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diagrams/drawing9.xml" ContentType="application/vnd.ms-office.drawingml.diagramDrawing+xml"/>
  <Override PartName="/ppt/commentAuthors.xml" ContentType="application/vnd.openxmlformats-officedocument.presentationml.commentAuth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notesMasters/notesMaster1.xml" ContentType="application/vnd.openxmlformats-officedocument.presentationml.notesMaster+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layout7.xml" ContentType="application/vnd.openxmlformats-officedocument.drawingml.diagramLayout+xml"/>
  <Override PartName="/ppt/theme/theme1.xml" ContentType="application/vnd.openxmlformats-officedocument.theme+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82" r:id="rId2"/>
    <p:sldId id="363" r:id="rId3"/>
    <p:sldId id="269" r:id="rId4"/>
    <p:sldId id="286" r:id="rId5"/>
    <p:sldId id="285" r:id="rId6"/>
    <p:sldId id="351" r:id="rId7"/>
    <p:sldId id="367" r:id="rId8"/>
    <p:sldId id="368" r:id="rId9"/>
    <p:sldId id="352" r:id="rId10"/>
    <p:sldId id="372" r:id="rId11"/>
    <p:sldId id="373" r:id="rId12"/>
    <p:sldId id="374" r:id="rId13"/>
    <p:sldId id="375" r:id="rId14"/>
    <p:sldId id="376" r:id="rId15"/>
    <p:sldId id="377" r:id="rId16"/>
    <p:sldId id="355" r:id="rId17"/>
    <p:sldId id="358" r:id="rId18"/>
    <p:sldId id="335" r:id="rId19"/>
    <p:sldId id="350" r:id="rId20"/>
    <p:sldId id="345" r:id="rId21"/>
    <p:sldId id="344" r:id="rId22"/>
    <p:sldId id="379" r:id="rId23"/>
    <p:sldId id="307" r:id="rId24"/>
    <p:sldId id="336" r:id="rId25"/>
    <p:sldId id="378" r:id="rId26"/>
    <p:sldId id="337" r:id="rId27"/>
    <p:sldId id="338" r:id="rId28"/>
    <p:sldId id="292" r:id="rId29"/>
    <p:sldId id="371" r:id="rId30"/>
    <p:sldId id="369" r:id="rId31"/>
    <p:sldId id="364" r:id="rId32"/>
    <p:sldId id="365" r:id="rId33"/>
    <p:sldId id="366" r:id="rId34"/>
    <p:sldId id="370" r:id="rId35"/>
    <p:sldId id="283"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nd Palanisamy" initials="AP" lastIdx="1" clrIdx="0">
    <p:extLst>
      <p:ext uri="{19B8F6BF-5375-455C-9EA6-DF929625EA0E}">
        <p15:presenceInfo xmlns:p15="http://schemas.microsoft.com/office/powerpoint/2012/main" userId="Anand Palanis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31A"/>
    <a:srgbClr val="636462"/>
    <a:srgbClr val="007698"/>
    <a:srgbClr val="7C3A7A"/>
    <a:srgbClr val="E05439"/>
    <a:srgbClr val="003A65"/>
    <a:srgbClr val="5D9FCA"/>
    <a:srgbClr val="BBD236"/>
    <a:srgbClr val="006B85"/>
    <a:srgbClr val="D356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96" autoAdjust="0"/>
  </p:normalViewPr>
  <p:slideViewPr>
    <p:cSldViewPr snapToGrid="0" snapToObjects="1">
      <p:cViewPr varScale="1">
        <p:scale>
          <a:sx n="63" d="100"/>
          <a:sy n="63" d="100"/>
        </p:scale>
        <p:origin x="102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AAF46-61BD-4B36-9FD9-DA78343A74DA}" type="doc">
      <dgm:prSet loTypeId="urn:microsoft.com/office/officeart/2008/layout/VerticalCurvedList#1" loCatId="list" qsTypeId="urn:microsoft.com/office/officeart/2005/8/quickstyle/simple1#1" qsCatId="simple" csTypeId="urn:microsoft.com/office/officeart/2005/8/colors/colorful5#1" csCatId="colorful" phldr="1"/>
      <dgm:spPr/>
      <dgm:t>
        <a:bodyPr/>
        <a:lstStyle/>
        <a:p>
          <a:endParaRPr lang="en-US"/>
        </a:p>
      </dgm:t>
    </dgm:pt>
    <dgm:pt modelId="{2B017FF6-DB58-4D60-8935-9BF138E3C1D7}">
      <dgm:prSet phldrT="[Text]" custT="1"/>
      <dgm:spPr/>
      <dgm:t>
        <a:bodyPr/>
        <a:lstStyle/>
        <a:p>
          <a:r>
            <a:rPr lang="en-US" sz="2800" dirty="0" smtClean="0">
              <a:solidFill>
                <a:schemeClr val="tx1"/>
              </a:solidFill>
            </a:rPr>
            <a:t>Business Case</a:t>
          </a:r>
          <a:endParaRPr lang="en-US" sz="2800" dirty="0">
            <a:solidFill>
              <a:schemeClr val="tx1"/>
            </a:solidFill>
          </a:endParaRPr>
        </a:p>
      </dgm:t>
    </dgm:pt>
    <dgm:pt modelId="{8D439289-7EF7-4EAA-A5DE-F02CD5DCD604}" type="parTrans" cxnId="{6422D94C-F9B2-4B61-9E33-BD0353E2782B}">
      <dgm:prSet/>
      <dgm:spPr/>
      <dgm:t>
        <a:bodyPr/>
        <a:lstStyle/>
        <a:p>
          <a:endParaRPr lang="en-US" sz="2400">
            <a:solidFill>
              <a:schemeClr val="tx1"/>
            </a:solidFill>
          </a:endParaRPr>
        </a:p>
      </dgm:t>
    </dgm:pt>
    <dgm:pt modelId="{405C573F-59BA-44CB-B232-29135E2DFFE0}" type="sibTrans" cxnId="{6422D94C-F9B2-4B61-9E33-BD0353E2782B}">
      <dgm:prSet/>
      <dgm:spPr/>
      <dgm:t>
        <a:bodyPr/>
        <a:lstStyle/>
        <a:p>
          <a:endParaRPr lang="en-US" sz="2400">
            <a:solidFill>
              <a:schemeClr val="tx1"/>
            </a:solidFill>
          </a:endParaRPr>
        </a:p>
      </dgm:t>
    </dgm:pt>
    <dgm:pt modelId="{4410C038-FFE6-40DE-93DA-73A0D49F7A4B}">
      <dgm:prSet custT="1"/>
      <dgm:spPr/>
      <dgm:t>
        <a:bodyPr/>
        <a:lstStyle/>
        <a:p>
          <a:r>
            <a:rPr lang="en-US" sz="2800" dirty="0" smtClean="0">
              <a:solidFill>
                <a:schemeClr val="tx1"/>
              </a:solidFill>
            </a:rPr>
            <a:t>Technical Approach</a:t>
          </a:r>
          <a:endParaRPr lang="en-US" sz="2800" dirty="0">
            <a:solidFill>
              <a:schemeClr val="tx1"/>
            </a:solidFill>
          </a:endParaRPr>
        </a:p>
      </dgm:t>
    </dgm:pt>
    <dgm:pt modelId="{13AA9F21-C81A-4A40-8637-74EBFA5B538B}" type="parTrans" cxnId="{C467C439-FC9E-4607-A3DA-ACB1748E802F}">
      <dgm:prSet/>
      <dgm:spPr/>
      <dgm:t>
        <a:bodyPr/>
        <a:lstStyle/>
        <a:p>
          <a:endParaRPr lang="en-US" sz="2400">
            <a:solidFill>
              <a:schemeClr val="tx1"/>
            </a:solidFill>
          </a:endParaRPr>
        </a:p>
      </dgm:t>
    </dgm:pt>
    <dgm:pt modelId="{35D848EE-D910-4848-8658-F1B6E8C5E55C}" type="sibTrans" cxnId="{C467C439-FC9E-4607-A3DA-ACB1748E802F}">
      <dgm:prSet/>
      <dgm:spPr/>
      <dgm:t>
        <a:bodyPr/>
        <a:lstStyle/>
        <a:p>
          <a:endParaRPr lang="en-US" sz="2400">
            <a:solidFill>
              <a:schemeClr val="tx1"/>
            </a:solidFill>
          </a:endParaRPr>
        </a:p>
      </dgm:t>
    </dgm:pt>
    <dgm:pt modelId="{8D29FA69-EC10-4BD6-898A-23291FE979C2}">
      <dgm:prSet phldrT="[Text]" custT="1"/>
      <dgm:spPr/>
      <dgm:t>
        <a:bodyPr/>
        <a:lstStyle/>
        <a:p>
          <a:r>
            <a:rPr lang="en-US" sz="2800" dirty="0" smtClean="0">
              <a:solidFill>
                <a:schemeClr val="tx1"/>
              </a:solidFill>
            </a:rPr>
            <a:t>Effective Features</a:t>
          </a:r>
          <a:endParaRPr lang="en-US" sz="2800" dirty="0">
            <a:solidFill>
              <a:schemeClr val="tx1"/>
            </a:solidFill>
          </a:endParaRPr>
        </a:p>
      </dgm:t>
    </dgm:pt>
    <dgm:pt modelId="{943274DE-4A94-4E38-9253-877CCEFF284B}" type="sibTrans" cxnId="{C9F9AC5E-6507-4190-B0EA-5249188625C1}">
      <dgm:prSet/>
      <dgm:spPr/>
      <dgm:t>
        <a:bodyPr/>
        <a:lstStyle/>
        <a:p>
          <a:endParaRPr lang="en-US" sz="2400">
            <a:solidFill>
              <a:schemeClr val="tx1"/>
            </a:solidFill>
          </a:endParaRPr>
        </a:p>
      </dgm:t>
    </dgm:pt>
    <dgm:pt modelId="{B1D46553-3FF7-4D17-A23A-EEAB7B133D33}" type="parTrans" cxnId="{C9F9AC5E-6507-4190-B0EA-5249188625C1}">
      <dgm:prSet/>
      <dgm:spPr/>
      <dgm:t>
        <a:bodyPr/>
        <a:lstStyle/>
        <a:p>
          <a:endParaRPr lang="en-US" sz="2400">
            <a:solidFill>
              <a:schemeClr val="tx1"/>
            </a:solidFill>
          </a:endParaRPr>
        </a:p>
      </dgm:t>
    </dgm:pt>
    <dgm:pt modelId="{4B10C0F5-E1E8-415F-ADF4-98081559B7A3}">
      <dgm:prSet phldrT="[Text]" custT="1"/>
      <dgm:spPr/>
      <dgm:t>
        <a:bodyPr/>
        <a:lstStyle/>
        <a:p>
          <a:r>
            <a:rPr lang="en-US" sz="2800" dirty="0" smtClean="0">
              <a:solidFill>
                <a:schemeClr val="tx1"/>
              </a:solidFill>
            </a:rPr>
            <a:t>Quick overview of Workflow</a:t>
          </a:r>
          <a:endParaRPr lang="en-US" sz="2800" dirty="0">
            <a:solidFill>
              <a:schemeClr val="tx1"/>
            </a:solidFill>
          </a:endParaRPr>
        </a:p>
      </dgm:t>
    </dgm:pt>
    <dgm:pt modelId="{22F200CB-4CFD-4137-B1C6-6435AC8912C6}" type="parTrans" cxnId="{EC97029B-1DC1-4F30-9898-B866D81F61E3}">
      <dgm:prSet/>
      <dgm:spPr/>
      <dgm:t>
        <a:bodyPr/>
        <a:lstStyle/>
        <a:p>
          <a:endParaRPr lang="en-IN"/>
        </a:p>
      </dgm:t>
    </dgm:pt>
    <dgm:pt modelId="{FDA53256-0E73-4B21-9DE8-23B41FD45818}" type="sibTrans" cxnId="{EC97029B-1DC1-4F30-9898-B866D81F61E3}">
      <dgm:prSet/>
      <dgm:spPr/>
      <dgm:t>
        <a:bodyPr/>
        <a:lstStyle/>
        <a:p>
          <a:endParaRPr lang="en-IN"/>
        </a:p>
      </dgm:t>
    </dgm:pt>
    <dgm:pt modelId="{BC4BD408-5778-4B73-B07B-721CD43E4462}">
      <dgm:prSet phldrT="[Text]" custT="1"/>
      <dgm:spPr/>
      <dgm:t>
        <a:bodyPr/>
        <a:lstStyle/>
        <a:p>
          <a:r>
            <a:rPr lang="en-US" sz="2800" dirty="0" smtClean="0">
              <a:solidFill>
                <a:schemeClr val="tx1"/>
              </a:solidFill>
            </a:rPr>
            <a:t>Common Issues &amp; Fixes</a:t>
          </a:r>
          <a:endParaRPr lang="en-US" sz="2800" dirty="0">
            <a:solidFill>
              <a:schemeClr val="tx1"/>
            </a:solidFill>
          </a:endParaRPr>
        </a:p>
      </dgm:t>
    </dgm:pt>
    <dgm:pt modelId="{0CC4D041-070B-456F-8405-FDC9E2A2AF6C}" type="parTrans" cxnId="{E60A3FEC-2DFA-4782-B4D0-7AE3D2E2CB91}">
      <dgm:prSet/>
      <dgm:spPr/>
      <dgm:t>
        <a:bodyPr/>
        <a:lstStyle/>
        <a:p>
          <a:endParaRPr lang="en-IN"/>
        </a:p>
      </dgm:t>
    </dgm:pt>
    <dgm:pt modelId="{8EEF6774-4FB9-4E53-99E4-4DCFACDCD942}" type="sibTrans" cxnId="{E60A3FEC-2DFA-4782-B4D0-7AE3D2E2CB91}">
      <dgm:prSet/>
      <dgm:spPr/>
      <dgm:t>
        <a:bodyPr/>
        <a:lstStyle/>
        <a:p>
          <a:endParaRPr lang="en-IN"/>
        </a:p>
      </dgm:t>
    </dgm:pt>
    <dgm:pt modelId="{77B81740-72F1-4598-AE87-997B0F73F71C}" type="pres">
      <dgm:prSet presAssocID="{BF6AAF46-61BD-4B36-9FD9-DA78343A74DA}" presName="Name0" presStyleCnt="0">
        <dgm:presLayoutVars>
          <dgm:chMax val="7"/>
          <dgm:chPref val="7"/>
          <dgm:dir/>
        </dgm:presLayoutVars>
      </dgm:prSet>
      <dgm:spPr/>
      <dgm:t>
        <a:bodyPr/>
        <a:lstStyle/>
        <a:p>
          <a:endParaRPr lang="en-US"/>
        </a:p>
      </dgm:t>
    </dgm:pt>
    <dgm:pt modelId="{D8B6B0C3-7A72-46BB-9DCB-19C8542437FA}" type="pres">
      <dgm:prSet presAssocID="{BF6AAF46-61BD-4B36-9FD9-DA78343A74DA}" presName="Name1" presStyleCnt="0"/>
      <dgm:spPr/>
    </dgm:pt>
    <dgm:pt modelId="{6C0BD94F-DFF3-4727-91F0-6B337CF6C70D}" type="pres">
      <dgm:prSet presAssocID="{BF6AAF46-61BD-4B36-9FD9-DA78343A74DA}" presName="cycle" presStyleCnt="0"/>
      <dgm:spPr/>
    </dgm:pt>
    <dgm:pt modelId="{031E2D51-833A-4747-8FF3-7547FA09A2FB}" type="pres">
      <dgm:prSet presAssocID="{BF6AAF46-61BD-4B36-9FD9-DA78343A74DA}" presName="srcNode" presStyleLbl="node1" presStyleIdx="0" presStyleCnt="5"/>
      <dgm:spPr/>
    </dgm:pt>
    <dgm:pt modelId="{1A40097D-9CCC-4575-97AD-7EBBE381D15B}" type="pres">
      <dgm:prSet presAssocID="{BF6AAF46-61BD-4B36-9FD9-DA78343A74DA}" presName="conn" presStyleLbl="parChTrans1D2" presStyleIdx="0" presStyleCnt="1"/>
      <dgm:spPr/>
      <dgm:t>
        <a:bodyPr/>
        <a:lstStyle/>
        <a:p>
          <a:endParaRPr lang="en-US"/>
        </a:p>
      </dgm:t>
    </dgm:pt>
    <dgm:pt modelId="{6DFCDA41-F3C8-46BC-8A9D-56A81AE09334}" type="pres">
      <dgm:prSet presAssocID="{BF6AAF46-61BD-4B36-9FD9-DA78343A74DA}" presName="extraNode" presStyleLbl="node1" presStyleIdx="0" presStyleCnt="5"/>
      <dgm:spPr/>
    </dgm:pt>
    <dgm:pt modelId="{2E983BD0-0435-4934-96E2-9570B8D6B65D}" type="pres">
      <dgm:prSet presAssocID="{BF6AAF46-61BD-4B36-9FD9-DA78343A74DA}" presName="dstNode" presStyleLbl="node1" presStyleIdx="0" presStyleCnt="5"/>
      <dgm:spPr/>
    </dgm:pt>
    <dgm:pt modelId="{29DF5BDA-F96D-4FBD-BB2F-BB9AC86961B8}" type="pres">
      <dgm:prSet presAssocID="{4B10C0F5-E1E8-415F-ADF4-98081559B7A3}" presName="text_1" presStyleLbl="node1" presStyleIdx="0" presStyleCnt="5">
        <dgm:presLayoutVars>
          <dgm:bulletEnabled val="1"/>
        </dgm:presLayoutVars>
      </dgm:prSet>
      <dgm:spPr/>
      <dgm:t>
        <a:bodyPr/>
        <a:lstStyle/>
        <a:p>
          <a:endParaRPr lang="en-IN"/>
        </a:p>
      </dgm:t>
    </dgm:pt>
    <dgm:pt modelId="{B7959F3B-15A9-472F-9FA6-A397D78B487B}" type="pres">
      <dgm:prSet presAssocID="{4B10C0F5-E1E8-415F-ADF4-98081559B7A3}" presName="accent_1" presStyleCnt="0"/>
      <dgm:spPr/>
    </dgm:pt>
    <dgm:pt modelId="{24DCC654-7500-4039-A011-C9EE0FFE69EE}" type="pres">
      <dgm:prSet presAssocID="{4B10C0F5-E1E8-415F-ADF4-98081559B7A3}" presName="accentRepeatNode" presStyleLbl="solidFgAcc1" presStyleIdx="0" presStyleCnt="5"/>
      <dgm:spPr/>
    </dgm:pt>
    <dgm:pt modelId="{082B5E82-1635-4883-805D-E9451E67556C}" type="pres">
      <dgm:prSet presAssocID="{2B017FF6-DB58-4D60-8935-9BF138E3C1D7}" presName="text_2" presStyleLbl="node1" presStyleIdx="1" presStyleCnt="5">
        <dgm:presLayoutVars>
          <dgm:bulletEnabled val="1"/>
        </dgm:presLayoutVars>
      </dgm:prSet>
      <dgm:spPr/>
      <dgm:t>
        <a:bodyPr/>
        <a:lstStyle/>
        <a:p>
          <a:endParaRPr lang="en-IN"/>
        </a:p>
      </dgm:t>
    </dgm:pt>
    <dgm:pt modelId="{BF9DD5E9-713E-4699-AC16-8AE8D21E462C}" type="pres">
      <dgm:prSet presAssocID="{2B017FF6-DB58-4D60-8935-9BF138E3C1D7}" presName="accent_2" presStyleCnt="0"/>
      <dgm:spPr/>
    </dgm:pt>
    <dgm:pt modelId="{2E98105A-1FA2-4F2A-AF3B-8C5E9920F912}" type="pres">
      <dgm:prSet presAssocID="{2B017FF6-DB58-4D60-8935-9BF138E3C1D7}" presName="accentRepeatNode" presStyleLbl="solidFgAcc1" presStyleIdx="1" presStyleCnt="5"/>
      <dgm:spPr/>
    </dgm:pt>
    <dgm:pt modelId="{D7844149-B7CE-45D8-9783-A08FB6B6AA49}" type="pres">
      <dgm:prSet presAssocID="{4410C038-FFE6-40DE-93DA-73A0D49F7A4B}" presName="text_3" presStyleLbl="node1" presStyleIdx="2" presStyleCnt="5">
        <dgm:presLayoutVars>
          <dgm:bulletEnabled val="1"/>
        </dgm:presLayoutVars>
      </dgm:prSet>
      <dgm:spPr/>
      <dgm:t>
        <a:bodyPr/>
        <a:lstStyle/>
        <a:p>
          <a:endParaRPr lang="en-IN"/>
        </a:p>
      </dgm:t>
    </dgm:pt>
    <dgm:pt modelId="{1B622FB2-0B20-4EF6-A579-7D464BBDEBE7}" type="pres">
      <dgm:prSet presAssocID="{4410C038-FFE6-40DE-93DA-73A0D49F7A4B}" presName="accent_3" presStyleCnt="0"/>
      <dgm:spPr/>
    </dgm:pt>
    <dgm:pt modelId="{95A24712-4F4E-4571-8548-282966605594}" type="pres">
      <dgm:prSet presAssocID="{4410C038-FFE6-40DE-93DA-73A0D49F7A4B}" presName="accentRepeatNode" presStyleLbl="solidFgAcc1" presStyleIdx="2" presStyleCnt="5"/>
      <dgm:spPr/>
    </dgm:pt>
    <dgm:pt modelId="{1224DF6B-B2E4-44FE-A274-78FF83CCB946}" type="pres">
      <dgm:prSet presAssocID="{8D29FA69-EC10-4BD6-898A-23291FE979C2}" presName="text_4" presStyleLbl="node1" presStyleIdx="3" presStyleCnt="5">
        <dgm:presLayoutVars>
          <dgm:bulletEnabled val="1"/>
        </dgm:presLayoutVars>
      </dgm:prSet>
      <dgm:spPr/>
      <dgm:t>
        <a:bodyPr/>
        <a:lstStyle/>
        <a:p>
          <a:endParaRPr lang="en-US"/>
        </a:p>
      </dgm:t>
    </dgm:pt>
    <dgm:pt modelId="{AECA9B3E-154C-45AA-8B26-1E52729A2D8E}" type="pres">
      <dgm:prSet presAssocID="{8D29FA69-EC10-4BD6-898A-23291FE979C2}" presName="accent_4" presStyleCnt="0"/>
      <dgm:spPr/>
    </dgm:pt>
    <dgm:pt modelId="{717C3B46-461B-4354-A791-202F700D01CF}" type="pres">
      <dgm:prSet presAssocID="{8D29FA69-EC10-4BD6-898A-23291FE979C2}" presName="accentRepeatNode" presStyleLbl="solidFgAcc1" presStyleIdx="3" presStyleCnt="5"/>
      <dgm:spPr/>
    </dgm:pt>
    <dgm:pt modelId="{D83B1999-4FD1-41BE-B266-6BFF800AE8BD}" type="pres">
      <dgm:prSet presAssocID="{BC4BD408-5778-4B73-B07B-721CD43E4462}" presName="text_5" presStyleLbl="node1" presStyleIdx="4" presStyleCnt="5">
        <dgm:presLayoutVars>
          <dgm:bulletEnabled val="1"/>
        </dgm:presLayoutVars>
      </dgm:prSet>
      <dgm:spPr/>
      <dgm:t>
        <a:bodyPr/>
        <a:lstStyle/>
        <a:p>
          <a:endParaRPr lang="en-IN"/>
        </a:p>
      </dgm:t>
    </dgm:pt>
    <dgm:pt modelId="{5011CA76-A5B1-4DF1-A7BC-62BAADF73D5D}" type="pres">
      <dgm:prSet presAssocID="{BC4BD408-5778-4B73-B07B-721CD43E4462}" presName="accent_5" presStyleCnt="0"/>
      <dgm:spPr/>
    </dgm:pt>
    <dgm:pt modelId="{2FF71840-DC4E-475B-AF8D-8C64B17BF7AD}" type="pres">
      <dgm:prSet presAssocID="{BC4BD408-5778-4B73-B07B-721CD43E4462}" presName="accentRepeatNode" presStyleLbl="solidFgAcc1" presStyleIdx="4" presStyleCnt="5"/>
      <dgm:spPr/>
    </dgm:pt>
  </dgm:ptLst>
  <dgm:cxnLst>
    <dgm:cxn modelId="{ACB70792-A0D9-436B-89A5-909E40083673}" type="presOf" srcId="{4410C038-FFE6-40DE-93DA-73A0D49F7A4B}" destId="{D7844149-B7CE-45D8-9783-A08FB6B6AA49}" srcOrd="0" destOrd="0" presId="urn:microsoft.com/office/officeart/2008/layout/VerticalCurvedList#1"/>
    <dgm:cxn modelId="{6422D94C-F9B2-4B61-9E33-BD0353E2782B}" srcId="{BF6AAF46-61BD-4B36-9FD9-DA78343A74DA}" destId="{2B017FF6-DB58-4D60-8935-9BF138E3C1D7}" srcOrd="1" destOrd="0" parTransId="{8D439289-7EF7-4EAA-A5DE-F02CD5DCD604}" sibTransId="{405C573F-59BA-44CB-B232-29135E2DFFE0}"/>
    <dgm:cxn modelId="{58FA866F-3EFE-4426-9473-57A950A80570}" type="presOf" srcId="{BF6AAF46-61BD-4B36-9FD9-DA78343A74DA}" destId="{77B81740-72F1-4598-AE87-997B0F73F71C}" srcOrd="0" destOrd="0" presId="urn:microsoft.com/office/officeart/2008/layout/VerticalCurvedList#1"/>
    <dgm:cxn modelId="{C467C439-FC9E-4607-A3DA-ACB1748E802F}" srcId="{BF6AAF46-61BD-4B36-9FD9-DA78343A74DA}" destId="{4410C038-FFE6-40DE-93DA-73A0D49F7A4B}" srcOrd="2" destOrd="0" parTransId="{13AA9F21-C81A-4A40-8637-74EBFA5B538B}" sibTransId="{35D848EE-D910-4848-8658-F1B6E8C5E55C}"/>
    <dgm:cxn modelId="{C98CA414-1FB8-407A-AD3B-630F86E6D89D}" type="presOf" srcId="{2B017FF6-DB58-4D60-8935-9BF138E3C1D7}" destId="{082B5E82-1635-4883-805D-E9451E67556C}" srcOrd="0" destOrd="0" presId="urn:microsoft.com/office/officeart/2008/layout/VerticalCurvedList#1"/>
    <dgm:cxn modelId="{EC97029B-1DC1-4F30-9898-B866D81F61E3}" srcId="{BF6AAF46-61BD-4B36-9FD9-DA78343A74DA}" destId="{4B10C0F5-E1E8-415F-ADF4-98081559B7A3}" srcOrd="0" destOrd="0" parTransId="{22F200CB-4CFD-4137-B1C6-6435AC8912C6}" sibTransId="{FDA53256-0E73-4B21-9DE8-23B41FD45818}"/>
    <dgm:cxn modelId="{A06AD642-DDD2-4AC7-AD23-D1CAFBB5C767}" type="presOf" srcId="{8D29FA69-EC10-4BD6-898A-23291FE979C2}" destId="{1224DF6B-B2E4-44FE-A274-78FF83CCB946}" srcOrd="0" destOrd="0" presId="urn:microsoft.com/office/officeart/2008/layout/VerticalCurvedList#1"/>
    <dgm:cxn modelId="{E60A3FEC-2DFA-4782-B4D0-7AE3D2E2CB91}" srcId="{BF6AAF46-61BD-4B36-9FD9-DA78343A74DA}" destId="{BC4BD408-5778-4B73-B07B-721CD43E4462}" srcOrd="4" destOrd="0" parTransId="{0CC4D041-070B-456F-8405-FDC9E2A2AF6C}" sibTransId="{8EEF6774-4FB9-4E53-99E4-4DCFACDCD942}"/>
    <dgm:cxn modelId="{2C246EFA-1A21-4953-9BDB-E375DC6F7DF0}" type="presOf" srcId="{BC4BD408-5778-4B73-B07B-721CD43E4462}" destId="{D83B1999-4FD1-41BE-B266-6BFF800AE8BD}" srcOrd="0" destOrd="0" presId="urn:microsoft.com/office/officeart/2008/layout/VerticalCurvedList#1"/>
    <dgm:cxn modelId="{175457BE-54AC-41B0-A403-E0F692F8286C}" type="presOf" srcId="{4B10C0F5-E1E8-415F-ADF4-98081559B7A3}" destId="{29DF5BDA-F96D-4FBD-BB2F-BB9AC86961B8}" srcOrd="0" destOrd="0" presId="urn:microsoft.com/office/officeart/2008/layout/VerticalCurvedList#1"/>
    <dgm:cxn modelId="{C9F9AC5E-6507-4190-B0EA-5249188625C1}" srcId="{BF6AAF46-61BD-4B36-9FD9-DA78343A74DA}" destId="{8D29FA69-EC10-4BD6-898A-23291FE979C2}" srcOrd="3" destOrd="0" parTransId="{B1D46553-3FF7-4D17-A23A-EEAB7B133D33}" sibTransId="{943274DE-4A94-4E38-9253-877CCEFF284B}"/>
    <dgm:cxn modelId="{E26D0709-66AC-4319-AC21-60D74CCB0C5B}" type="presOf" srcId="{FDA53256-0E73-4B21-9DE8-23B41FD45818}" destId="{1A40097D-9CCC-4575-97AD-7EBBE381D15B}" srcOrd="0" destOrd="0" presId="urn:microsoft.com/office/officeart/2008/layout/VerticalCurvedList#1"/>
    <dgm:cxn modelId="{B2C6EF45-1579-40C9-8EE7-644442F4AFA0}" type="presParOf" srcId="{77B81740-72F1-4598-AE87-997B0F73F71C}" destId="{D8B6B0C3-7A72-46BB-9DCB-19C8542437FA}" srcOrd="0" destOrd="0" presId="urn:microsoft.com/office/officeart/2008/layout/VerticalCurvedList#1"/>
    <dgm:cxn modelId="{484D0A31-B10F-477E-84D6-2041AB2EA3AC}" type="presParOf" srcId="{D8B6B0C3-7A72-46BB-9DCB-19C8542437FA}" destId="{6C0BD94F-DFF3-4727-91F0-6B337CF6C70D}" srcOrd="0" destOrd="0" presId="urn:microsoft.com/office/officeart/2008/layout/VerticalCurvedList#1"/>
    <dgm:cxn modelId="{6062E040-DAC6-4C7E-9FA9-4A93C562F94A}" type="presParOf" srcId="{6C0BD94F-DFF3-4727-91F0-6B337CF6C70D}" destId="{031E2D51-833A-4747-8FF3-7547FA09A2FB}" srcOrd="0" destOrd="0" presId="urn:microsoft.com/office/officeart/2008/layout/VerticalCurvedList#1"/>
    <dgm:cxn modelId="{7D41CFED-6724-4CD8-AF1F-CB045BFD833A}" type="presParOf" srcId="{6C0BD94F-DFF3-4727-91F0-6B337CF6C70D}" destId="{1A40097D-9CCC-4575-97AD-7EBBE381D15B}" srcOrd="1" destOrd="0" presId="urn:microsoft.com/office/officeart/2008/layout/VerticalCurvedList#1"/>
    <dgm:cxn modelId="{F8C76F49-5D18-409A-9697-6F8A025F6E9F}" type="presParOf" srcId="{6C0BD94F-DFF3-4727-91F0-6B337CF6C70D}" destId="{6DFCDA41-F3C8-46BC-8A9D-56A81AE09334}" srcOrd="2" destOrd="0" presId="urn:microsoft.com/office/officeart/2008/layout/VerticalCurvedList#1"/>
    <dgm:cxn modelId="{E39DCF94-8F4E-49DA-9612-B751C5CCF1BD}" type="presParOf" srcId="{6C0BD94F-DFF3-4727-91F0-6B337CF6C70D}" destId="{2E983BD0-0435-4934-96E2-9570B8D6B65D}" srcOrd="3" destOrd="0" presId="urn:microsoft.com/office/officeart/2008/layout/VerticalCurvedList#1"/>
    <dgm:cxn modelId="{42510085-50C9-43E5-A35C-6CBF37010C4D}" type="presParOf" srcId="{D8B6B0C3-7A72-46BB-9DCB-19C8542437FA}" destId="{29DF5BDA-F96D-4FBD-BB2F-BB9AC86961B8}" srcOrd="1" destOrd="0" presId="urn:microsoft.com/office/officeart/2008/layout/VerticalCurvedList#1"/>
    <dgm:cxn modelId="{67801A31-79E7-4E38-9DAC-C55F4E01593C}" type="presParOf" srcId="{D8B6B0C3-7A72-46BB-9DCB-19C8542437FA}" destId="{B7959F3B-15A9-472F-9FA6-A397D78B487B}" srcOrd="2" destOrd="0" presId="urn:microsoft.com/office/officeart/2008/layout/VerticalCurvedList#1"/>
    <dgm:cxn modelId="{A2DCC60F-77B2-40D2-A8F0-FE2491EEB677}" type="presParOf" srcId="{B7959F3B-15A9-472F-9FA6-A397D78B487B}" destId="{24DCC654-7500-4039-A011-C9EE0FFE69EE}" srcOrd="0" destOrd="0" presId="urn:microsoft.com/office/officeart/2008/layout/VerticalCurvedList#1"/>
    <dgm:cxn modelId="{FE4856E4-48FE-48E6-AB27-2AE6AAA5F1FE}" type="presParOf" srcId="{D8B6B0C3-7A72-46BB-9DCB-19C8542437FA}" destId="{082B5E82-1635-4883-805D-E9451E67556C}" srcOrd="3" destOrd="0" presId="urn:microsoft.com/office/officeart/2008/layout/VerticalCurvedList#1"/>
    <dgm:cxn modelId="{EA3F6E5B-B58C-4205-8C64-053C863B3560}" type="presParOf" srcId="{D8B6B0C3-7A72-46BB-9DCB-19C8542437FA}" destId="{BF9DD5E9-713E-4699-AC16-8AE8D21E462C}" srcOrd="4" destOrd="0" presId="urn:microsoft.com/office/officeart/2008/layout/VerticalCurvedList#1"/>
    <dgm:cxn modelId="{3237C5C2-FDD8-4988-98B6-62E269814ABC}" type="presParOf" srcId="{BF9DD5E9-713E-4699-AC16-8AE8D21E462C}" destId="{2E98105A-1FA2-4F2A-AF3B-8C5E9920F912}" srcOrd="0" destOrd="0" presId="urn:microsoft.com/office/officeart/2008/layout/VerticalCurvedList#1"/>
    <dgm:cxn modelId="{8358C925-F3BA-422E-B7F3-E716143E77BF}" type="presParOf" srcId="{D8B6B0C3-7A72-46BB-9DCB-19C8542437FA}" destId="{D7844149-B7CE-45D8-9783-A08FB6B6AA49}" srcOrd="5" destOrd="0" presId="urn:microsoft.com/office/officeart/2008/layout/VerticalCurvedList#1"/>
    <dgm:cxn modelId="{E9BEB802-258A-447B-8BD7-12051E56C804}" type="presParOf" srcId="{D8B6B0C3-7A72-46BB-9DCB-19C8542437FA}" destId="{1B622FB2-0B20-4EF6-A579-7D464BBDEBE7}" srcOrd="6" destOrd="0" presId="urn:microsoft.com/office/officeart/2008/layout/VerticalCurvedList#1"/>
    <dgm:cxn modelId="{91B1942A-A1F5-4655-80C6-A589433092BB}" type="presParOf" srcId="{1B622FB2-0B20-4EF6-A579-7D464BBDEBE7}" destId="{95A24712-4F4E-4571-8548-282966605594}" srcOrd="0" destOrd="0" presId="urn:microsoft.com/office/officeart/2008/layout/VerticalCurvedList#1"/>
    <dgm:cxn modelId="{3709C540-DF2F-47D3-9524-FCB9C3DFD2DA}" type="presParOf" srcId="{D8B6B0C3-7A72-46BB-9DCB-19C8542437FA}" destId="{1224DF6B-B2E4-44FE-A274-78FF83CCB946}" srcOrd="7" destOrd="0" presId="urn:microsoft.com/office/officeart/2008/layout/VerticalCurvedList#1"/>
    <dgm:cxn modelId="{75801419-8328-4F3E-9279-AFB00E709B00}" type="presParOf" srcId="{D8B6B0C3-7A72-46BB-9DCB-19C8542437FA}" destId="{AECA9B3E-154C-45AA-8B26-1E52729A2D8E}" srcOrd="8" destOrd="0" presId="urn:microsoft.com/office/officeart/2008/layout/VerticalCurvedList#1"/>
    <dgm:cxn modelId="{909546C9-3D15-4597-8CE3-90A10A7E9E03}" type="presParOf" srcId="{AECA9B3E-154C-45AA-8B26-1E52729A2D8E}" destId="{717C3B46-461B-4354-A791-202F700D01CF}" srcOrd="0" destOrd="0" presId="urn:microsoft.com/office/officeart/2008/layout/VerticalCurvedList#1"/>
    <dgm:cxn modelId="{1DFACDC2-17D1-48C7-BF3C-528A68FD7F6E}" type="presParOf" srcId="{D8B6B0C3-7A72-46BB-9DCB-19C8542437FA}" destId="{D83B1999-4FD1-41BE-B266-6BFF800AE8BD}" srcOrd="9" destOrd="0" presId="urn:microsoft.com/office/officeart/2008/layout/VerticalCurvedList#1"/>
    <dgm:cxn modelId="{9976E68D-01FA-431F-9650-8341AACE373E}" type="presParOf" srcId="{D8B6B0C3-7A72-46BB-9DCB-19C8542437FA}" destId="{5011CA76-A5B1-4DF1-A7BC-62BAADF73D5D}" srcOrd="10" destOrd="0" presId="urn:microsoft.com/office/officeart/2008/layout/VerticalCurvedList#1"/>
    <dgm:cxn modelId="{C400EB14-11EB-4A40-A503-2C770EFED48D}" type="presParOf" srcId="{5011CA76-A5B1-4DF1-A7BC-62BAADF73D5D}" destId="{2FF71840-DC4E-475B-AF8D-8C64B17BF7AD}"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AD5AC2-1250-4C45-AED0-7393307ADE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934BA281-1A20-42B5-A720-B765F12841AF}">
      <dgm:prSet phldrT="[Text]"/>
      <dgm:spPr/>
      <dgm:t>
        <a:bodyPr/>
        <a:lstStyle/>
        <a:p>
          <a:r>
            <a:rPr lang="en-US" dirty="0" smtClean="0"/>
            <a:t>API To Restart A Process</a:t>
          </a:r>
          <a:endParaRPr lang="en-IN" dirty="0"/>
        </a:p>
      </dgm:t>
    </dgm:pt>
    <dgm:pt modelId="{C8A0A788-1BA9-4826-B09B-FB9DAC842338}" type="parTrans" cxnId="{3C17DCB7-2E80-44F0-8D38-002103AB4AC6}">
      <dgm:prSet/>
      <dgm:spPr/>
      <dgm:t>
        <a:bodyPr/>
        <a:lstStyle/>
        <a:p>
          <a:endParaRPr lang="en-IN"/>
        </a:p>
      </dgm:t>
    </dgm:pt>
    <dgm:pt modelId="{23845178-E702-4A86-B90B-3E934E240F8F}" type="sibTrans" cxnId="{3C17DCB7-2E80-44F0-8D38-002103AB4AC6}">
      <dgm:prSet/>
      <dgm:spPr/>
      <dgm:t>
        <a:bodyPr/>
        <a:lstStyle/>
        <a:p>
          <a:endParaRPr lang="en-IN"/>
        </a:p>
      </dgm:t>
    </dgm:pt>
    <dgm:pt modelId="{12D1FA0A-4E71-4D9B-BC09-E554884BC151}">
      <dgm:prSet custT="1"/>
      <dgm:spPr/>
      <dgm:t>
        <a:bodyPr/>
        <a:lstStyle/>
        <a:p>
          <a:r>
            <a:rPr lang="en-US" sz="2800" dirty="0" smtClean="0"/>
            <a:t>wf_engine.handleerror(</a:t>
          </a:r>
          <a:r>
            <a:rPr lang="en-US" sz="2800" dirty="0" err="1" smtClean="0"/>
            <a:t>itemtype</a:t>
          </a:r>
          <a:r>
            <a:rPr lang="en-US" sz="2800" dirty="0" smtClean="0"/>
            <a:t> =&gt; 'XXPLLAPN‘                                                     		              ,itemkey   =&gt; i.item_key			                             ,activity     =&gt; 'XXPLLAPN_NOTIFY_1‘ 		              ,command =&gt; 'RETRY‘ or ‘SKIP’			              ,result         =&gt; NULL);</a:t>
          </a:r>
          <a:endParaRPr lang="en-IN" sz="2800" dirty="0"/>
        </a:p>
      </dgm:t>
    </dgm:pt>
    <dgm:pt modelId="{922A4CE6-42C3-42CB-A1F6-CB136B09DAAA}" type="parTrans" cxnId="{4EEAAC8F-38B6-4403-AC43-2F84A1C7B300}">
      <dgm:prSet/>
      <dgm:spPr/>
      <dgm:t>
        <a:bodyPr/>
        <a:lstStyle/>
        <a:p>
          <a:endParaRPr lang="en-IN"/>
        </a:p>
      </dgm:t>
    </dgm:pt>
    <dgm:pt modelId="{F0F106AA-325E-427C-98BB-2D2CC02B8088}" type="sibTrans" cxnId="{4EEAAC8F-38B6-4403-AC43-2F84A1C7B300}">
      <dgm:prSet/>
      <dgm:spPr/>
      <dgm:t>
        <a:bodyPr/>
        <a:lstStyle/>
        <a:p>
          <a:endParaRPr lang="en-IN"/>
        </a:p>
      </dgm:t>
    </dgm:pt>
    <dgm:pt modelId="{B57547D7-DB16-4225-B081-6B276712D001}" type="pres">
      <dgm:prSet presAssocID="{84AD5AC2-1250-4C45-AED0-7393307ADEBE}" presName="linear" presStyleCnt="0">
        <dgm:presLayoutVars>
          <dgm:dir/>
          <dgm:animLvl val="lvl"/>
          <dgm:resizeHandles val="exact"/>
        </dgm:presLayoutVars>
      </dgm:prSet>
      <dgm:spPr/>
      <dgm:t>
        <a:bodyPr/>
        <a:lstStyle/>
        <a:p>
          <a:endParaRPr lang="en-IN"/>
        </a:p>
      </dgm:t>
    </dgm:pt>
    <dgm:pt modelId="{89ECFC61-51C7-417B-AEA6-7A4EB4C63D5C}" type="pres">
      <dgm:prSet presAssocID="{934BA281-1A20-42B5-A720-B765F12841AF}" presName="parentLin" presStyleCnt="0"/>
      <dgm:spPr/>
    </dgm:pt>
    <dgm:pt modelId="{62139E7A-E2F6-44C7-B317-491420E6E26F}" type="pres">
      <dgm:prSet presAssocID="{934BA281-1A20-42B5-A720-B765F12841AF}" presName="parentLeftMargin" presStyleLbl="node1" presStyleIdx="0" presStyleCnt="1"/>
      <dgm:spPr/>
      <dgm:t>
        <a:bodyPr/>
        <a:lstStyle/>
        <a:p>
          <a:endParaRPr lang="en-IN"/>
        </a:p>
      </dgm:t>
    </dgm:pt>
    <dgm:pt modelId="{E2D58C4C-2528-407B-BF9E-04A32C8A4FEB}" type="pres">
      <dgm:prSet presAssocID="{934BA281-1A20-42B5-A720-B765F12841AF}" presName="parentText" presStyleLbl="node1" presStyleIdx="0" presStyleCnt="1" custScaleX="63917" custScaleY="55516" custLinFactNeighborX="-40009" custLinFactNeighborY="-15360">
        <dgm:presLayoutVars>
          <dgm:chMax val="0"/>
          <dgm:bulletEnabled val="1"/>
        </dgm:presLayoutVars>
      </dgm:prSet>
      <dgm:spPr/>
      <dgm:t>
        <a:bodyPr/>
        <a:lstStyle/>
        <a:p>
          <a:endParaRPr lang="en-IN"/>
        </a:p>
      </dgm:t>
    </dgm:pt>
    <dgm:pt modelId="{DC62DAA5-23B9-4588-A7EB-36D9F151DE0F}" type="pres">
      <dgm:prSet presAssocID="{934BA281-1A20-42B5-A720-B765F12841AF}" presName="negativeSpace" presStyleCnt="0"/>
      <dgm:spPr/>
    </dgm:pt>
    <dgm:pt modelId="{52377714-A6B1-42EF-908E-132022C65702}" type="pres">
      <dgm:prSet presAssocID="{934BA281-1A20-42B5-A720-B765F12841AF}" presName="childText" presStyleLbl="conFgAcc1" presStyleIdx="0" presStyleCnt="1">
        <dgm:presLayoutVars>
          <dgm:bulletEnabled val="1"/>
        </dgm:presLayoutVars>
      </dgm:prSet>
      <dgm:spPr/>
      <dgm:t>
        <a:bodyPr/>
        <a:lstStyle/>
        <a:p>
          <a:endParaRPr lang="en-IN"/>
        </a:p>
      </dgm:t>
    </dgm:pt>
  </dgm:ptLst>
  <dgm:cxnLst>
    <dgm:cxn modelId="{3C17DCB7-2E80-44F0-8D38-002103AB4AC6}" srcId="{84AD5AC2-1250-4C45-AED0-7393307ADEBE}" destId="{934BA281-1A20-42B5-A720-B765F12841AF}" srcOrd="0" destOrd="0" parTransId="{C8A0A788-1BA9-4826-B09B-FB9DAC842338}" sibTransId="{23845178-E702-4A86-B90B-3E934E240F8F}"/>
    <dgm:cxn modelId="{126FB88A-7CBF-4B0D-810B-86BEB97836B3}" type="presOf" srcId="{934BA281-1A20-42B5-A720-B765F12841AF}" destId="{E2D58C4C-2528-407B-BF9E-04A32C8A4FEB}" srcOrd="1" destOrd="0" presId="urn:microsoft.com/office/officeart/2005/8/layout/list1"/>
    <dgm:cxn modelId="{CD6F6783-598B-4F58-A322-598642C829C1}" type="presOf" srcId="{12D1FA0A-4E71-4D9B-BC09-E554884BC151}" destId="{52377714-A6B1-42EF-908E-132022C65702}" srcOrd="0" destOrd="0" presId="urn:microsoft.com/office/officeart/2005/8/layout/list1"/>
    <dgm:cxn modelId="{4EEAAC8F-38B6-4403-AC43-2F84A1C7B300}" srcId="{934BA281-1A20-42B5-A720-B765F12841AF}" destId="{12D1FA0A-4E71-4D9B-BC09-E554884BC151}" srcOrd="0" destOrd="0" parTransId="{922A4CE6-42C3-42CB-A1F6-CB136B09DAAA}" sibTransId="{F0F106AA-325E-427C-98BB-2D2CC02B8088}"/>
    <dgm:cxn modelId="{8A272124-3072-4320-B5A5-61D71CD1F62D}" type="presOf" srcId="{84AD5AC2-1250-4C45-AED0-7393307ADEBE}" destId="{B57547D7-DB16-4225-B081-6B276712D001}" srcOrd="0" destOrd="0" presId="urn:microsoft.com/office/officeart/2005/8/layout/list1"/>
    <dgm:cxn modelId="{A670119D-E984-4BA2-B1DD-4A5D26DE91A0}" type="presOf" srcId="{934BA281-1A20-42B5-A720-B765F12841AF}" destId="{62139E7A-E2F6-44C7-B317-491420E6E26F}" srcOrd="0" destOrd="0" presId="urn:microsoft.com/office/officeart/2005/8/layout/list1"/>
    <dgm:cxn modelId="{B0D6AA7F-5DEF-4221-B4AE-AD9059B28A14}" type="presParOf" srcId="{B57547D7-DB16-4225-B081-6B276712D001}" destId="{89ECFC61-51C7-417B-AEA6-7A4EB4C63D5C}" srcOrd="0" destOrd="0" presId="urn:microsoft.com/office/officeart/2005/8/layout/list1"/>
    <dgm:cxn modelId="{C2270A4A-A134-4EB5-A5B8-7533F5E98C49}" type="presParOf" srcId="{89ECFC61-51C7-417B-AEA6-7A4EB4C63D5C}" destId="{62139E7A-E2F6-44C7-B317-491420E6E26F}" srcOrd="0" destOrd="0" presId="urn:microsoft.com/office/officeart/2005/8/layout/list1"/>
    <dgm:cxn modelId="{4411841C-022C-434C-9FDA-F1220798DB1F}" type="presParOf" srcId="{89ECFC61-51C7-417B-AEA6-7A4EB4C63D5C}" destId="{E2D58C4C-2528-407B-BF9E-04A32C8A4FEB}" srcOrd="1" destOrd="0" presId="urn:microsoft.com/office/officeart/2005/8/layout/list1"/>
    <dgm:cxn modelId="{B7422D53-CDE9-4FBB-A953-D6C37B70A8D7}" type="presParOf" srcId="{B57547D7-DB16-4225-B081-6B276712D001}" destId="{DC62DAA5-23B9-4588-A7EB-36D9F151DE0F}" srcOrd="1" destOrd="0" presId="urn:microsoft.com/office/officeart/2005/8/layout/list1"/>
    <dgm:cxn modelId="{13A09393-D5A7-48FD-810B-1E8A4E833393}" type="presParOf" srcId="{B57547D7-DB16-4225-B081-6B276712D001}" destId="{52377714-A6B1-42EF-908E-132022C6570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9A8BF-1A98-457D-B05E-BBA4FF498360}" type="doc">
      <dgm:prSet loTypeId="urn:microsoft.com/office/officeart/2005/8/layout/cycle8" loCatId="cycle" qsTypeId="urn:microsoft.com/office/officeart/2005/8/quickstyle/3d2" qsCatId="3D" csTypeId="urn:microsoft.com/office/officeart/2005/8/colors/colorful1" csCatId="colorful" phldr="1"/>
      <dgm:spPr/>
    </dgm:pt>
    <dgm:pt modelId="{6F8D0961-C630-47CE-ADB9-C7694D9A8191}">
      <dgm:prSet phldrT="[Text]" custT="1"/>
      <dgm:spPr/>
      <dgm:t>
        <a:bodyPr/>
        <a:lstStyle/>
        <a:p>
          <a:r>
            <a:rPr lang="en-IN" sz="2800" b="1" dirty="0" smtClean="0">
              <a:solidFill>
                <a:schemeClr val="tx1"/>
              </a:solidFill>
            </a:rPr>
            <a:t>Approval Process</a:t>
          </a:r>
          <a:endParaRPr lang="en-IN" sz="2800" b="1" dirty="0">
            <a:solidFill>
              <a:schemeClr val="tx1"/>
            </a:solidFill>
          </a:endParaRPr>
        </a:p>
      </dgm:t>
    </dgm:pt>
    <dgm:pt modelId="{99807C49-D458-4183-8A71-86BEB8236CF2}" type="parTrans" cxnId="{DFC1D20F-078C-4FEA-9E60-D0B5110F858E}">
      <dgm:prSet/>
      <dgm:spPr/>
      <dgm:t>
        <a:bodyPr/>
        <a:lstStyle/>
        <a:p>
          <a:endParaRPr lang="en-IN"/>
        </a:p>
      </dgm:t>
    </dgm:pt>
    <dgm:pt modelId="{96B6F0C1-E325-4307-B459-C91191AFA5AF}" type="sibTrans" cxnId="{DFC1D20F-078C-4FEA-9E60-D0B5110F858E}">
      <dgm:prSet/>
      <dgm:spPr/>
      <dgm:t>
        <a:bodyPr/>
        <a:lstStyle/>
        <a:p>
          <a:endParaRPr lang="en-IN"/>
        </a:p>
      </dgm:t>
    </dgm:pt>
    <dgm:pt modelId="{622CC7D9-C379-47AC-9511-2D0BD82514B9}">
      <dgm:prSet phldrT="[Text]"/>
      <dgm:spPr/>
      <dgm:t>
        <a:bodyPr/>
        <a:lstStyle/>
        <a:p>
          <a:r>
            <a:rPr lang="en-IN" b="1" dirty="0" smtClean="0">
              <a:solidFill>
                <a:schemeClr val="tx1"/>
              </a:solidFill>
            </a:rPr>
            <a:t>Data Transfer Process</a:t>
          </a:r>
          <a:endParaRPr lang="en-IN" b="1" dirty="0">
            <a:solidFill>
              <a:schemeClr val="tx1"/>
            </a:solidFill>
          </a:endParaRPr>
        </a:p>
      </dgm:t>
    </dgm:pt>
    <dgm:pt modelId="{6B5F4970-870B-402D-B208-E3D10CB900B6}" type="parTrans" cxnId="{A7930595-E68F-4B88-9EBC-5FDDEFF7C16B}">
      <dgm:prSet/>
      <dgm:spPr/>
      <dgm:t>
        <a:bodyPr/>
        <a:lstStyle/>
        <a:p>
          <a:endParaRPr lang="en-IN"/>
        </a:p>
      </dgm:t>
    </dgm:pt>
    <dgm:pt modelId="{2AFD3D30-C24B-474A-97EB-A94EB9DBE8F9}" type="sibTrans" cxnId="{A7930595-E68F-4B88-9EBC-5FDDEFF7C16B}">
      <dgm:prSet/>
      <dgm:spPr/>
      <dgm:t>
        <a:bodyPr/>
        <a:lstStyle/>
        <a:p>
          <a:endParaRPr lang="en-IN"/>
        </a:p>
      </dgm:t>
    </dgm:pt>
    <dgm:pt modelId="{46CB23E6-91F0-41CA-9EDC-B91B33B9DB4A}">
      <dgm:prSet phldrT="[Text]"/>
      <dgm:spPr/>
      <dgm:t>
        <a:bodyPr/>
        <a:lstStyle/>
        <a:p>
          <a:r>
            <a:rPr lang="en-IN" b="1" dirty="0" smtClean="0">
              <a:solidFill>
                <a:schemeClr val="tx1"/>
              </a:solidFill>
            </a:rPr>
            <a:t>Account Generator</a:t>
          </a:r>
          <a:endParaRPr lang="en-IN" b="1" dirty="0">
            <a:solidFill>
              <a:schemeClr val="tx1"/>
            </a:solidFill>
          </a:endParaRPr>
        </a:p>
      </dgm:t>
    </dgm:pt>
    <dgm:pt modelId="{B837CD78-BA1A-485D-946E-30418AAC1D06}" type="parTrans" cxnId="{D0D78127-F2B4-48D1-83C0-173DEE729ABA}">
      <dgm:prSet/>
      <dgm:spPr/>
      <dgm:t>
        <a:bodyPr/>
        <a:lstStyle/>
        <a:p>
          <a:endParaRPr lang="en-IN"/>
        </a:p>
      </dgm:t>
    </dgm:pt>
    <dgm:pt modelId="{6B47D771-1EF9-426B-BD70-25402F17F4BC}" type="sibTrans" cxnId="{D0D78127-F2B4-48D1-83C0-173DEE729ABA}">
      <dgm:prSet/>
      <dgm:spPr/>
      <dgm:t>
        <a:bodyPr/>
        <a:lstStyle/>
        <a:p>
          <a:endParaRPr lang="en-IN"/>
        </a:p>
      </dgm:t>
    </dgm:pt>
    <dgm:pt modelId="{C47B02E0-978F-401E-A6FC-D073D0FA3D8C}" type="pres">
      <dgm:prSet presAssocID="{AB89A8BF-1A98-457D-B05E-BBA4FF498360}" presName="compositeShape" presStyleCnt="0">
        <dgm:presLayoutVars>
          <dgm:chMax val="7"/>
          <dgm:dir/>
          <dgm:resizeHandles val="exact"/>
        </dgm:presLayoutVars>
      </dgm:prSet>
      <dgm:spPr/>
    </dgm:pt>
    <dgm:pt modelId="{6C3D2076-693B-42A0-A3F7-8F5D7061D27E}" type="pres">
      <dgm:prSet presAssocID="{AB89A8BF-1A98-457D-B05E-BBA4FF498360}" presName="wedge1" presStyleLbl="node1" presStyleIdx="0" presStyleCnt="3"/>
      <dgm:spPr/>
      <dgm:t>
        <a:bodyPr/>
        <a:lstStyle/>
        <a:p>
          <a:endParaRPr lang="en-IN"/>
        </a:p>
      </dgm:t>
    </dgm:pt>
    <dgm:pt modelId="{94F9A23E-CD17-4968-B7E6-024BA326D0AD}" type="pres">
      <dgm:prSet presAssocID="{AB89A8BF-1A98-457D-B05E-BBA4FF498360}" presName="dummy1a" presStyleCnt="0"/>
      <dgm:spPr/>
    </dgm:pt>
    <dgm:pt modelId="{10D7182A-EFC2-41E2-8C05-32467D19F879}" type="pres">
      <dgm:prSet presAssocID="{AB89A8BF-1A98-457D-B05E-BBA4FF498360}" presName="dummy1b" presStyleCnt="0"/>
      <dgm:spPr/>
    </dgm:pt>
    <dgm:pt modelId="{66E27A7A-4A41-4E7B-BC71-1CB4AF66C590}" type="pres">
      <dgm:prSet presAssocID="{AB89A8BF-1A98-457D-B05E-BBA4FF498360}" presName="wedge1Tx" presStyleLbl="node1" presStyleIdx="0" presStyleCnt="3">
        <dgm:presLayoutVars>
          <dgm:chMax val="0"/>
          <dgm:chPref val="0"/>
          <dgm:bulletEnabled val="1"/>
        </dgm:presLayoutVars>
      </dgm:prSet>
      <dgm:spPr/>
      <dgm:t>
        <a:bodyPr/>
        <a:lstStyle/>
        <a:p>
          <a:endParaRPr lang="en-IN"/>
        </a:p>
      </dgm:t>
    </dgm:pt>
    <dgm:pt modelId="{1A2B4CA1-708F-4C31-A3A6-68C25F9358C1}" type="pres">
      <dgm:prSet presAssocID="{AB89A8BF-1A98-457D-B05E-BBA4FF498360}" presName="wedge2" presStyleLbl="node1" presStyleIdx="1" presStyleCnt="3"/>
      <dgm:spPr/>
      <dgm:t>
        <a:bodyPr/>
        <a:lstStyle/>
        <a:p>
          <a:endParaRPr lang="en-IN"/>
        </a:p>
      </dgm:t>
    </dgm:pt>
    <dgm:pt modelId="{74620491-019F-4E72-8C01-99B6212F6D70}" type="pres">
      <dgm:prSet presAssocID="{AB89A8BF-1A98-457D-B05E-BBA4FF498360}" presName="dummy2a" presStyleCnt="0"/>
      <dgm:spPr/>
    </dgm:pt>
    <dgm:pt modelId="{C724BA29-105C-4198-8132-E80BCAD757FE}" type="pres">
      <dgm:prSet presAssocID="{AB89A8BF-1A98-457D-B05E-BBA4FF498360}" presName="dummy2b" presStyleCnt="0"/>
      <dgm:spPr/>
    </dgm:pt>
    <dgm:pt modelId="{335B45C4-D9AB-4672-9597-02BFA72F9C45}" type="pres">
      <dgm:prSet presAssocID="{AB89A8BF-1A98-457D-B05E-BBA4FF498360}" presName="wedge2Tx" presStyleLbl="node1" presStyleIdx="1" presStyleCnt="3">
        <dgm:presLayoutVars>
          <dgm:chMax val="0"/>
          <dgm:chPref val="0"/>
          <dgm:bulletEnabled val="1"/>
        </dgm:presLayoutVars>
      </dgm:prSet>
      <dgm:spPr/>
      <dgm:t>
        <a:bodyPr/>
        <a:lstStyle/>
        <a:p>
          <a:endParaRPr lang="en-IN"/>
        </a:p>
      </dgm:t>
    </dgm:pt>
    <dgm:pt modelId="{BB305A19-0FDF-4EBA-B666-BE64F970BE56}" type="pres">
      <dgm:prSet presAssocID="{AB89A8BF-1A98-457D-B05E-BBA4FF498360}" presName="wedge3" presStyleLbl="node1" presStyleIdx="2" presStyleCnt="3"/>
      <dgm:spPr/>
      <dgm:t>
        <a:bodyPr/>
        <a:lstStyle/>
        <a:p>
          <a:endParaRPr lang="en-IN"/>
        </a:p>
      </dgm:t>
    </dgm:pt>
    <dgm:pt modelId="{0FD8D110-3609-42FE-9462-25095C72B570}" type="pres">
      <dgm:prSet presAssocID="{AB89A8BF-1A98-457D-B05E-BBA4FF498360}" presName="dummy3a" presStyleCnt="0"/>
      <dgm:spPr/>
    </dgm:pt>
    <dgm:pt modelId="{BFBD84D2-7754-4F6F-A82E-88080976C2FA}" type="pres">
      <dgm:prSet presAssocID="{AB89A8BF-1A98-457D-B05E-BBA4FF498360}" presName="dummy3b" presStyleCnt="0"/>
      <dgm:spPr/>
    </dgm:pt>
    <dgm:pt modelId="{D6D659D8-0F2F-4645-9104-9FE65BFE50DE}" type="pres">
      <dgm:prSet presAssocID="{AB89A8BF-1A98-457D-B05E-BBA4FF498360}" presName="wedge3Tx" presStyleLbl="node1" presStyleIdx="2" presStyleCnt="3">
        <dgm:presLayoutVars>
          <dgm:chMax val="0"/>
          <dgm:chPref val="0"/>
          <dgm:bulletEnabled val="1"/>
        </dgm:presLayoutVars>
      </dgm:prSet>
      <dgm:spPr/>
      <dgm:t>
        <a:bodyPr/>
        <a:lstStyle/>
        <a:p>
          <a:endParaRPr lang="en-IN"/>
        </a:p>
      </dgm:t>
    </dgm:pt>
    <dgm:pt modelId="{8291EA32-9E9E-462D-8708-40317766346C}" type="pres">
      <dgm:prSet presAssocID="{6B47D771-1EF9-426B-BD70-25402F17F4BC}" presName="arrowWedge1" presStyleLbl="fgSibTrans2D1" presStyleIdx="0" presStyleCnt="3"/>
      <dgm:spPr/>
    </dgm:pt>
    <dgm:pt modelId="{37FE798C-B51F-4010-9ADA-69FD20283D89}" type="pres">
      <dgm:prSet presAssocID="{2AFD3D30-C24B-474A-97EB-A94EB9DBE8F9}" presName="arrowWedge2" presStyleLbl="fgSibTrans2D1" presStyleIdx="1" presStyleCnt="3"/>
      <dgm:spPr/>
    </dgm:pt>
    <dgm:pt modelId="{81CBCACA-E932-430D-82BF-DC698D789D9B}" type="pres">
      <dgm:prSet presAssocID="{96B6F0C1-E325-4307-B459-C91191AFA5AF}" presName="arrowWedge3" presStyleLbl="fgSibTrans2D1" presStyleIdx="2" presStyleCnt="3"/>
      <dgm:spPr/>
    </dgm:pt>
  </dgm:ptLst>
  <dgm:cxnLst>
    <dgm:cxn modelId="{DFC1D20F-078C-4FEA-9E60-D0B5110F858E}" srcId="{AB89A8BF-1A98-457D-B05E-BBA4FF498360}" destId="{6F8D0961-C630-47CE-ADB9-C7694D9A8191}" srcOrd="2" destOrd="0" parTransId="{99807C49-D458-4183-8A71-86BEB8236CF2}" sibTransId="{96B6F0C1-E325-4307-B459-C91191AFA5AF}"/>
    <dgm:cxn modelId="{D0D78127-F2B4-48D1-83C0-173DEE729ABA}" srcId="{AB89A8BF-1A98-457D-B05E-BBA4FF498360}" destId="{46CB23E6-91F0-41CA-9EDC-B91B33B9DB4A}" srcOrd="0" destOrd="0" parTransId="{B837CD78-BA1A-485D-946E-30418AAC1D06}" sibTransId="{6B47D771-1EF9-426B-BD70-25402F17F4BC}"/>
    <dgm:cxn modelId="{E1D3105F-C46C-4800-B2D9-1A5D05F9D7B7}" type="presOf" srcId="{6F8D0961-C630-47CE-ADB9-C7694D9A8191}" destId="{D6D659D8-0F2F-4645-9104-9FE65BFE50DE}" srcOrd="1" destOrd="0" presId="urn:microsoft.com/office/officeart/2005/8/layout/cycle8"/>
    <dgm:cxn modelId="{D0BCA662-E649-479D-924D-B211507C76B9}" type="presOf" srcId="{622CC7D9-C379-47AC-9511-2D0BD82514B9}" destId="{1A2B4CA1-708F-4C31-A3A6-68C25F9358C1}" srcOrd="0" destOrd="0" presId="urn:microsoft.com/office/officeart/2005/8/layout/cycle8"/>
    <dgm:cxn modelId="{AA2EC552-B525-40DC-AC94-3C6EE387D839}" type="presOf" srcId="{46CB23E6-91F0-41CA-9EDC-B91B33B9DB4A}" destId="{66E27A7A-4A41-4E7B-BC71-1CB4AF66C590}" srcOrd="1" destOrd="0" presId="urn:microsoft.com/office/officeart/2005/8/layout/cycle8"/>
    <dgm:cxn modelId="{366AA841-13BC-42A8-A89F-E98CB7D92043}" type="presOf" srcId="{6F8D0961-C630-47CE-ADB9-C7694D9A8191}" destId="{BB305A19-0FDF-4EBA-B666-BE64F970BE56}" srcOrd="0" destOrd="0" presId="urn:microsoft.com/office/officeart/2005/8/layout/cycle8"/>
    <dgm:cxn modelId="{32679AC1-8A05-4ABE-8CDE-D6BDA7403DEE}" type="presOf" srcId="{46CB23E6-91F0-41CA-9EDC-B91B33B9DB4A}" destId="{6C3D2076-693B-42A0-A3F7-8F5D7061D27E}" srcOrd="0" destOrd="0" presId="urn:microsoft.com/office/officeart/2005/8/layout/cycle8"/>
    <dgm:cxn modelId="{B5385A8F-D854-448C-A208-BFEF8F5152BD}" type="presOf" srcId="{622CC7D9-C379-47AC-9511-2D0BD82514B9}" destId="{335B45C4-D9AB-4672-9597-02BFA72F9C45}" srcOrd="1" destOrd="0" presId="urn:microsoft.com/office/officeart/2005/8/layout/cycle8"/>
    <dgm:cxn modelId="{A7930595-E68F-4B88-9EBC-5FDDEFF7C16B}" srcId="{AB89A8BF-1A98-457D-B05E-BBA4FF498360}" destId="{622CC7D9-C379-47AC-9511-2D0BD82514B9}" srcOrd="1" destOrd="0" parTransId="{6B5F4970-870B-402D-B208-E3D10CB900B6}" sibTransId="{2AFD3D30-C24B-474A-97EB-A94EB9DBE8F9}"/>
    <dgm:cxn modelId="{328231EA-EADE-48AD-931D-7217A00FB41A}" type="presOf" srcId="{AB89A8BF-1A98-457D-B05E-BBA4FF498360}" destId="{C47B02E0-978F-401E-A6FC-D073D0FA3D8C}" srcOrd="0" destOrd="0" presId="urn:microsoft.com/office/officeart/2005/8/layout/cycle8"/>
    <dgm:cxn modelId="{C7128A2F-6110-4043-9B7D-3446E1542C79}" type="presParOf" srcId="{C47B02E0-978F-401E-A6FC-D073D0FA3D8C}" destId="{6C3D2076-693B-42A0-A3F7-8F5D7061D27E}" srcOrd="0" destOrd="0" presId="urn:microsoft.com/office/officeart/2005/8/layout/cycle8"/>
    <dgm:cxn modelId="{28C46688-55FA-4B5C-8CD5-0ED15B9449FC}" type="presParOf" srcId="{C47B02E0-978F-401E-A6FC-D073D0FA3D8C}" destId="{94F9A23E-CD17-4968-B7E6-024BA326D0AD}" srcOrd="1" destOrd="0" presId="urn:microsoft.com/office/officeart/2005/8/layout/cycle8"/>
    <dgm:cxn modelId="{2AE3BDD1-4851-45A4-8B41-7E1C32355699}" type="presParOf" srcId="{C47B02E0-978F-401E-A6FC-D073D0FA3D8C}" destId="{10D7182A-EFC2-41E2-8C05-32467D19F879}" srcOrd="2" destOrd="0" presId="urn:microsoft.com/office/officeart/2005/8/layout/cycle8"/>
    <dgm:cxn modelId="{209C22AB-1E9B-4D6F-8E68-B78C6D77D2B1}" type="presParOf" srcId="{C47B02E0-978F-401E-A6FC-D073D0FA3D8C}" destId="{66E27A7A-4A41-4E7B-BC71-1CB4AF66C590}" srcOrd="3" destOrd="0" presId="urn:microsoft.com/office/officeart/2005/8/layout/cycle8"/>
    <dgm:cxn modelId="{9B4F690A-666E-4C06-9E3F-5B72ED871731}" type="presParOf" srcId="{C47B02E0-978F-401E-A6FC-D073D0FA3D8C}" destId="{1A2B4CA1-708F-4C31-A3A6-68C25F9358C1}" srcOrd="4" destOrd="0" presId="urn:microsoft.com/office/officeart/2005/8/layout/cycle8"/>
    <dgm:cxn modelId="{084D27F0-C2DD-441A-B947-436768EE9882}" type="presParOf" srcId="{C47B02E0-978F-401E-A6FC-D073D0FA3D8C}" destId="{74620491-019F-4E72-8C01-99B6212F6D70}" srcOrd="5" destOrd="0" presId="urn:microsoft.com/office/officeart/2005/8/layout/cycle8"/>
    <dgm:cxn modelId="{EA07B9B1-CDC4-433A-BC97-B924D9FB79DC}" type="presParOf" srcId="{C47B02E0-978F-401E-A6FC-D073D0FA3D8C}" destId="{C724BA29-105C-4198-8132-E80BCAD757FE}" srcOrd="6" destOrd="0" presId="urn:microsoft.com/office/officeart/2005/8/layout/cycle8"/>
    <dgm:cxn modelId="{CCEB9241-F8AD-40AB-B1DD-3D6C57A8C73D}" type="presParOf" srcId="{C47B02E0-978F-401E-A6FC-D073D0FA3D8C}" destId="{335B45C4-D9AB-4672-9597-02BFA72F9C45}" srcOrd="7" destOrd="0" presId="urn:microsoft.com/office/officeart/2005/8/layout/cycle8"/>
    <dgm:cxn modelId="{E22BA550-42F6-4001-875F-84A37FA393E0}" type="presParOf" srcId="{C47B02E0-978F-401E-A6FC-D073D0FA3D8C}" destId="{BB305A19-0FDF-4EBA-B666-BE64F970BE56}" srcOrd="8" destOrd="0" presId="urn:microsoft.com/office/officeart/2005/8/layout/cycle8"/>
    <dgm:cxn modelId="{D6890167-7121-4ECC-948C-6E302C53CF9B}" type="presParOf" srcId="{C47B02E0-978F-401E-A6FC-D073D0FA3D8C}" destId="{0FD8D110-3609-42FE-9462-25095C72B570}" srcOrd="9" destOrd="0" presId="urn:microsoft.com/office/officeart/2005/8/layout/cycle8"/>
    <dgm:cxn modelId="{3E48AE1C-9E9C-4B4A-B148-3E2209BC17B1}" type="presParOf" srcId="{C47B02E0-978F-401E-A6FC-D073D0FA3D8C}" destId="{BFBD84D2-7754-4F6F-A82E-88080976C2FA}" srcOrd="10" destOrd="0" presId="urn:microsoft.com/office/officeart/2005/8/layout/cycle8"/>
    <dgm:cxn modelId="{180B8782-78BE-403D-8F8E-F39E9CF251D2}" type="presParOf" srcId="{C47B02E0-978F-401E-A6FC-D073D0FA3D8C}" destId="{D6D659D8-0F2F-4645-9104-9FE65BFE50DE}" srcOrd="11" destOrd="0" presId="urn:microsoft.com/office/officeart/2005/8/layout/cycle8"/>
    <dgm:cxn modelId="{B2E9DAEE-1F22-426A-B142-F4F5E6B70B55}" type="presParOf" srcId="{C47B02E0-978F-401E-A6FC-D073D0FA3D8C}" destId="{8291EA32-9E9E-462D-8708-40317766346C}" srcOrd="12" destOrd="0" presId="urn:microsoft.com/office/officeart/2005/8/layout/cycle8"/>
    <dgm:cxn modelId="{FE7AE61F-1B54-4557-8688-D0E5810CE199}" type="presParOf" srcId="{C47B02E0-978F-401E-A6FC-D073D0FA3D8C}" destId="{37FE798C-B51F-4010-9ADA-69FD20283D89}" srcOrd="13" destOrd="0" presId="urn:microsoft.com/office/officeart/2005/8/layout/cycle8"/>
    <dgm:cxn modelId="{CEF15CE7-BAC5-4C21-9B34-356660A1DBAD}" type="presParOf" srcId="{C47B02E0-978F-401E-A6FC-D073D0FA3D8C}" destId="{81CBCACA-E932-430D-82BF-DC698D789D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8710B-37B0-4091-B079-CA5DF6DA0981}" type="doc">
      <dgm:prSet loTypeId="urn:microsoft.com/office/officeart/2005/8/layout/hProcess9" loCatId="process" qsTypeId="urn:microsoft.com/office/officeart/2005/8/quickstyle/simple1" qsCatId="simple" csTypeId="urn:microsoft.com/office/officeart/2005/8/colors/accent1_2" csCatId="accent1" phldr="1"/>
      <dgm:spPr/>
    </dgm:pt>
    <dgm:pt modelId="{BE04DCAE-CB76-4BDF-864E-8002D88B7184}">
      <dgm:prSet phldrT="[Text]"/>
      <dgm:spPr/>
      <dgm:t>
        <a:bodyPr/>
        <a:lstStyle/>
        <a:p>
          <a:r>
            <a:rPr lang="en-IN" dirty="0" smtClean="0"/>
            <a:t>PO Requisition</a:t>
          </a:r>
          <a:endParaRPr lang="en-IN" dirty="0"/>
        </a:p>
      </dgm:t>
    </dgm:pt>
    <dgm:pt modelId="{55520E06-57F4-4E45-970C-C2FF62D9FC85}" type="parTrans" cxnId="{C1D0A4DD-447B-442A-9B1C-5EB9BBFBE85E}">
      <dgm:prSet/>
      <dgm:spPr/>
      <dgm:t>
        <a:bodyPr/>
        <a:lstStyle/>
        <a:p>
          <a:endParaRPr lang="en-IN"/>
        </a:p>
      </dgm:t>
    </dgm:pt>
    <dgm:pt modelId="{7E291071-8C72-4285-9E7D-0699FF02547C}" type="sibTrans" cxnId="{C1D0A4DD-447B-442A-9B1C-5EB9BBFBE85E}">
      <dgm:prSet/>
      <dgm:spPr/>
      <dgm:t>
        <a:bodyPr/>
        <a:lstStyle/>
        <a:p>
          <a:endParaRPr lang="en-IN"/>
        </a:p>
      </dgm:t>
    </dgm:pt>
    <dgm:pt modelId="{85181950-F97F-4AF9-8935-909D037099A7}">
      <dgm:prSet phldrT="[Text]"/>
      <dgm:spPr/>
      <dgm:t>
        <a:bodyPr/>
        <a:lstStyle/>
        <a:p>
          <a:r>
            <a:rPr lang="en-IN" dirty="0" smtClean="0"/>
            <a:t>PO Creation</a:t>
          </a:r>
          <a:endParaRPr lang="en-IN" dirty="0"/>
        </a:p>
      </dgm:t>
    </dgm:pt>
    <dgm:pt modelId="{42E542EB-4156-4F2C-BC2E-A6AFDBA70DB5}" type="parTrans" cxnId="{F1C059F9-B017-41D1-9581-E96E2EF2D195}">
      <dgm:prSet/>
      <dgm:spPr/>
      <dgm:t>
        <a:bodyPr/>
        <a:lstStyle/>
        <a:p>
          <a:endParaRPr lang="en-IN"/>
        </a:p>
      </dgm:t>
    </dgm:pt>
    <dgm:pt modelId="{6DBE35F5-77D7-4EA6-83BC-297523EEB5DC}" type="sibTrans" cxnId="{F1C059F9-B017-41D1-9581-E96E2EF2D195}">
      <dgm:prSet/>
      <dgm:spPr/>
      <dgm:t>
        <a:bodyPr/>
        <a:lstStyle/>
        <a:p>
          <a:endParaRPr lang="en-IN"/>
        </a:p>
      </dgm:t>
    </dgm:pt>
    <dgm:pt modelId="{350BBDB9-1762-4FD1-B9A6-15C67396B788}">
      <dgm:prSet phldrT="[Text]"/>
      <dgm:spPr/>
      <dgm:t>
        <a:bodyPr/>
        <a:lstStyle/>
        <a:p>
          <a:r>
            <a:rPr lang="en-IN" dirty="0" smtClean="0"/>
            <a:t>Receiving Goods</a:t>
          </a:r>
          <a:endParaRPr lang="en-IN" dirty="0"/>
        </a:p>
      </dgm:t>
    </dgm:pt>
    <dgm:pt modelId="{3E5BD89C-AFD0-414B-90BD-81EF4AC6AC1A}" type="parTrans" cxnId="{F87E564D-B582-47FE-B169-8C433898124D}">
      <dgm:prSet/>
      <dgm:spPr/>
      <dgm:t>
        <a:bodyPr/>
        <a:lstStyle/>
        <a:p>
          <a:endParaRPr lang="en-IN"/>
        </a:p>
      </dgm:t>
    </dgm:pt>
    <dgm:pt modelId="{ACBA97F3-EC21-4EA1-80D0-21828343AA63}" type="sibTrans" cxnId="{F87E564D-B582-47FE-B169-8C433898124D}">
      <dgm:prSet/>
      <dgm:spPr/>
      <dgm:t>
        <a:bodyPr/>
        <a:lstStyle/>
        <a:p>
          <a:endParaRPr lang="en-IN"/>
        </a:p>
      </dgm:t>
    </dgm:pt>
    <dgm:pt modelId="{4147F678-7061-40F3-B032-A1A068900BE8}">
      <dgm:prSet phldrT="[Text]"/>
      <dgm:spPr/>
      <dgm:t>
        <a:bodyPr/>
        <a:lstStyle/>
        <a:p>
          <a:r>
            <a:rPr lang="en-IN" dirty="0" smtClean="0"/>
            <a:t>Invoice Creation</a:t>
          </a:r>
          <a:endParaRPr lang="en-IN" dirty="0"/>
        </a:p>
      </dgm:t>
    </dgm:pt>
    <dgm:pt modelId="{09AD6959-4677-4733-A9FF-7A3CBE26B412}" type="parTrans" cxnId="{06B5A0AE-0E93-4D5D-B50D-0621DBA7EDB0}">
      <dgm:prSet/>
      <dgm:spPr/>
      <dgm:t>
        <a:bodyPr/>
        <a:lstStyle/>
        <a:p>
          <a:endParaRPr lang="en-IN"/>
        </a:p>
      </dgm:t>
    </dgm:pt>
    <dgm:pt modelId="{32262467-A6F6-40A4-8C12-F69D2D852108}" type="sibTrans" cxnId="{06B5A0AE-0E93-4D5D-B50D-0621DBA7EDB0}">
      <dgm:prSet/>
      <dgm:spPr/>
      <dgm:t>
        <a:bodyPr/>
        <a:lstStyle/>
        <a:p>
          <a:endParaRPr lang="en-IN"/>
        </a:p>
      </dgm:t>
    </dgm:pt>
    <dgm:pt modelId="{7F411F1D-BE88-47F3-8747-7804F62D3D28}">
      <dgm:prSet phldrT="[Text]"/>
      <dgm:spPr/>
      <dgm:t>
        <a:bodyPr/>
        <a:lstStyle/>
        <a:p>
          <a:r>
            <a:rPr lang="en-IN" dirty="0" smtClean="0"/>
            <a:t>Payment to Supplier</a:t>
          </a:r>
          <a:endParaRPr lang="en-IN" dirty="0"/>
        </a:p>
      </dgm:t>
    </dgm:pt>
    <dgm:pt modelId="{6F3CB768-C131-4FFE-B46C-57370B4661FA}" type="parTrans" cxnId="{902D94DD-B700-4CA6-BDD6-9EEFB5849354}">
      <dgm:prSet/>
      <dgm:spPr/>
      <dgm:t>
        <a:bodyPr/>
        <a:lstStyle/>
        <a:p>
          <a:endParaRPr lang="en-IN"/>
        </a:p>
      </dgm:t>
    </dgm:pt>
    <dgm:pt modelId="{56CF564A-5BE0-41B2-9D38-0800EB760966}" type="sibTrans" cxnId="{902D94DD-B700-4CA6-BDD6-9EEFB5849354}">
      <dgm:prSet/>
      <dgm:spPr/>
      <dgm:t>
        <a:bodyPr/>
        <a:lstStyle/>
        <a:p>
          <a:endParaRPr lang="en-IN"/>
        </a:p>
      </dgm:t>
    </dgm:pt>
    <dgm:pt modelId="{A74FB921-5908-4ADD-9604-0B4842D521D4}">
      <dgm:prSet phldrT="[Text]"/>
      <dgm:spPr/>
      <dgm:t>
        <a:bodyPr/>
        <a:lstStyle/>
        <a:p>
          <a:r>
            <a:rPr lang="en-IN" dirty="0" smtClean="0"/>
            <a:t>PO Approved</a:t>
          </a:r>
          <a:endParaRPr lang="en-IN" dirty="0"/>
        </a:p>
      </dgm:t>
    </dgm:pt>
    <dgm:pt modelId="{66355FD2-7B89-4938-8C5E-79C31787417B}" type="parTrans" cxnId="{A1EA3535-0C7C-4267-B4AC-823979F3A010}">
      <dgm:prSet/>
      <dgm:spPr/>
      <dgm:t>
        <a:bodyPr/>
        <a:lstStyle/>
        <a:p>
          <a:endParaRPr lang="en-IN"/>
        </a:p>
      </dgm:t>
    </dgm:pt>
    <dgm:pt modelId="{F0B76E55-AC77-4A9F-85C9-CF149F672F80}" type="sibTrans" cxnId="{A1EA3535-0C7C-4267-B4AC-823979F3A010}">
      <dgm:prSet/>
      <dgm:spPr/>
      <dgm:t>
        <a:bodyPr/>
        <a:lstStyle/>
        <a:p>
          <a:endParaRPr lang="en-IN"/>
        </a:p>
      </dgm:t>
    </dgm:pt>
    <dgm:pt modelId="{D6D09BF1-2904-4505-8D4F-637758654AD7}" type="pres">
      <dgm:prSet presAssocID="{23A8710B-37B0-4091-B079-CA5DF6DA0981}" presName="CompostProcess" presStyleCnt="0">
        <dgm:presLayoutVars>
          <dgm:dir/>
          <dgm:resizeHandles val="exact"/>
        </dgm:presLayoutVars>
      </dgm:prSet>
      <dgm:spPr/>
    </dgm:pt>
    <dgm:pt modelId="{3257E82A-2F98-4CAC-86A6-3EB89053D685}" type="pres">
      <dgm:prSet presAssocID="{23A8710B-37B0-4091-B079-CA5DF6DA0981}" presName="arrow" presStyleLbl="bgShp" presStyleIdx="0" presStyleCnt="1"/>
      <dgm:spPr/>
      <dgm:t>
        <a:bodyPr/>
        <a:lstStyle/>
        <a:p>
          <a:endParaRPr lang="en-IN"/>
        </a:p>
      </dgm:t>
    </dgm:pt>
    <dgm:pt modelId="{1A83AC3D-1D0C-4863-82CB-4AA7A40C853A}" type="pres">
      <dgm:prSet presAssocID="{23A8710B-37B0-4091-B079-CA5DF6DA0981}" presName="linearProcess" presStyleCnt="0"/>
      <dgm:spPr/>
    </dgm:pt>
    <dgm:pt modelId="{C9631E78-027B-46C6-A895-68DEC5FB3614}" type="pres">
      <dgm:prSet presAssocID="{BE04DCAE-CB76-4BDF-864E-8002D88B7184}" presName="textNode" presStyleLbl="node1" presStyleIdx="0" presStyleCnt="6">
        <dgm:presLayoutVars>
          <dgm:bulletEnabled val="1"/>
        </dgm:presLayoutVars>
      </dgm:prSet>
      <dgm:spPr/>
      <dgm:t>
        <a:bodyPr/>
        <a:lstStyle/>
        <a:p>
          <a:endParaRPr lang="en-IN"/>
        </a:p>
      </dgm:t>
    </dgm:pt>
    <dgm:pt modelId="{7E7344D7-3786-4E93-8914-B8D3ED0E07A2}" type="pres">
      <dgm:prSet presAssocID="{7E291071-8C72-4285-9E7D-0699FF02547C}" presName="sibTrans" presStyleCnt="0"/>
      <dgm:spPr/>
    </dgm:pt>
    <dgm:pt modelId="{65ACB14F-1002-4D76-AAC3-2A81737B92DF}" type="pres">
      <dgm:prSet presAssocID="{85181950-F97F-4AF9-8935-909D037099A7}" presName="textNode" presStyleLbl="node1" presStyleIdx="1" presStyleCnt="6">
        <dgm:presLayoutVars>
          <dgm:bulletEnabled val="1"/>
        </dgm:presLayoutVars>
      </dgm:prSet>
      <dgm:spPr/>
      <dgm:t>
        <a:bodyPr/>
        <a:lstStyle/>
        <a:p>
          <a:endParaRPr lang="en-IN"/>
        </a:p>
      </dgm:t>
    </dgm:pt>
    <dgm:pt modelId="{BD841E87-2C57-4BC0-8D4B-60E90CEA347F}" type="pres">
      <dgm:prSet presAssocID="{6DBE35F5-77D7-4EA6-83BC-297523EEB5DC}" presName="sibTrans" presStyleCnt="0"/>
      <dgm:spPr/>
    </dgm:pt>
    <dgm:pt modelId="{7CA869C5-D096-48A7-BF04-155FF01F9C92}" type="pres">
      <dgm:prSet presAssocID="{A74FB921-5908-4ADD-9604-0B4842D521D4}" presName="textNode" presStyleLbl="node1" presStyleIdx="2" presStyleCnt="6">
        <dgm:presLayoutVars>
          <dgm:bulletEnabled val="1"/>
        </dgm:presLayoutVars>
      </dgm:prSet>
      <dgm:spPr/>
      <dgm:t>
        <a:bodyPr/>
        <a:lstStyle/>
        <a:p>
          <a:endParaRPr lang="en-IN"/>
        </a:p>
      </dgm:t>
    </dgm:pt>
    <dgm:pt modelId="{7DE5A68A-8997-4B4A-A9C2-CC8580A658FF}" type="pres">
      <dgm:prSet presAssocID="{F0B76E55-AC77-4A9F-85C9-CF149F672F80}" presName="sibTrans" presStyleCnt="0"/>
      <dgm:spPr/>
    </dgm:pt>
    <dgm:pt modelId="{2451D163-C7E5-4A6F-A697-A00640539970}" type="pres">
      <dgm:prSet presAssocID="{350BBDB9-1762-4FD1-B9A6-15C67396B788}" presName="textNode" presStyleLbl="node1" presStyleIdx="3" presStyleCnt="6">
        <dgm:presLayoutVars>
          <dgm:bulletEnabled val="1"/>
        </dgm:presLayoutVars>
      </dgm:prSet>
      <dgm:spPr/>
      <dgm:t>
        <a:bodyPr/>
        <a:lstStyle/>
        <a:p>
          <a:endParaRPr lang="en-IN"/>
        </a:p>
      </dgm:t>
    </dgm:pt>
    <dgm:pt modelId="{4AC80502-3BAA-49F7-9066-6AF11C534210}" type="pres">
      <dgm:prSet presAssocID="{ACBA97F3-EC21-4EA1-80D0-21828343AA63}" presName="sibTrans" presStyleCnt="0"/>
      <dgm:spPr/>
    </dgm:pt>
    <dgm:pt modelId="{EE48A826-8A82-410C-BC94-2D9E361980F0}" type="pres">
      <dgm:prSet presAssocID="{4147F678-7061-40F3-B032-A1A068900BE8}" presName="textNode" presStyleLbl="node1" presStyleIdx="4" presStyleCnt="6">
        <dgm:presLayoutVars>
          <dgm:bulletEnabled val="1"/>
        </dgm:presLayoutVars>
      </dgm:prSet>
      <dgm:spPr/>
      <dgm:t>
        <a:bodyPr/>
        <a:lstStyle/>
        <a:p>
          <a:endParaRPr lang="en-IN"/>
        </a:p>
      </dgm:t>
    </dgm:pt>
    <dgm:pt modelId="{E2444FC0-9847-415D-BB3E-18D15FD36FD1}" type="pres">
      <dgm:prSet presAssocID="{32262467-A6F6-40A4-8C12-F69D2D852108}" presName="sibTrans" presStyleCnt="0"/>
      <dgm:spPr/>
    </dgm:pt>
    <dgm:pt modelId="{07B6A468-65BB-445C-BEAD-A85CE296EC58}" type="pres">
      <dgm:prSet presAssocID="{7F411F1D-BE88-47F3-8747-7804F62D3D28}" presName="textNode" presStyleLbl="node1" presStyleIdx="5" presStyleCnt="6">
        <dgm:presLayoutVars>
          <dgm:bulletEnabled val="1"/>
        </dgm:presLayoutVars>
      </dgm:prSet>
      <dgm:spPr/>
      <dgm:t>
        <a:bodyPr/>
        <a:lstStyle/>
        <a:p>
          <a:endParaRPr lang="en-IN"/>
        </a:p>
      </dgm:t>
    </dgm:pt>
  </dgm:ptLst>
  <dgm:cxnLst>
    <dgm:cxn modelId="{FD90F330-5D67-46C5-9CE4-680245478327}" type="presOf" srcId="{85181950-F97F-4AF9-8935-909D037099A7}" destId="{65ACB14F-1002-4D76-AAC3-2A81737B92DF}" srcOrd="0" destOrd="0" presId="urn:microsoft.com/office/officeart/2005/8/layout/hProcess9"/>
    <dgm:cxn modelId="{497DC7C2-F496-4777-BEDE-7D9BE614D33A}" type="presOf" srcId="{BE04DCAE-CB76-4BDF-864E-8002D88B7184}" destId="{C9631E78-027B-46C6-A895-68DEC5FB3614}" srcOrd="0" destOrd="0" presId="urn:microsoft.com/office/officeart/2005/8/layout/hProcess9"/>
    <dgm:cxn modelId="{06B5A0AE-0E93-4D5D-B50D-0621DBA7EDB0}" srcId="{23A8710B-37B0-4091-B079-CA5DF6DA0981}" destId="{4147F678-7061-40F3-B032-A1A068900BE8}" srcOrd="4" destOrd="0" parTransId="{09AD6959-4677-4733-A9FF-7A3CBE26B412}" sibTransId="{32262467-A6F6-40A4-8C12-F69D2D852108}"/>
    <dgm:cxn modelId="{F87E564D-B582-47FE-B169-8C433898124D}" srcId="{23A8710B-37B0-4091-B079-CA5DF6DA0981}" destId="{350BBDB9-1762-4FD1-B9A6-15C67396B788}" srcOrd="3" destOrd="0" parTransId="{3E5BD89C-AFD0-414B-90BD-81EF4AC6AC1A}" sibTransId="{ACBA97F3-EC21-4EA1-80D0-21828343AA63}"/>
    <dgm:cxn modelId="{553E0042-D965-4341-AFDD-218E6F23FD87}" type="presOf" srcId="{7F411F1D-BE88-47F3-8747-7804F62D3D28}" destId="{07B6A468-65BB-445C-BEAD-A85CE296EC58}" srcOrd="0" destOrd="0" presId="urn:microsoft.com/office/officeart/2005/8/layout/hProcess9"/>
    <dgm:cxn modelId="{18DB4A59-01B1-4060-A08C-86E5B3BF843E}" type="presOf" srcId="{350BBDB9-1762-4FD1-B9A6-15C67396B788}" destId="{2451D163-C7E5-4A6F-A697-A00640539970}" srcOrd="0" destOrd="0" presId="urn:microsoft.com/office/officeart/2005/8/layout/hProcess9"/>
    <dgm:cxn modelId="{A1EA3535-0C7C-4267-B4AC-823979F3A010}" srcId="{23A8710B-37B0-4091-B079-CA5DF6DA0981}" destId="{A74FB921-5908-4ADD-9604-0B4842D521D4}" srcOrd="2" destOrd="0" parTransId="{66355FD2-7B89-4938-8C5E-79C31787417B}" sibTransId="{F0B76E55-AC77-4A9F-85C9-CF149F672F80}"/>
    <dgm:cxn modelId="{56AF1004-3374-420D-9BC6-B97D6F590AFF}" type="presOf" srcId="{23A8710B-37B0-4091-B079-CA5DF6DA0981}" destId="{D6D09BF1-2904-4505-8D4F-637758654AD7}" srcOrd="0" destOrd="0" presId="urn:microsoft.com/office/officeart/2005/8/layout/hProcess9"/>
    <dgm:cxn modelId="{902D94DD-B700-4CA6-BDD6-9EEFB5849354}" srcId="{23A8710B-37B0-4091-B079-CA5DF6DA0981}" destId="{7F411F1D-BE88-47F3-8747-7804F62D3D28}" srcOrd="5" destOrd="0" parTransId="{6F3CB768-C131-4FFE-B46C-57370B4661FA}" sibTransId="{56CF564A-5BE0-41B2-9D38-0800EB760966}"/>
    <dgm:cxn modelId="{F1C059F9-B017-41D1-9581-E96E2EF2D195}" srcId="{23A8710B-37B0-4091-B079-CA5DF6DA0981}" destId="{85181950-F97F-4AF9-8935-909D037099A7}" srcOrd="1" destOrd="0" parTransId="{42E542EB-4156-4F2C-BC2E-A6AFDBA70DB5}" sibTransId="{6DBE35F5-77D7-4EA6-83BC-297523EEB5DC}"/>
    <dgm:cxn modelId="{8754F2B7-3AAF-4815-83C6-F8F5953E3E15}" type="presOf" srcId="{4147F678-7061-40F3-B032-A1A068900BE8}" destId="{EE48A826-8A82-410C-BC94-2D9E361980F0}" srcOrd="0" destOrd="0" presId="urn:microsoft.com/office/officeart/2005/8/layout/hProcess9"/>
    <dgm:cxn modelId="{25405854-2EB9-4CF9-B228-78C513B632F4}" type="presOf" srcId="{A74FB921-5908-4ADD-9604-0B4842D521D4}" destId="{7CA869C5-D096-48A7-BF04-155FF01F9C92}" srcOrd="0" destOrd="0" presId="urn:microsoft.com/office/officeart/2005/8/layout/hProcess9"/>
    <dgm:cxn modelId="{C1D0A4DD-447B-442A-9B1C-5EB9BBFBE85E}" srcId="{23A8710B-37B0-4091-B079-CA5DF6DA0981}" destId="{BE04DCAE-CB76-4BDF-864E-8002D88B7184}" srcOrd="0" destOrd="0" parTransId="{55520E06-57F4-4E45-970C-C2FF62D9FC85}" sibTransId="{7E291071-8C72-4285-9E7D-0699FF02547C}"/>
    <dgm:cxn modelId="{C85A8302-3C96-46C2-9B4D-4D9900EDF194}" type="presParOf" srcId="{D6D09BF1-2904-4505-8D4F-637758654AD7}" destId="{3257E82A-2F98-4CAC-86A6-3EB89053D685}" srcOrd="0" destOrd="0" presId="urn:microsoft.com/office/officeart/2005/8/layout/hProcess9"/>
    <dgm:cxn modelId="{00D3FAC3-AC53-4902-A0D7-1BE843360303}" type="presParOf" srcId="{D6D09BF1-2904-4505-8D4F-637758654AD7}" destId="{1A83AC3D-1D0C-4863-82CB-4AA7A40C853A}" srcOrd="1" destOrd="0" presId="urn:microsoft.com/office/officeart/2005/8/layout/hProcess9"/>
    <dgm:cxn modelId="{ADB4A0AD-A965-4F44-924E-C43F129A1F84}" type="presParOf" srcId="{1A83AC3D-1D0C-4863-82CB-4AA7A40C853A}" destId="{C9631E78-027B-46C6-A895-68DEC5FB3614}" srcOrd="0" destOrd="0" presId="urn:microsoft.com/office/officeart/2005/8/layout/hProcess9"/>
    <dgm:cxn modelId="{F2854EA0-1A64-48C5-B8A3-7B08BF1439AC}" type="presParOf" srcId="{1A83AC3D-1D0C-4863-82CB-4AA7A40C853A}" destId="{7E7344D7-3786-4E93-8914-B8D3ED0E07A2}" srcOrd="1" destOrd="0" presId="urn:microsoft.com/office/officeart/2005/8/layout/hProcess9"/>
    <dgm:cxn modelId="{B9573142-9155-42F0-A2A2-E202E312BF00}" type="presParOf" srcId="{1A83AC3D-1D0C-4863-82CB-4AA7A40C853A}" destId="{65ACB14F-1002-4D76-AAC3-2A81737B92DF}" srcOrd="2" destOrd="0" presId="urn:microsoft.com/office/officeart/2005/8/layout/hProcess9"/>
    <dgm:cxn modelId="{1AE0391A-DED7-476E-939F-99FB0B471245}" type="presParOf" srcId="{1A83AC3D-1D0C-4863-82CB-4AA7A40C853A}" destId="{BD841E87-2C57-4BC0-8D4B-60E90CEA347F}" srcOrd="3" destOrd="0" presId="urn:microsoft.com/office/officeart/2005/8/layout/hProcess9"/>
    <dgm:cxn modelId="{012B5187-1B7A-441F-B9A6-DDE00F3F1045}" type="presParOf" srcId="{1A83AC3D-1D0C-4863-82CB-4AA7A40C853A}" destId="{7CA869C5-D096-48A7-BF04-155FF01F9C92}" srcOrd="4" destOrd="0" presId="urn:microsoft.com/office/officeart/2005/8/layout/hProcess9"/>
    <dgm:cxn modelId="{1B559EAE-2B64-47E6-9374-E5B9F605DFAA}" type="presParOf" srcId="{1A83AC3D-1D0C-4863-82CB-4AA7A40C853A}" destId="{7DE5A68A-8997-4B4A-A9C2-CC8580A658FF}" srcOrd="5" destOrd="0" presId="urn:microsoft.com/office/officeart/2005/8/layout/hProcess9"/>
    <dgm:cxn modelId="{09C943A3-3FAA-470E-8FED-DCB5FFD4FD88}" type="presParOf" srcId="{1A83AC3D-1D0C-4863-82CB-4AA7A40C853A}" destId="{2451D163-C7E5-4A6F-A697-A00640539970}" srcOrd="6" destOrd="0" presId="urn:microsoft.com/office/officeart/2005/8/layout/hProcess9"/>
    <dgm:cxn modelId="{C41C0AB5-ACF6-4E3A-B938-26DA9960C008}" type="presParOf" srcId="{1A83AC3D-1D0C-4863-82CB-4AA7A40C853A}" destId="{4AC80502-3BAA-49F7-9066-6AF11C534210}" srcOrd="7" destOrd="0" presId="urn:microsoft.com/office/officeart/2005/8/layout/hProcess9"/>
    <dgm:cxn modelId="{51E4BCBD-A44C-44CA-BED2-0C79FF3498A1}" type="presParOf" srcId="{1A83AC3D-1D0C-4863-82CB-4AA7A40C853A}" destId="{EE48A826-8A82-410C-BC94-2D9E361980F0}" srcOrd="8" destOrd="0" presId="urn:microsoft.com/office/officeart/2005/8/layout/hProcess9"/>
    <dgm:cxn modelId="{431F8F97-5E43-4DFB-863D-5E058B2806C3}" type="presParOf" srcId="{1A83AC3D-1D0C-4863-82CB-4AA7A40C853A}" destId="{E2444FC0-9847-415D-BB3E-18D15FD36FD1}" srcOrd="9" destOrd="0" presId="urn:microsoft.com/office/officeart/2005/8/layout/hProcess9"/>
    <dgm:cxn modelId="{A54F8DFE-E365-4869-A4BB-95E8416139B3}" type="presParOf" srcId="{1A83AC3D-1D0C-4863-82CB-4AA7A40C853A}" destId="{07B6A468-65BB-445C-BEAD-A85CE296EC5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A8710B-37B0-4091-B079-CA5DF6DA09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BE04DCAE-CB76-4BDF-864E-8002D88B7184}">
      <dgm:prSet phldrT="[Text]"/>
      <dgm:spPr/>
      <dgm:t>
        <a:bodyPr/>
        <a:lstStyle/>
        <a:p>
          <a:r>
            <a:rPr lang="en-IN" b="1" dirty="0" smtClean="0"/>
            <a:t>PO Requisition</a:t>
          </a:r>
          <a:endParaRPr lang="en-IN" b="1" dirty="0"/>
        </a:p>
      </dgm:t>
    </dgm:pt>
    <dgm:pt modelId="{55520E06-57F4-4E45-970C-C2FF62D9FC85}" type="parTrans" cxnId="{C1D0A4DD-447B-442A-9B1C-5EB9BBFBE85E}">
      <dgm:prSet/>
      <dgm:spPr/>
      <dgm:t>
        <a:bodyPr/>
        <a:lstStyle/>
        <a:p>
          <a:endParaRPr lang="en-IN"/>
        </a:p>
      </dgm:t>
    </dgm:pt>
    <dgm:pt modelId="{7E291071-8C72-4285-9E7D-0699FF02547C}" type="sibTrans" cxnId="{C1D0A4DD-447B-442A-9B1C-5EB9BBFBE85E}">
      <dgm:prSet/>
      <dgm:spPr/>
      <dgm:t>
        <a:bodyPr/>
        <a:lstStyle/>
        <a:p>
          <a:endParaRPr lang="en-IN"/>
        </a:p>
      </dgm:t>
    </dgm:pt>
    <dgm:pt modelId="{85181950-F97F-4AF9-8935-909D037099A7}">
      <dgm:prSet phldrT="[Text]"/>
      <dgm:spPr/>
      <dgm:t>
        <a:bodyPr/>
        <a:lstStyle/>
        <a:p>
          <a:r>
            <a:rPr lang="en-IN" b="1" dirty="0" smtClean="0"/>
            <a:t>PO Creation</a:t>
          </a:r>
          <a:endParaRPr lang="en-IN" b="1" dirty="0"/>
        </a:p>
      </dgm:t>
    </dgm:pt>
    <dgm:pt modelId="{42E542EB-4156-4F2C-BC2E-A6AFDBA70DB5}" type="parTrans" cxnId="{F1C059F9-B017-41D1-9581-E96E2EF2D195}">
      <dgm:prSet/>
      <dgm:spPr/>
      <dgm:t>
        <a:bodyPr/>
        <a:lstStyle/>
        <a:p>
          <a:endParaRPr lang="en-IN"/>
        </a:p>
      </dgm:t>
    </dgm:pt>
    <dgm:pt modelId="{6DBE35F5-77D7-4EA6-83BC-297523EEB5DC}" type="sibTrans" cxnId="{F1C059F9-B017-41D1-9581-E96E2EF2D195}">
      <dgm:prSet/>
      <dgm:spPr/>
      <dgm:t>
        <a:bodyPr/>
        <a:lstStyle/>
        <a:p>
          <a:endParaRPr lang="en-IN"/>
        </a:p>
      </dgm:t>
    </dgm:pt>
    <dgm:pt modelId="{4147F678-7061-40F3-B032-A1A068900BE8}">
      <dgm:prSet phldrT="[Text]"/>
      <dgm:spPr/>
      <dgm:t>
        <a:bodyPr/>
        <a:lstStyle/>
        <a:p>
          <a:r>
            <a:rPr lang="en-IN" b="1" dirty="0" smtClean="0"/>
            <a:t>Invoice Creation</a:t>
          </a:r>
          <a:endParaRPr lang="en-IN" b="1" dirty="0"/>
        </a:p>
      </dgm:t>
    </dgm:pt>
    <dgm:pt modelId="{09AD6959-4677-4733-A9FF-7A3CBE26B412}" type="parTrans" cxnId="{06B5A0AE-0E93-4D5D-B50D-0621DBA7EDB0}">
      <dgm:prSet/>
      <dgm:spPr/>
      <dgm:t>
        <a:bodyPr/>
        <a:lstStyle/>
        <a:p>
          <a:endParaRPr lang="en-IN"/>
        </a:p>
      </dgm:t>
    </dgm:pt>
    <dgm:pt modelId="{32262467-A6F6-40A4-8C12-F69D2D852108}" type="sibTrans" cxnId="{06B5A0AE-0E93-4D5D-B50D-0621DBA7EDB0}">
      <dgm:prSet/>
      <dgm:spPr/>
      <dgm:t>
        <a:bodyPr/>
        <a:lstStyle/>
        <a:p>
          <a:endParaRPr lang="en-IN"/>
        </a:p>
      </dgm:t>
    </dgm:pt>
    <dgm:pt modelId="{7F411F1D-BE88-47F3-8747-7804F62D3D28}">
      <dgm:prSet phldrT="[Text]"/>
      <dgm:spPr/>
      <dgm:t>
        <a:bodyPr/>
        <a:lstStyle/>
        <a:p>
          <a:r>
            <a:rPr lang="en-IN" b="1" dirty="0" smtClean="0"/>
            <a:t>Payment to Supplier</a:t>
          </a:r>
          <a:endParaRPr lang="en-IN" b="1" dirty="0"/>
        </a:p>
      </dgm:t>
    </dgm:pt>
    <dgm:pt modelId="{6F3CB768-C131-4FFE-B46C-57370B4661FA}" type="parTrans" cxnId="{902D94DD-B700-4CA6-BDD6-9EEFB5849354}">
      <dgm:prSet/>
      <dgm:spPr/>
      <dgm:t>
        <a:bodyPr/>
        <a:lstStyle/>
        <a:p>
          <a:endParaRPr lang="en-IN"/>
        </a:p>
      </dgm:t>
    </dgm:pt>
    <dgm:pt modelId="{56CF564A-5BE0-41B2-9D38-0800EB760966}" type="sibTrans" cxnId="{902D94DD-B700-4CA6-BDD6-9EEFB5849354}">
      <dgm:prSet/>
      <dgm:spPr/>
      <dgm:t>
        <a:bodyPr/>
        <a:lstStyle/>
        <a:p>
          <a:endParaRPr lang="en-IN"/>
        </a:p>
      </dgm:t>
    </dgm:pt>
    <dgm:pt modelId="{58C5144E-763E-4671-8D9B-B6C36AD5D103}">
      <dgm:prSet phldrT="[Text]"/>
      <dgm:spPr>
        <a:solidFill>
          <a:schemeClr val="accent1"/>
        </a:solidFill>
      </dgm:spPr>
      <dgm:t>
        <a:bodyPr/>
        <a:lstStyle/>
        <a:p>
          <a:r>
            <a:rPr lang="en-IN" b="1" dirty="0" smtClean="0"/>
            <a:t>Receiving Goods</a:t>
          </a:r>
          <a:endParaRPr lang="en-IN" b="1" dirty="0"/>
        </a:p>
      </dgm:t>
    </dgm:pt>
    <dgm:pt modelId="{1C59675F-D261-4C1C-BAEB-4B4E086F45DA}" type="parTrans" cxnId="{9CB6907E-9A60-44A8-9EF1-86516C272A54}">
      <dgm:prSet/>
      <dgm:spPr/>
      <dgm:t>
        <a:bodyPr/>
        <a:lstStyle/>
        <a:p>
          <a:endParaRPr lang="en-IN"/>
        </a:p>
      </dgm:t>
    </dgm:pt>
    <dgm:pt modelId="{81D636C2-6E76-4283-BC13-33DBD438AEF6}" type="sibTrans" cxnId="{9CB6907E-9A60-44A8-9EF1-86516C272A54}">
      <dgm:prSet/>
      <dgm:spPr/>
      <dgm:t>
        <a:bodyPr/>
        <a:lstStyle/>
        <a:p>
          <a:endParaRPr lang="en-IN"/>
        </a:p>
      </dgm:t>
    </dgm:pt>
    <dgm:pt modelId="{1B685197-D37C-474A-81FC-34DE8FD32C80}">
      <dgm:prSet phldrT="[Text]"/>
      <dgm:spPr>
        <a:solidFill>
          <a:srgbClr val="92D050"/>
        </a:solidFill>
      </dgm:spPr>
      <dgm:t>
        <a:bodyPr/>
        <a:lstStyle/>
        <a:p>
          <a:r>
            <a:rPr lang="en-IN" b="1" dirty="0" smtClean="0">
              <a:solidFill>
                <a:schemeClr val="tx1"/>
              </a:solidFill>
            </a:rPr>
            <a:t>Approval Note Approval Process</a:t>
          </a:r>
          <a:endParaRPr lang="en-IN" b="1" dirty="0">
            <a:solidFill>
              <a:schemeClr val="tx1"/>
            </a:solidFill>
          </a:endParaRPr>
        </a:p>
      </dgm:t>
    </dgm:pt>
    <dgm:pt modelId="{AEB6E2F4-7B72-49AA-A218-6250742F4077}" type="parTrans" cxnId="{CB5D8E1B-DB75-419B-9D55-F700686C435A}">
      <dgm:prSet/>
      <dgm:spPr/>
      <dgm:t>
        <a:bodyPr/>
        <a:lstStyle/>
        <a:p>
          <a:endParaRPr lang="en-IN"/>
        </a:p>
      </dgm:t>
    </dgm:pt>
    <dgm:pt modelId="{E2E61137-5743-4C69-848D-8D0A96BC7001}" type="sibTrans" cxnId="{CB5D8E1B-DB75-419B-9D55-F700686C435A}">
      <dgm:prSet/>
      <dgm:spPr/>
      <dgm:t>
        <a:bodyPr/>
        <a:lstStyle/>
        <a:p>
          <a:endParaRPr lang="en-IN"/>
        </a:p>
      </dgm:t>
    </dgm:pt>
    <dgm:pt modelId="{3AB4E60C-E737-4421-A9DF-6E19E470F44C}">
      <dgm:prSet phldrT="[Text]"/>
      <dgm:spPr>
        <a:solidFill>
          <a:srgbClr val="92D050"/>
        </a:solidFill>
      </dgm:spPr>
      <dgm:t>
        <a:bodyPr/>
        <a:lstStyle/>
        <a:p>
          <a:r>
            <a:rPr lang="en-IN" b="1" dirty="0" smtClean="0">
              <a:solidFill>
                <a:schemeClr val="tx1"/>
              </a:solidFill>
            </a:rPr>
            <a:t>Budget Check</a:t>
          </a:r>
          <a:endParaRPr lang="en-IN" b="1" dirty="0">
            <a:solidFill>
              <a:schemeClr val="tx1"/>
            </a:solidFill>
          </a:endParaRPr>
        </a:p>
      </dgm:t>
    </dgm:pt>
    <dgm:pt modelId="{051D2712-CAA3-424F-A12A-75F4DC84E65E}" type="parTrans" cxnId="{90D54616-A5D4-4D8B-8450-C4AA9D00885E}">
      <dgm:prSet/>
      <dgm:spPr/>
      <dgm:t>
        <a:bodyPr/>
        <a:lstStyle/>
        <a:p>
          <a:endParaRPr lang="en-IN"/>
        </a:p>
      </dgm:t>
    </dgm:pt>
    <dgm:pt modelId="{7022EE30-EC32-43D8-AA37-A0CFCFF8875F}" type="sibTrans" cxnId="{90D54616-A5D4-4D8B-8450-C4AA9D00885E}">
      <dgm:prSet/>
      <dgm:spPr/>
      <dgm:t>
        <a:bodyPr/>
        <a:lstStyle/>
        <a:p>
          <a:endParaRPr lang="en-IN"/>
        </a:p>
      </dgm:t>
    </dgm:pt>
    <dgm:pt modelId="{489A83CD-3149-4211-8CA6-F91E16B57106}">
      <dgm:prSet phldrT="[Text]"/>
      <dgm:spPr/>
      <dgm:t>
        <a:bodyPr/>
        <a:lstStyle/>
        <a:p>
          <a:r>
            <a:rPr lang="en-IN" b="1" dirty="0" smtClean="0"/>
            <a:t>PO Approved</a:t>
          </a:r>
          <a:endParaRPr lang="en-IN" b="1" dirty="0"/>
        </a:p>
      </dgm:t>
    </dgm:pt>
    <dgm:pt modelId="{96AA5536-DA28-4981-BF44-3AF22AF045FE}" type="parTrans" cxnId="{C874E04C-3F85-431B-8B3B-87895FAF4EEA}">
      <dgm:prSet/>
      <dgm:spPr/>
      <dgm:t>
        <a:bodyPr/>
        <a:lstStyle/>
        <a:p>
          <a:endParaRPr lang="en-IN"/>
        </a:p>
      </dgm:t>
    </dgm:pt>
    <dgm:pt modelId="{D418AE64-AEEC-4E92-8C8D-68B98E3D1D5D}" type="sibTrans" cxnId="{C874E04C-3F85-431B-8B3B-87895FAF4EEA}">
      <dgm:prSet/>
      <dgm:spPr/>
      <dgm:t>
        <a:bodyPr/>
        <a:lstStyle/>
        <a:p>
          <a:endParaRPr lang="en-IN"/>
        </a:p>
      </dgm:t>
    </dgm:pt>
    <dgm:pt modelId="{D6D09BF1-2904-4505-8D4F-637758654AD7}" type="pres">
      <dgm:prSet presAssocID="{23A8710B-37B0-4091-B079-CA5DF6DA0981}" presName="CompostProcess" presStyleCnt="0">
        <dgm:presLayoutVars>
          <dgm:dir/>
          <dgm:resizeHandles val="exact"/>
        </dgm:presLayoutVars>
      </dgm:prSet>
      <dgm:spPr/>
      <dgm:t>
        <a:bodyPr/>
        <a:lstStyle/>
        <a:p>
          <a:endParaRPr lang="en-GB"/>
        </a:p>
      </dgm:t>
    </dgm:pt>
    <dgm:pt modelId="{3257E82A-2F98-4CAC-86A6-3EB89053D685}" type="pres">
      <dgm:prSet presAssocID="{23A8710B-37B0-4091-B079-CA5DF6DA0981}" presName="arrow" presStyleLbl="bgShp" presStyleIdx="0" presStyleCnt="1" custScaleX="116949" custLinFactNeighborX="349" custLinFactNeighborY="-74"/>
      <dgm:spPr/>
      <dgm:t>
        <a:bodyPr/>
        <a:lstStyle/>
        <a:p>
          <a:endParaRPr lang="en-IN"/>
        </a:p>
      </dgm:t>
    </dgm:pt>
    <dgm:pt modelId="{1A83AC3D-1D0C-4863-82CB-4AA7A40C853A}" type="pres">
      <dgm:prSet presAssocID="{23A8710B-37B0-4091-B079-CA5DF6DA0981}" presName="linearProcess" presStyleCnt="0"/>
      <dgm:spPr/>
    </dgm:pt>
    <dgm:pt modelId="{C9631E78-027B-46C6-A895-68DEC5FB3614}" type="pres">
      <dgm:prSet presAssocID="{BE04DCAE-CB76-4BDF-864E-8002D88B7184}" presName="textNode" presStyleLbl="node1" presStyleIdx="0" presStyleCnt="8">
        <dgm:presLayoutVars>
          <dgm:bulletEnabled val="1"/>
        </dgm:presLayoutVars>
      </dgm:prSet>
      <dgm:spPr/>
      <dgm:t>
        <a:bodyPr/>
        <a:lstStyle/>
        <a:p>
          <a:endParaRPr lang="en-IN"/>
        </a:p>
      </dgm:t>
    </dgm:pt>
    <dgm:pt modelId="{7E7344D7-3786-4E93-8914-B8D3ED0E07A2}" type="pres">
      <dgm:prSet presAssocID="{7E291071-8C72-4285-9E7D-0699FF02547C}" presName="sibTrans" presStyleCnt="0"/>
      <dgm:spPr/>
    </dgm:pt>
    <dgm:pt modelId="{65ACB14F-1002-4D76-AAC3-2A81737B92DF}" type="pres">
      <dgm:prSet presAssocID="{85181950-F97F-4AF9-8935-909D037099A7}" presName="textNode" presStyleLbl="node1" presStyleIdx="1" presStyleCnt="8">
        <dgm:presLayoutVars>
          <dgm:bulletEnabled val="1"/>
        </dgm:presLayoutVars>
      </dgm:prSet>
      <dgm:spPr/>
      <dgm:t>
        <a:bodyPr/>
        <a:lstStyle/>
        <a:p>
          <a:endParaRPr lang="en-IN"/>
        </a:p>
      </dgm:t>
    </dgm:pt>
    <dgm:pt modelId="{BD841E87-2C57-4BC0-8D4B-60E90CEA347F}" type="pres">
      <dgm:prSet presAssocID="{6DBE35F5-77D7-4EA6-83BC-297523EEB5DC}" presName="sibTrans" presStyleCnt="0"/>
      <dgm:spPr/>
    </dgm:pt>
    <dgm:pt modelId="{A5129C3F-FAA0-4403-A57D-80EEA9BE064A}" type="pres">
      <dgm:prSet presAssocID="{1B685197-D37C-474A-81FC-34DE8FD32C80}" presName="textNode" presStyleLbl="node1" presStyleIdx="2" presStyleCnt="8" custLinFactNeighborX="-7962" custLinFactNeighborY="61037">
        <dgm:presLayoutVars>
          <dgm:bulletEnabled val="1"/>
        </dgm:presLayoutVars>
      </dgm:prSet>
      <dgm:spPr/>
      <dgm:t>
        <a:bodyPr/>
        <a:lstStyle/>
        <a:p>
          <a:endParaRPr lang="en-IN"/>
        </a:p>
      </dgm:t>
    </dgm:pt>
    <dgm:pt modelId="{3C22A488-4D82-4D8B-9EA1-1290FD5A403A}" type="pres">
      <dgm:prSet presAssocID="{E2E61137-5743-4C69-848D-8D0A96BC7001}" presName="sibTrans" presStyleCnt="0"/>
      <dgm:spPr/>
    </dgm:pt>
    <dgm:pt modelId="{F1233313-32C6-40D4-81CD-0E18F5D9584A}" type="pres">
      <dgm:prSet presAssocID="{489A83CD-3149-4211-8CA6-F91E16B57106}" presName="textNode" presStyleLbl="node1" presStyleIdx="3" presStyleCnt="8">
        <dgm:presLayoutVars>
          <dgm:bulletEnabled val="1"/>
        </dgm:presLayoutVars>
      </dgm:prSet>
      <dgm:spPr/>
      <dgm:t>
        <a:bodyPr/>
        <a:lstStyle/>
        <a:p>
          <a:endParaRPr lang="en-IN"/>
        </a:p>
      </dgm:t>
    </dgm:pt>
    <dgm:pt modelId="{E7D376A3-A3C8-4E7E-A3F9-CA72928CB2A8}" type="pres">
      <dgm:prSet presAssocID="{D418AE64-AEEC-4E92-8C8D-68B98E3D1D5D}" presName="sibTrans" presStyleCnt="0"/>
      <dgm:spPr/>
    </dgm:pt>
    <dgm:pt modelId="{F2252617-22F1-4EF1-BB29-484978CCD6A7}" type="pres">
      <dgm:prSet presAssocID="{58C5144E-763E-4671-8D9B-B6C36AD5D103}" presName="textNode" presStyleLbl="node1" presStyleIdx="4" presStyleCnt="8">
        <dgm:presLayoutVars>
          <dgm:bulletEnabled val="1"/>
        </dgm:presLayoutVars>
      </dgm:prSet>
      <dgm:spPr/>
      <dgm:t>
        <a:bodyPr/>
        <a:lstStyle/>
        <a:p>
          <a:endParaRPr lang="en-IN"/>
        </a:p>
      </dgm:t>
    </dgm:pt>
    <dgm:pt modelId="{1BEEBA3D-6A30-43AC-88D1-886B94F32068}" type="pres">
      <dgm:prSet presAssocID="{81D636C2-6E76-4283-BC13-33DBD438AEF6}" presName="sibTrans" presStyleCnt="0"/>
      <dgm:spPr/>
    </dgm:pt>
    <dgm:pt modelId="{EE48A826-8A82-410C-BC94-2D9E361980F0}" type="pres">
      <dgm:prSet presAssocID="{4147F678-7061-40F3-B032-A1A068900BE8}" presName="textNode" presStyleLbl="node1" presStyleIdx="5" presStyleCnt="8">
        <dgm:presLayoutVars>
          <dgm:bulletEnabled val="1"/>
        </dgm:presLayoutVars>
      </dgm:prSet>
      <dgm:spPr/>
      <dgm:t>
        <a:bodyPr/>
        <a:lstStyle/>
        <a:p>
          <a:endParaRPr lang="en-IN"/>
        </a:p>
      </dgm:t>
    </dgm:pt>
    <dgm:pt modelId="{E2444FC0-9847-415D-BB3E-18D15FD36FD1}" type="pres">
      <dgm:prSet presAssocID="{32262467-A6F6-40A4-8C12-F69D2D852108}" presName="sibTrans" presStyleCnt="0"/>
      <dgm:spPr/>
    </dgm:pt>
    <dgm:pt modelId="{07B6A468-65BB-445C-BEAD-A85CE296EC58}" type="pres">
      <dgm:prSet presAssocID="{7F411F1D-BE88-47F3-8747-7804F62D3D28}" presName="textNode" presStyleLbl="node1" presStyleIdx="6" presStyleCnt="8">
        <dgm:presLayoutVars>
          <dgm:bulletEnabled val="1"/>
        </dgm:presLayoutVars>
      </dgm:prSet>
      <dgm:spPr/>
      <dgm:t>
        <a:bodyPr/>
        <a:lstStyle/>
        <a:p>
          <a:endParaRPr lang="en-IN"/>
        </a:p>
      </dgm:t>
    </dgm:pt>
    <dgm:pt modelId="{0993370B-6D25-46D5-80BD-F30924230D73}" type="pres">
      <dgm:prSet presAssocID="{56CF564A-5BE0-41B2-9D38-0800EB760966}" presName="sibTrans" presStyleCnt="0"/>
      <dgm:spPr/>
    </dgm:pt>
    <dgm:pt modelId="{6984B0AB-D0CC-4A52-ABFD-D9CCCF1C3F33}" type="pres">
      <dgm:prSet presAssocID="{3AB4E60C-E737-4421-A9DF-6E19E470F44C}" presName="textNode" presStyleLbl="node1" presStyleIdx="7" presStyleCnt="8" custLinFactX="-498974" custLinFactNeighborX="-500000" custLinFactNeighborY="-42198">
        <dgm:presLayoutVars>
          <dgm:bulletEnabled val="1"/>
        </dgm:presLayoutVars>
      </dgm:prSet>
      <dgm:spPr/>
      <dgm:t>
        <a:bodyPr/>
        <a:lstStyle/>
        <a:p>
          <a:endParaRPr lang="en-IN"/>
        </a:p>
      </dgm:t>
    </dgm:pt>
  </dgm:ptLst>
  <dgm:cxnLst>
    <dgm:cxn modelId="{9CB6907E-9A60-44A8-9EF1-86516C272A54}" srcId="{23A8710B-37B0-4091-B079-CA5DF6DA0981}" destId="{58C5144E-763E-4671-8D9B-B6C36AD5D103}" srcOrd="4" destOrd="0" parTransId="{1C59675F-D261-4C1C-BAEB-4B4E086F45DA}" sibTransId="{81D636C2-6E76-4283-BC13-33DBD438AEF6}"/>
    <dgm:cxn modelId="{90D54616-A5D4-4D8B-8450-C4AA9D00885E}" srcId="{23A8710B-37B0-4091-B079-CA5DF6DA0981}" destId="{3AB4E60C-E737-4421-A9DF-6E19E470F44C}" srcOrd="7" destOrd="0" parTransId="{051D2712-CAA3-424F-A12A-75F4DC84E65E}" sibTransId="{7022EE30-EC32-43D8-AA37-A0CFCFF8875F}"/>
    <dgm:cxn modelId="{3C8A5499-1D6E-4372-8108-E6E06D8622CA}" type="presOf" srcId="{58C5144E-763E-4671-8D9B-B6C36AD5D103}" destId="{F2252617-22F1-4EF1-BB29-484978CCD6A7}" srcOrd="0" destOrd="0" presId="urn:microsoft.com/office/officeart/2005/8/layout/hProcess9"/>
    <dgm:cxn modelId="{06B5A0AE-0E93-4D5D-B50D-0621DBA7EDB0}" srcId="{23A8710B-37B0-4091-B079-CA5DF6DA0981}" destId="{4147F678-7061-40F3-B032-A1A068900BE8}" srcOrd="5" destOrd="0" parTransId="{09AD6959-4677-4733-A9FF-7A3CBE26B412}" sibTransId="{32262467-A6F6-40A4-8C12-F69D2D852108}"/>
    <dgm:cxn modelId="{25AB8DA9-5D62-48D4-B1E7-150B540AE4BE}" type="presOf" srcId="{3AB4E60C-E737-4421-A9DF-6E19E470F44C}" destId="{6984B0AB-D0CC-4A52-ABFD-D9CCCF1C3F33}" srcOrd="0" destOrd="0" presId="urn:microsoft.com/office/officeart/2005/8/layout/hProcess9"/>
    <dgm:cxn modelId="{AA5C693A-F1B4-4705-9C00-CBA0D9DDA028}" type="presOf" srcId="{7F411F1D-BE88-47F3-8747-7804F62D3D28}" destId="{07B6A468-65BB-445C-BEAD-A85CE296EC58}" srcOrd="0" destOrd="0" presId="urn:microsoft.com/office/officeart/2005/8/layout/hProcess9"/>
    <dgm:cxn modelId="{5055DA9C-38DF-4DD6-B184-80A1D21656C6}" type="presOf" srcId="{489A83CD-3149-4211-8CA6-F91E16B57106}" destId="{F1233313-32C6-40D4-81CD-0E18F5D9584A}" srcOrd="0" destOrd="0" presId="urn:microsoft.com/office/officeart/2005/8/layout/hProcess9"/>
    <dgm:cxn modelId="{DA9CBA34-D214-449D-8D8C-7E69782F9E4C}" type="presOf" srcId="{85181950-F97F-4AF9-8935-909D037099A7}" destId="{65ACB14F-1002-4D76-AAC3-2A81737B92DF}" srcOrd="0" destOrd="0" presId="urn:microsoft.com/office/officeart/2005/8/layout/hProcess9"/>
    <dgm:cxn modelId="{902D94DD-B700-4CA6-BDD6-9EEFB5849354}" srcId="{23A8710B-37B0-4091-B079-CA5DF6DA0981}" destId="{7F411F1D-BE88-47F3-8747-7804F62D3D28}" srcOrd="6" destOrd="0" parTransId="{6F3CB768-C131-4FFE-B46C-57370B4661FA}" sibTransId="{56CF564A-5BE0-41B2-9D38-0800EB760966}"/>
    <dgm:cxn modelId="{F1C059F9-B017-41D1-9581-E96E2EF2D195}" srcId="{23A8710B-37B0-4091-B079-CA5DF6DA0981}" destId="{85181950-F97F-4AF9-8935-909D037099A7}" srcOrd="1" destOrd="0" parTransId="{42E542EB-4156-4F2C-BC2E-A6AFDBA70DB5}" sibTransId="{6DBE35F5-77D7-4EA6-83BC-297523EEB5DC}"/>
    <dgm:cxn modelId="{54229E41-13C1-4738-8CBF-1DE5B1F7D817}" type="presOf" srcId="{BE04DCAE-CB76-4BDF-864E-8002D88B7184}" destId="{C9631E78-027B-46C6-A895-68DEC5FB3614}" srcOrd="0" destOrd="0" presId="urn:microsoft.com/office/officeart/2005/8/layout/hProcess9"/>
    <dgm:cxn modelId="{64C49F72-3241-49D8-A4F1-E88038DE160E}" type="presOf" srcId="{1B685197-D37C-474A-81FC-34DE8FD32C80}" destId="{A5129C3F-FAA0-4403-A57D-80EEA9BE064A}" srcOrd="0" destOrd="0" presId="urn:microsoft.com/office/officeart/2005/8/layout/hProcess9"/>
    <dgm:cxn modelId="{6A6C0272-3E4B-4ACA-AEA4-460FC65BFBFE}" type="presOf" srcId="{4147F678-7061-40F3-B032-A1A068900BE8}" destId="{EE48A826-8A82-410C-BC94-2D9E361980F0}" srcOrd="0" destOrd="0" presId="urn:microsoft.com/office/officeart/2005/8/layout/hProcess9"/>
    <dgm:cxn modelId="{CB5D8E1B-DB75-419B-9D55-F700686C435A}" srcId="{23A8710B-37B0-4091-B079-CA5DF6DA0981}" destId="{1B685197-D37C-474A-81FC-34DE8FD32C80}" srcOrd="2" destOrd="0" parTransId="{AEB6E2F4-7B72-49AA-A218-6250742F4077}" sibTransId="{E2E61137-5743-4C69-848D-8D0A96BC7001}"/>
    <dgm:cxn modelId="{8B7E0995-7AB9-4B79-834C-12B83EBDAF40}" type="presOf" srcId="{23A8710B-37B0-4091-B079-CA5DF6DA0981}" destId="{D6D09BF1-2904-4505-8D4F-637758654AD7}" srcOrd="0" destOrd="0" presId="urn:microsoft.com/office/officeart/2005/8/layout/hProcess9"/>
    <dgm:cxn modelId="{C874E04C-3F85-431B-8B3B-87895FAF4EEA}" srcId="{23A8710B-37B0-4091-B079-CA5DF6DA0981}" destId="{489A83CD-3149-4211-8CA6-F91E16B57106}" srcOrd="3" destOrd="0" parTransId="{96AA5536-DA28-4981-BF44-3AF22AF045FE}" sibTransId="{D418AE64-AEEC-4E92-8C8D-68B98E3D1D5D}"/>
    <dgm:cxn modelId="{C1D0A4DD-447B-442A-9B1C-5EB9BBFBE85E}" srcId="{23A8710B-37B0-4091-B079-CA5DF6DA0981}" destId="{BE04DCAE-CB76-4BDF-864E-8002D88B7184}" srcOrd="0" destOrd="0" parTransId="{55520E06-57F4-4E45-970C-C2FF62D9FC85}" sibTransId="{7E291071-8C72-4285-9E7D-0699FF02547C}"/>
    <dgm:cxn modelId="{1BA30084-AD88-4DA3-8E54-8E5D4805AF43}" type="presParOf" srcId="{D6D09BF1-2904-4505-8D4F-637758654AD7}" destId="{3257E82A-2F98-4CAC-86A6-3EB89053D685}" srcOrd="0" destOrd="0" presId="urn:microsoft.com/office/officeart/2005/8/layout/hProcess9"/>
    <dgm:cxn modelId="{FB989860-00BB-475E-8F59-F9792F3A190F}" type="presParOf" srcId="{D6D09BF1-2904-4505-8D4F-637758654AD7}" destId="{1A83AC3D-1D0C-4863-82CB-4AA7A40C853A}" srcOrd="1" destOrd="0" presId="urn:microsoft.com/office/officeart/2005/8/layout/hProcess9"/>
    <dgm:cxn modelId="{1F8246D9-8F72-4307-9068-F3D14FAB3D37}" type="presParOf" srcId="{1A83AC3D-1D0C-4863-82CB-4AA7A40C853A}" destId="{C9631E78-027B-46C6-A895-68DEC5FB3614}" srcOrd="0" destOrd="0" presId="urn:microsoft.com/office/officeart/2005/8/layout/hProcess9"/>
    <dgm:cxn modelId="{E819DD93-C57E-49D9-8965-84743DB5E42D}" type="presParOf" srcId="{1A83AC3D-1D0C-4863-82CB-4AA7A40C853A}" destId="{7E7344D7-3786-4E93-8914-B8D3ED0E07A2}" srcOrd="1" destOrd="0" presId="urn:microsoft.com/office/officeart/2005/8/layout/hProcess9"/>
    <dgm:cxn modelId="{FC0EE2DD-19DE-459E-A0ED-0EDC4A9D2D61}" type="presParOf" srcId="{1A83AC3D-1D0C-4863-82CB-4AA7A40C853A}" destId="{65ACB14F-1002-4D76-AAC3-2A81737B92DF}" srcOrd="2" destOrd="0" presId="urn:microsoft.com/office/officeart/2005/8/layout/hProcess9"/>
    <dgm:cxn modelId="{5913A347-A465-4FC6-AFC5-2E1773DE0893}" type="presParOf" srcId="{1A83AC3D-1D0C-4863-82CB-4AA7A40C853A}" destId="{BD841E87-2C57-4BC0-8D4B-60E90CEA347F}" srcOrd="3" destOrd="0" presId="urn:microsoft.com/office/officeart/2005/8/layout/hProcess9"/>
    <dgm:cxn modelId="{E8D4C1CA-B104-47C0-B77A-56E100FDC9EA}" type="presParOf" srcId="{1A83AC3D-1D0C-4863-82CB-4AA7A40C853A}" destId="{A5129C3F-FAA0-4403-A57D-80EEA9BE064A}" srcOrd="4" destOrd="0" presId="urn:microsoft.com/office/officeart/2005/8/layout/hProcess9"/>
    <dgm:cxn modelId="{BDA8863B-4DAE-44C6-90EB-D39F772BB41D}" type="presParOf" srcId="{1A83AC3D-1D0C-4863-82CB-4AA7A40C853A}" destId="{3C22A488-4D82-4D8B-9EA1-1290FD5A403A}" srcOrd="5" destOrd="0" presId="urn:microsoft.com/office/officeart/2005/8/layout/hProcess9"/>
    <dgm:cxn modelId="{C5484E70-86CB-4A8D-96B0-110E9EBD161C}" type="presParOf" srcId="{1A83AC3D-1D0C-4863-82CB-4AA7A40C853A}" destId="{F1233313-32C6-40D4-81CD-0E18F5D9584A}" srcOrd="6" destOrd="0" presId="urn:microsoft.com/office/officeart/2005/8/layout/hProcess9"/>
    <dgm:cxn modelId="{048C78E1-889C-464C-8690-D9799CB9722B}" type="presParOf" srcId="{1A83AC3D-1D0C-4863-82CB-4AA7A40C853A}" destId="{E7D376A3-A3C8-4E7E-A3F9-CA72928CB2A8}" srcOrd="7" destOrd="0" presId="urn:microsoft.com/office/officeart/2005/8/layout/hProcess9"/>
    <dgm:cxn modelId="{4CEE4B8B-9B25-49F6-A4C2-43B04424F80B}" type="presParOf" srcId="{1A83AC3D-1D0C-4863-82CB-4AA7A40C853A}" destId="{F2252617-22F1-4EF1-BB29-484978CCD6A7}" srcOrd="8" destOrd="0" presId="urn:microsoft.com/office/officeart/2005/8/layout/hProcess9"/>
    <dgm:cxn modelId="{F5749550-3A3F-410C-A671-6BF75F37C517}" type="presParOf" srcId="{1A83AC3D-1D0C-4863-82CB-4AA7A40C853A}" destId="{1BEEBA3D-6A30-43AC-88D1-886B94F32068}" srcOrd="9" destOrd="0" presId="urn:microsoft.com/office/officeart/2005/8/layout/hProcess9"/>
    <dgm:cxn modelId="{805DE8C0-349D-4379-8EA7-C43AAE43DDC3}" type="presParOf" srcId="{1A83AC3D-1D0C-4863-82CB-4AA7A40C853A}" destId="{EE48A826-8A82-410C-BC94-2D9E361980F0}" srcOrd="10" destOrd="0" presId="urn:microsoft.com/office/officeart/2005/8/layout/hProcess9"/>
    <dgm:cxn modelId="{517FCE53-D007-42E2-A6BE-0F8A05032CD7}" type="presParOf" srcId="{1A83AC3D-1D0C-4863-82CB-4AA7A40C853A}" destId="{E2444FC0-9847-415D-BB3E-18D15FD36FD1}" srcOrd="11" destOrd="0" presId="urn:microsoft.com/office/officeart/2005/8/layout/hProcess9"/>
    <dgm:cxn modelId="{5347CEC2-E8CA-42AC-BD7E-0F4DD8C9B62F}" type="presParOf" srcId="{1A83AC3D-1D0C-4863-82CB-4AA7A40C853A}" destId="{07B6A468-65BB-445C-BEAD-A85CE296EC58}" srcOrd="12" destOrd="0" presId="urn:microsoft.com/office/officeart/2005/8/layout/hProcess9"/>
    <dgm:cxn modelId="{9233B989-33C3-4E02-A5ED-D2F2B9E21ED9}" type="presParOf" srcId="{1A83AC3D-1D0C-4863-82CB-4AA7A40C853A}" destId="{0993370B-6D25-46D5-80BD-F30924230D73}" srcOrd="13" destOrd="0" presId="urn:microsoft.com/office/officeart/2005/8/layout/hProcess9"/>
    <dgm:cxn modelId="{111A8339-D05F-4F36-8B67-045BE11B1D80}" type="presParOf" srcId="{1A83AC3D-1D0C-4863-82CB-4AA7A40C853A}" destId="{6984B0AB-D0CC-4A52-ABFD-D9CCCF1C3F3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6AAF46-61BD-4B36-9FD9-DA78343A74DA}" type="doc">
      <dgm:prSet loTypeId="urn:microsoft.com/office/officeart/2008/layout/VerticalCurvedList#1" loCatId="list" qsTypeId="urn:microsoft.com/office/officeart/2005/8/quickstyle/simple1#1" qsCatId="simple" csTypeId="urn:microsoft.com/office/officeart/2005/8/colors/colorful5#1" csCatId="colorful" phldr="1"/>
      <dgm:spPr/>
      <dgm:t>
        <a:bodyPr/>
        <a:lstStyle/>
        <a:p>
          <a:endParaRPr lang="en-US"/>
        </a:p>
      </dgm:t>
    </dgm:pt>
    <dgm:pt modelId="{9EDAB0CA-FF6C-474D-BF59-C37D5666F795}">
      <dgm:prSet custT="1"/>
      <dgm:spPr/>
      <dgm:t>
        <a:bodyPr/>
        <a:lstStyle/>
        <a:p>
          <a:r>
            <a:rPr lang="en-US" sz="2800" dirty="0" smtClean="0">
              <a:solidFill>
                <a:schemeClr val="tx1"/>
              </a:solidFill>
            </a:rPr>
            <a:t>Call Oracle Forms From Notification</a:t>
          </a:r>
        </a:p>
      </dgm:t>
    </dgm:pt>
    <dgm:pt modelId="{51DFD547-0FDB-43C6-84B8-A0F252C495FC}" type="parTrans" cxnId="{E7D7CBB2-E642-40BB-B575-FECFF954FF11}">
      <dgm:prSet/>
      <dgm:spPr/>
      <dgm:t>
        <a:bodyPr/>
        <a:lstStyle/>
        <a:p>
          <a:endParaRPr lang="en-US" sz="2400">
            <a:solidFill>
              <a:schemeClr val="tx1"/>
            </a:solidFill>
          </a:endParaRPr>
        </a:p>
      </dgm:t>
    </dgm:pt>
    <dgm:pt modelId="{E5DDABFE-93C1-4BB6-A045-AB88DCA44623}" type="sibTrans" cxnId="{E7D7CBB2-E642-40BB-B575-FECFF954FF11}">
      <dgm:prSet/>
      <dgm:spPr/>
      <dgm:t>
        <a:bodyPr/>
        <a:lstStyle/>
        <a:p>
          <a:endParaRPr lang="en-US" sz="2400">
            <a:solidFill>
              <a:schemeClr val="tx1"/>
            </a:solidFill>
          </a:endParaRPr>
        </a:p>
      </dgm:t>
    </dgm:pt>
    <dgm:pt modelId="{8D29FA69-EC10-4BD6-898A-23291FE979C2}">
      <dgm:prSet phldrT="[Text]" custT="1"/>
      <dgm:spPr/>
      <dgm:t>
        <a:bodyPr/>
        <a:lstStyle/>
        <a:p>
          <a:r>
            <a:rPr lang="en-US" sz="2800" dirty="0" smtClean="0">
              <a:solidFill>
                <a:schemeClr val="tx1"/>
              </a:solidFill>
            </a:rPr>
            <a:t>Recall Functionality</a:t>
          </a:r>
          <a:endParaRPr lang="en-US" sz="2800" dirty="0">
            <a:solidFill>
              <a:schemeClr val="tx1"/>
            </a:solidFill>
          </a:endParaRPr>
        </a:p>
      </dgm:t>
    </dgm:pt>
    <dgm:pt modelId="{943274DE-4A94-4E38-9253-877CCEFF284B}" type="sibTrans" cxnId="{C9F9AC5E-6507-4190-B0EA-5249188625C1}">
      <dgm:prSet/>
      <dgm:spPr/>
      <dgm:t>
        <a:bodyPr/>
        <a:lstStyle/>
        <a:p>
          <a:endParaRPr lang="en-US" sz="2400">
            <a:solidFill>
              <a:schemeClr val="tx1"/>
            </a:solidFill>
          </a:endParaRPr>
        </a:p>
      </dgm:t>
    </dgm:pt>
    <dgm:pt modelId="{B1D46553-3FF7-4D17-A23A-EEAB7B133D33}" type="parTrans" cxnId="{C9F9AC5E-6507-4190-B0EA-5249188625C1}">
      <dgm:prSet/>
      <dgm:spPr/>
      <dgm:t>
        <a:bodyPr/>
        <a:lstStyle/>
        <a:p>
          <a:endParaRPr lang="en-US" sz="2400">
            <a:solidFill>
              <a:schemeClr val="tx1"/>
            </a:solidFill>
          </a:endParaRPr>
        </a:p>
      </dgm:t>
    </dgm:pt>
    <dgm:pt modelId="{9D42A1CD-E9EF-4B27-A9D5-881F59280CC1}">
      <dgm:prSet custT="1"/>
      <dgm:spPr/>
      <dgm:t>
        <a:bodyPr/>
        <a:lstStyle/>
        <a:p>
          <a:r>
            <a:rPr lang="en-US" sz="2800" dirty="0" smtClean="0">
              <a:solidFill>
                <a:schemeClr val="tx1"/>
              </a:solidFill>
            </a:rPr>
            <a:t>Custom History</a:t>
          </a:r>
          <a:endParaRPr lang="en-US" sz="2800" dirty="0">
            <a:solidFill>
              <a:schemeClr val="tx1"/>
            </a:solidFill>
          </a:endParaRPr>
        </a:p>
      </dgm:t>
    </dgm:pt>
    <dgm:pt modelId="{D4313847-CD88-4E55-951F-F555C05A6EA6}" type="parTrans" cxnId="{843C7191-9C8D-44FA-A9E5-11BE4C0FDAEB}">
      <dgm:prSet/>
      <dgm:spPr/>
      <dgm:t>
        <a:bodyPr/>
        <a:lstStyle/>
        <a:p>
          <a:endParaRPr lang="en-IN"/>
        </a:p>
      </dgm:t>
    </dgm:pt>
    <dgm:pt modelId="{6787D1C9-2A91-4727-9036-A21CD88A2191}" type="sibTrans" cxnId="{843C7191-9C8D-44FA-A9E5-11BE4C0FDAEB}">
      <dgm:prSet/>
      <dgm:spPr/>
      <dgm:t>
        <a:bodyPr/>
        <a:lstStyle/>
        <a:p>
          <a:endParaRPr lang="en-IN"/>
        </a:p>
      </dgm:t>
    </dgm:pt>
    <dgm:pt modelId="{2B017FF6-DB58-4D60-8935-9BF138E3C1D7}">
      <dgm:prSet phldrT="[Text]" custT="1"/>
      <dgm:spPr/>
      <dgm:t>
        <a:bodyPr/>
        <a:lstStyle/>
        <a:p>
          <a:r>
            <a:rPr lang="en-US" sz="2800" dirty="0" smtClean="0">
              <a:solidFill>
                <a:schemeClr val="tx1"/>
              </a:solidFill>
            </a:rPr>
            <a:t>Customizing Notifications</a:t>
          </a:r>
          <a:endParaRPr lang="en-US" sz="2800" dirty="0">
            <a:solidFill>
              <a:schemeClr val="tx1"/>
            </a:solidFill>
          </a:endParaRPr>
        </a:p>
      </dgm:t>
    </dgm:pt>
    <dgm:pt modelId="{405C573F-59BA-44CB-B232-29135E2DFFE0}" type="sibTrans" cxnId="{6422D94C-F9B2-4B61-9E33-BD0353E2782B}">
      <dgm:prSet/>
      <dgm:spPr/>
      <dgm:t>
        <a:bodyPr/>
        <a:lstStyle/>
        <a:p>
          <a:endParaRPr lang="en-US" sz="2400">
            <a:solidFill>
              <a:schemeClr val="tx1"/>
            </a:solidFill>
          </a:endParaRPr>
        </a:p>
      </dgm:t>
    </dgm:pt>
    <dgm:pt modelId="{8D439289-7EF7-4EAA-A5DE-F02CD5DCD604}" type="parTrans" cxnId="{6422D94C-F9B2-4B61-9E33-BD0353E2782B}">
      <dgm:prSet/>
      <dgm:spPr/>
      <dgm:t>
        <a:bodyPr/>
        <a:lstStyle/>
        <a:p>
          <a:endParaRPr lang="en-US" sz="2400">
            <a:solidFill>
              <a:schemeClr val="tx1"/>
            </a:solidFill>
          </a:endParaRPr>
        </a:p>
      </dgm:t>
    </dgm:pt>
    <dgm:pt modelId="{5E195106-074A-4CD5-9F78-0B4001526CAE}">
      <dgm:prSet custT="1"/>
      <dgm:spPr/>
      <dgm:t>
        <a:bodyPr/>
        <a:lstStyle/>
        <a:p>
          <a:r>
            <a:rPr lang="en-US" sz="2800" dirty="0" smtClean="0">
              <a:solidFill>
                <a:schemeClr val="tx1"/>
              </a:solidFill>
            </a:rPr>
            <a:t>Change Account Generator Start Process</a:t>
          </a:r>
        </a:p>
      </dgm:t>
    </dgm:pt>
    <dgm:pt modelId="{C1A2E79F-A374-44F1-B9D2-D24FECDB0431}" type="parTrans" cxnId="{FE977E9A-7C09-4539-84B2-FC429CB3FD9D}">
      <dgm:prSet/>
      <dgm:spPr/>
      <dgm:t>
        <a:bodyPr/>
        <a:lstStyle/>
        <a:p>
          <a:endParaRPr lang="en-IN"/>
        </a:p>
      </dgm:t>
    </dgm:pt>
    <dgm:pt modelId="{582B3A3E-6BF7-4228-937E-85AC09215240}" type="sibTrans" cxnId="{FE977E9A-7C09-4539-84B2-FC429CB3FD9D}">
      <dgm:prSet/>
      <dgm:spPr/>
      <dgm:t>
        <a:bodyPr/>
        <a:lstStyle/>
        <a:p>
          <a:endParaRPr lang="en-IN"/>
        </a:p>
      </dgm:t>
    </dgm:pt>
    <dgm:pt modelId="{6CC2B2C3-2502-4023-AD08-84CF8D3FB8EF}">
      <dgm:prSet custT="1"/>
      <dgm:spPr/>
      <dgm:t>
        <a:bodyPr/>
        <a:lstStyle/>
        <a:p>
          <a:r>
            <a:rPr lang="en-US" sz="2800" dirty="0" smtClean="0">
              <a:solidFill>
                <a:schemeClr val="tx1"/>
              </a:solidFill>
            </a:rPr>
            <a:t>Special Attributes</a:t>
          </a:r>
        </a:p>
      </dgm:t>
    </dgm:pt>
    <dgm:pt modelId="{45C83892-C6CE-4A68-8DCF-A3930CF9B7FD}" type="parTrans" cxnId="{14CCB45C-64FF-4D3B-B329-1643D8949F5F}">
      <dgm:prSet/>
      <dgm:spPr/>
      <dgm:t>
        <a:bodyPr/>
        <a:lstStyle/>
        <a:p>
          <a:endParaRPr lang="en-IN"/>
        </a:p>
      </dgm:t>
    </dgm:pt>
    <dgm:pt modelId="{E8AAA76B-0821-4C3C-9281-F1AF0A8D3258}" type="sibTrans" cxnId="{14CCB45C-64FF-4D3B-B329-1643D8949F5F}">
      <dgm:prSet/>
      <dgm:spPr/>
      <dgm:t>
        <a:bodyPr/>
        <a:lstStyle/>
        <a:p>
          <a:endParaRPr lang="en-IN"/>
        </a:p>
      </dgm:t>
    </dgm:pt>
    <dgm:pt modelId="{77B81740-72F1-4598-AE87-997B0F73F71C}" type="pres">
      <dgm:prSet presAssocID="{BF6AAF46-61BD-4B36-9FD9-DA78343A74DA}" presName="Name0" presStyleCnt="0">
        <dgm:presLayoutVars>
          <dgm:chMax val="7"/>
          <dgm:chPref val="7"/>
          <dgm:dir/>
        </dgm:presLayoutVars>
      </dgm:prSet>
      <dgm:spPr/>
      <dgm:t>
        <a:bodyPr/>
        <a:lstStyle/>
        <a:p>
          <a:endParaRPr lang="en-US"/>
        </a:p>
      </dgm:t>
    </dgm:pt>
    <dgm:pt modelId="{D8B6B0C3-7A72-46BB-9DCB-19C8542437FA}" type="pres">
      <dgm:prSet presAssocID="{BF6AAF46-61BD-4B36-9FD9-DA78343A74DA}" presName="Name1" presStyleCnt="0"/>
      <dgm:spPr/>
    </dgm:pt>
    <dgm:pt modelId="{6C0BD94F-DFF3-4727-91F0-6B337CF6C70D}" type="pres">
      <dgm:prSet presAssocID="{BF6AAF46-61BD-4B36-9FD9-DA78343A74DA}" presName="cycle" presStyleCnt="0"/>
      <dgm:spPr/>
    </dgm:pt>
    <dgm:pt modelId="{031E2D51-833A-4747-8FF3-7547FA09A2FB}" type="pres">
      <dgm:prSet presAssocID="{BF6AAF46-61BD-4B36-9FD9-DA78343A74DA}" presName="srcNode" presStyleLbl="node1" presStyleIdx="0" presStyleCnt="6"/>
      <dgm:spPr/>
    </dgm:pt>
    <dgm:pt modelId="{1A40097D-9CCC-4575-97AD-7EBBE381D15B}" type="pres">
      <dgm:prSet presAssocID="{BF6AAF46-61BD-4B36-9FD9-DA78343A74DA}" presName="conn" presStyleLbl="parChTrans1D2" presStyleIdx="0" presStyleCnt="1"/>
      <dgm:spPr/>
      <dgm:t>
        <a:bodyPr/>
        <a:lstStyle/>
        <a:p>
          <a:endParaRPr lang="en-US"/>
        </a:p>
      </dgm:t>
    </dgm:pt>
    <dgm:pt modelId="{6DFCDA41-F3C8-46BC-8A9D-56A81AE09334}" type="pres">
      <dgm:prSet presAssocID="{BF6AAF46-61BD-4B36-9FD9-DA78343A74DA}" presName="extraNode" presStyleLbl="node1" presStyleIdx="0" presStyleCnt="6"/>
      <dgm:spPr/>
    </dgm:pt>
    <dgm:pt modelId="{2E983BD0-0435-4934-96E2-9570B8D6B65D}" type="pres">
      <dgm:prSet presAssocID="{BF6AAF46-61BD-4B36-9FD9-DA78343A74DA}" presName="dstNode" presStyleLbl="node1" presStyleIdx="0" presStyleCnt="6"/>
      <dgm:spPr/>
    </dgm:pt>
    <dgm:pt modelId="{93E87CAE-BD1B-4623-9497-3D5AA79D0242}" type="pres">
      <dgm:prSet presAssocID="{2B017FF6-DB58-4D60-8935-9BF138E3C1D7}" presName="text_1" presStyleLbl="node1" presStyleIdx="0" presStyleCnt="6">
        <dgm:presLayoutVars>
          <dgm:bulletEnabled val="1"/>
        </dgm:presLayoutVars>
      </dgm:prSet>
      <dgm:spPr/>
      <dgm:t>
        <a:bodyPr/>
        <a:lstStyle/>
        <a:p>
          <a:endParaRPr lang="en-US"/>
        </a:p>
      </dgm:t>
    </dgm:pt>
    <dgm:pt modelId="{C0F29A3A-1BE0-4081-B9C3-D7334E5B3B38}" type="pres">
      <dgm:prSet presAssocID="{2B017FF6-DB58-4D60-8935-9BF138E3C1D7}" presName="accent_1" presStyleCnt="0"/>
      <dgm:spPr/>
    </dgm:pt>
    <dgm:pt modelId="{2E98105A-1FA2-4F2A-AF3B-8C5E9920F912}" type="pres">
      <dgm:prSet presAssocID="{2B017FF6-DB58-4D60-8935-9BF138E3C1D7}" presName="accentRepeatNode" presStyleLbl="solidFgAcc1" presStyleIdx="0" presStyleCnt="6"/>
      <dgm:spPr/>
    </dgm:pt>
    <dgm:pt modelId="{827790AB-6090-4CC3-85C4-4CE778C2C3D1}" type="pres">
      <dgm:prSet presAssocID="{8D29FA69-EC10-4BD6-898A-23291FE979C2}" presName="text_2" presStyleLbl="node1" presStyleIdx="1" presStyleCnt="6">
        <dgm:presLayoutVars>
          <dgm:bulletEnabled val="1"/>
        </dgm:presLayoutVars>
      </dgm:prSet>
      <dgm:spPr/>
      <dgm:t>
        <a:bodyPr/>
        <a:lstStyle/>
        <a:p>
          <a:endParaRPr lang="en-IN"/>
        </a:p>
      </dgm:t>
    </dgm:pt>
    <dgm:pt modelId="{B2E497DC-144C-4CD4-A6AA-1C479DDF24E0}" type="pres">
      <dgm:prSet presAssocID="{8D29FA69-EC10-4BD6-898A-23291FE979C2}" presName="accent_2" presStyleCnt="0"/>
      <dgm:spPr/>
    </dgm:pt>
    <dgm:pt modelId="{717C3B46-461B-4354-A791-202F700D01CF}" type="pres">
      <dgm:prSet presAssocID="{8D29FA69-EC10-4BD6-898A-23291FE979C2}" presName="accentRepeatNode" presStyleLbl="solidFgAcc1" presStyleIdx="1" presStyleCnt="6"/>
      <dgm:spPr/>
    </dgm:pt>
    <dgm:pt modelId="{102CA95F-D32A-4A52-A3C2-D67336137B10}" type="pres">
      <dgm:prSet presAssocID="{9D42A1CD-E9EF-4B27-A9D5-881F59280CC1}" presName="text_3" presStyleLbl="node1" presStyleIdx="2" presStyleCnt="6">
        <dgm:presLayoutVars>
          <dgm:bulletEnabled val="1"/>
        </dgm:presLayoutVars>
      </dgm:prSet>
      <dgm:spPr/>
      <dgm:t>
        <a:bodyPr/>
        <a:lstStyle/>
        <a:p>
          <a:endParaRPr lang="en-IN"/>
        </a:p>
      </dgm:t>
    </dgm:pt>
    <dgm:pt modelId="{33FD745C-C6B3-4400-BB7B-00AECB06005F}" type="pres">
      <dgm:prSet presAssocID="{9D42A1CD-E9EF-4B27-A9D5-881F59280CC1}" presName="accent_3" presStyleCnt="0"/>
      <dgm:spPr/>
    </dgm:pt>
    <dgm:pt modelId="{A10E8D74-AE1B-4E52-97EC-77D7F06EB1AF}" type="pres">
      <dgm:prSet presAssocID="{9D42A1CD-E9EF-4B27-A9D5-881F59280CC1}" presName="accentRepeatNode" presStyleLbl="solidFgAcc1" presStyleIdx="2" presStyleCnt="6"/>
      <dgm:spPr/>
    </dgm:pt>
    <dgm:pt modelId="{D80E2840-7CA2-4623-8B8F-F8AD30BE9A22}" type="pres">
      <dgm:prSet presAssocID="{9EDAB0CA-FF6C-474D-BF59-C37D5666F795}" presName="text_4" presStyleLbl="node1" presStyleIdx="3" presStyleCnt="6">
        <dgm:presLayoutVars>
          <dgm:bulletEnabled val="1"/>
        </dgm:presLayoutVars>
      </dgm:prSet>
      <dgm:spPr/>
      <dgm:t>
        <a:bodyPr/>
        <a:lstStyle/>
        <a:p>
          <a:endParaRPr lang="en-IN"/>
        </a:p>
      </dgm:t>
    </dgm:pt>
    <dgm:pt modelId="{AE22C5BA-6832-485C-8A9B-22E8F6335C3E}" type="pres">
      <dgm:prSet presAssocID="{9EDAB0CA-FF6C-474D-BF59-C37D5666F795}" presName="accent_4" presStyleCnt="0"/>
      <dgm:spPr/>
    </dgm:pt>
    <dgm:pt modelId="{A43621DA-FE8D-43E1-898E-E1CD6BF1A89B}" type="pres">
      <dgm:prSet presAssocID="{9EDAB0CA-FF6C-474D-BF59-C37D5666F795}" presName="accentRepeatNode" presStyleLbl="solidFgAcc1" presStyleIdx="3" presStyleCnt="6"/>
      <dgm:spPr/>
    </dgm:pt>
    <dgm:pt modelId="{4B78F8C9-E069-45F5-8742-D043053B0D41}" type="pres">
      <dgm:prSet presAssocID="{6CC2B2C3-2502-4023-AD08-84CF8D3FB8EF}" presName="text_5" presStyleLbl="node1" presStyleIdx="4" presStyleCnt="6">
        <dgm:presLayoutVars>
          <dgm:bulletEnabled val="1"/>
        </dgm:presLayoutVars>
      </dgm:prSet>
      <dgm:spPr/>
      <dgm:t>
        <a:bodyPr/>
        <a:lstStyle/>
        <a:p>
          <a:endParaRPr lang="en-IN"/>
        </a:p>
      </dgm:t>
    </dgm:pt>
    <dgm:pt modelId="{41D6729D-3191-4113-BB69-476599317CE1}" type="pres">
      <dgm:prSet presAssocID="{6CC2B2C3-2502-4023-AD08-84CF8D3FB8EF}" presName="accent_5" presStyleCnt="0"/>
      <dgm:spPr/>
    </dgm:pt>
    <dgm:pt modelId="{406C0FF6-BC02-4F81-9BB2-DA90FC365BCF}" type="pres">
      <dgm:prSet presAssocID="{6CC2B2C3-2502-4023-AD08-84CF8D3FB8EF}" presName="accentRepeatNode" presStyleLbl="solidFgAcc1" presStyleIdx="4" presStyleCnt="6"/>
      <dgm:spPr/>
    </dgm:pt>
    <dgm:pt modelId="{AF042E96-C0B5-4C3A-85C7-591B7BE6ADC9}" type="pres">
      <dgm:prSet presAssocID="{5E195106-074A-4CD5-9F78-0B4001526CAE}" presName="text_6" presStyleLbl="node1" presStyleIdx="5" presStyleCnt="6">
        <dgm:presLayoutVars>
          <dgm:bulletEnabled val="1"/>
        </dgm:presLayoutVars>
      </dgm:prSet>
      <dgm:spPr/>
      <dgm:t>
        <a:bodyPr/>
        <a:lstStyle/>
        <a:p>
          <a:endParaRPr lang="en-IN"/>
        </a:p>
      </dgm:t>
    </dgm:pt>
    <dgm:pt modelId="{7021B511-7151-45C0-ADB5-ADB301BCEB0D}" type="pres">
      <dgm:prSet presAssocID="{5E195106-074A-4CD5-9F78-0B4001526CAE}" presName="accent_6" presStyleCnt="0"/>
      <dgm:spPr/>
    </dgm:pt>
    <dgm:pt modelId="{8A493827-B490-4D6C-BFC0-0A1C4268A673}" type="pres">
      <dgm:prSet presAssocID="{5E195106-074A-4CD5-9F78-0B4001526CAE}" presName="accentRepeatNode" presStyleLbl="solidFgAcc1" presStyleIdx="5" presStyleCnt="6"/>
      <dgm:spPr/>
    </dgm:pt>
  </dgm:ptLst>
  <dgm:cxnLst>
    <dgm:cxn modelId="{60CFF556-5BB0-4CA8-AF3E-E72BA3DD4235}" type="presOf" srcId="{2B017FF6-DB58-4D60-8935-9BF138E3C1D7}" destId="{93E87CAE-BD1B-4623-9497-3D5AA79D0242}" srcOrd="0" destOrd="0" presId="urn:microsoft.com/office/officeart/2008/layout/VerticalCurvedList#1"/>
    <dgm:cxn modelId="{14CCB45C-64FF-4D3B-B329-1643D8949F5F}" srcId="{BF6AAF46-61BD-4B36-9FD9-DA78343A74DA}" destId="{6CC2B2C3-2502-4023-AD08-84CF8D3FB8EF}" srcOrd="4" destOrd="0" parTransId="{45C83892-C6CE-4A68-8DCF-A3930CF9B7FD}" sibTransId="{E8AAA76B-0821-4C3C-9281-F1AF0A8D3258}"/>
    <dgm:cxn modelId="{1EE7F13D-28E0-4C09-BA2E-4AA72DC20011}" type="presOf" srcId="{9EDAB0CA-FF6C-474D-BF59-C37D5666F795}" destId="{D80E2840-7CA2-4623-8B8F-F8AD30BE9A22}" srcOrd="0" destOrd="0" presId="urn:microsoft.com/office/officeart/2008/layout/VerticalCurvedList#1"/>
    <dgm:cxn modelId="{843C7191-9C8D-44FA-A9E5-11BE4C0FDAEB}" srcId="{BF6AAF46-61BD-4B36-9FD9-DA78343A74DA}" destId="{9D42A1CD-E9EF-4B27-A9D5-881F59280CC1}" srcOrd="2" destOrd="0" parTransId="{D4313847-CD88-4E55-951F-F555C05A6EA6}" sibTransId="{6787D1C9-2A91-4727-9036-A21CD88A2191}"/>
    <dgm:cxn modelId="{6422D94C-F9B2-4B61-9E33-BD0353E2782B}" srcId="{BF6AAF46-61BD-4B36-9FD9-DA78343A74DA}" destId="{2B017FF6-DB58-4D60-8935-9BF138E3C1D7}" srcOrd="0" destOrd="0" parTransId="{8D439289-7EF7-4EAA-A5DE-F02CD5DCD604}" sibTransId="{405C573F-59BA-44CB-B232-29135E2DFFE0}"/>
    <dgm:cxn modelId="{4961B1DE-6F8A-4E6B-9428-7E95144B4149}" type="presOf" srcId="{BF6AAF46-61BD-4B36-9FD9-DA78343A74DA}" destId="{77B81740-72F1-4598-AE87-997B0F73F71C}" srcOrd="0" destOrd="0" presId="urn:microsoft.com/office/officeart/2008/layout/VerticalCurvedList#1"/>
    <dgm:cxn modelId="{FE977E9A-7C09-4539-84B2-FC429CB3FD9D}" srcId="{BF6AAF46-61BD-4B36-9FD9-DA78343A74DA}" destId="{5E195106-074A-4CD5-9F78-0B4001526CAE}" srcOrd="5" destOrd="0" parTransId="{C1A2E79F-A374-44F1-B9D2-D24FECDB0431}" sibTransId="{582B3A3E-6BF7-4228-937E-85AC09215240}"/>
    <dgm:cxn modelId="{D367CC23-B28C-45F4-A759-10ABC50DA633}" type="presOf" srcId="{6CC2B2C3-2502-4023-AD08-84CF8D3FB8EF}" destId="{4B78F8C9-E069-45F5-8742-D043053B0D41}" srcOrd="0" destOrd="0" presId="urn:microsoft.com/office/officeart/2008/layout/VerticalCurvedList#1"/>
    <dgm:cxn modelId="{537D1E27-5F15-497C-AF8A-DE4BFD3E5B17}" type="presOf" srcId="{9D42A1CD-E9EF-4B27-A9D5-881F59280CC1}" destId="{102CA95F-D32A-4A52-A3C2-D67336137B10}" srcOrd="0" destOrd="0" presId="urn:microsoft.com/office/officeart/2008/layout/VerticalCurvedList#1"/>
    <dgm:cxn modelId="{E7D7CBB2-E642-40BB-B575-FECFF954FF11}" srcId="{BF6AAF46-61BD-4B36-9FD9-DA78343A74DA}" destId="{9EDAB0CA-FF6C-474D-BF59-C37D5666F795}" srcOrd="3" destOrd="0" parTransId="{51DFD547-0FDB-43C6-84B8-A0F252C495FC}" sibTransId="{E5DDABFE-93C1-4BB6-A045-AB88DCA44623}"/>
    <dgm:cxn modelId="{33CFD37A-B300-45FC-9E52-8385B92AEA48}" type="presOf" srcId="{5E195106-074A-4CD5-9F78-0B4001526CAE}" destId="{AF042E96-C0B5-4C3A-85C7-591B7BE6ADC9}" srcOrd="0" destOrd="0" presId="urn:microsoft.com/office/officeart/2008/layout/VerticalCurvedList#1"/>
    <dgm:cxn modelId="{C153FA9F-21CD-4D99-993B-517C8D57BFF5}" type="presOf" srcId="{8D29FA69-EC10-4BD6-898A-23291FE979C2}" destId="{827790AB-6090-4CC3-85C4-4CE778C2C3D1}" srcOrd="0" destOrd="0" presId="urn:microsoft.com/office/officeart/2008/layout/VerticalCurvedList#1"/>
    <dgm:cxn modelId="{C5225FF9-0296-4C64-87E0-1E3BE92854EF}" type="presOf" srcId="{405C573F-59BA-44CB-B232-29135E2DFFE0}" destId="{1A40097D-9CCC-4575-97AD-7EBBE381D15B}" srcOrd="0" destOrd="0" presId="urn:microsoft.com/office/officeart/2008/layout/VerticalCurvedList#1"/>
    <dgm:cxn modelId="{C9F9AC5E-6507-4190-B0EA-5249188625C1}" srcId="{BF6AAF46-61BD-4B36-9FD9-DA78343A74DA}" destId="{8D29FA69-EC10-4BD6-898A-23291FE979C2}" srcOrd="1" destOrd="0" parTransId="{B1D46553-3FF7-4D17-A23A-EEAB7B133D33}" sibTransId="{943274DE-4A94-4E38-9253-877CCEFF284B}"/>
    <dgm:cxn modelId="{C3D36DEB-0442-4943-AB01-8E763B843B9B}" type="presParOf" srcId="{77B81740-72F1-4598-AE87-997B0F73F71C}" destId="{D8B6B0C3-7A72-46BB-9DCB-19C8542437FA}" srcOrd="0" destOrd="0" presId="urn:microsoft.com/office/officeart/2008/layout/VerticalCurvedList#1"/>
    <dgm:cxn modelId="{AD1FEC4D-169E-411F-B89E-47E7415DF885}" type="presParOf" srcId="{D8B6B0C3-7A72-46BB-9DCB-19C8542437FA}" destId="{6C0BD94F-DFF3-4727-91F0-6B337CF6C70D}" srcOrd="0" destOrd="0" presId="urn:microsoft.com/office/officeart/2008/layout/VerticalCurvedList#1"/>
    <dgm:cxn modelId="{F9A4ACFD-FFE4-49F7-9D89-9D210E03AD59}" type="presParOf" srcId="{6C0BD94F-DFF3-4727-91F0-6B337CF6C70D}" destId="{031E2D51-833A-4747-8FF3-7547FA09A2FB}" srcOrd="0" destOrd="0" presId="urn:microsoft.com/office/officeart/2008/layout/VerticalCurvedList#1"/>
    <dgm:cxn modelId="{C7FFB29B-1DBE-4E73-A1BB-75C0CBB43B1B}" type="presParOf" srcId="{6C0BD94F-DFF3-4727-91F0-6B337CF6C70D}" destId="{1A40097D-9CCC-4575-97AD-7EBBE381D15B}" srcOrd="1" destOrd="0" presId="urn:microsoft.com/office/officeart/2008/layout/VerticalCurvedList#1"/>
    <dgm:cxn modelId="{3D1CA0CE-A38A-4862-BBE9-BA9EB5E8B0F3}" type="presParOf" srcId="{6C0BD94F-DFF3-4727-91F0-6B337CF6C70D}" destId="{6DFCDA41-F3C8-46BC-8A9D-56A81AE09334}" srcOrd="2" destOrd="0" presId="urn:microsoft.com/office/officeart/2008/layout/VerticalCurvedList#1"/>
    <dgm:cxn modelId="{0C5CB5ED-EAC3-4ACB-A155-78785A14DB1D}" type="presParOf" srcId="{6C0BD94F-DFF3-4727-91F0-6B337CF6C70D}" destId="{2E983BD0-0435-4934-96E2-9570B8D6B65D}" srcOrd="3" destOrd="0" presId="urn:microsoft.com/office/officeart/2008/layout/VerticalCurvedList#1"/>
    <dgm:cxn modelId="{82B5AC1A-B191-4A19-8013-CCB04824CE29}" type="presParOf" srcId="{D8B6B0C3-7A72-46BB-9DCB-19C8542437FA}" destId="{93E87CAE-BD1B-4623-9497-3D5AA79D0242}" srcOrd="1" destOrd="0" presId="urn:microsoft.com/office/officeart/2008/layout/VerticalCurvedList#1"/>
    <dgm:cxn modelId="{3E2E9448-0B5D-4E0A-B13A-CDF983CDF3B1}" type="presParOf" srcId="{D8B6B0C3-7A72-46BB-9DCB-19C8542437FA}" destId="{C0F29A3A-1BE0-4081-B9C3-D7334E5B3B38}" srcOrd="2" destOrd="0" presId="urn:microsoft.com/office/officeart/2008/layout/VerticalCurvedList#1"/>
    <dgm:cxn modelId="{099DBC65-DAE2-4BE1-9F63-66EDC6CA256B}" type="presParOf" srcId="{C0F29A3A-1BE0-4081-B9C3-D7334E5B3B38}" destId="{2E98105A-1FA2-4F2A-AF3B-8C5E9920F912}" srcOrd="0" destOrd="0" presId="urn:microsoft.com/office/officeart/2008/layout/VerticalCurvedList#1"/>
    <dgm:cxn modelId="{74225285-1C32-4D88-B7F9-8A0991D9728F}" type="presParOf" srcId="{D8B6B0C3-7A72-46BB-9DCB-19C8542437FA}" destId="{827790AB-6090-4CC3-85C4-4CE778C2C3D1}" srcOrd="3" destOrd="0" presId="urn:microsoft.com/office/officeart/2008/layout/VerticalCurvedList#1"/>
    <dgm:cxn modelId="{8C2DDD8D-3C52-4340-9D84-8D6A4E0ACD2E}" type="presParOf" srcId="{D8B6B0C3-7A72-46BB-9DCB-19C8542437FA}" destId="{B2E497DC-144C-4CD4-A6AA-1C479DDF24E0}" srcOrd="4" destOrd="0" presId="urn:microsoft.com/office/officeart/2008/layout/VerticalCurvedList#1"/>
    <dgm:cxn modelId="{D01113CD-268A-470C-B038-8EF9EAC4D297}" type="presParOf" srcId="{B2E497DC-144C-4CD4-A6AA-1C479DDF24E0}" destId="{717C3B46-461B-4354-A791-202F700D01CF}" srcOrd="0" destOrd="0" presId="urn:microsoft.com/office/officeart/2008/layout/VerticalCurvedList#1"/>
    <dgm:cxn modelId="{BC764BEE-E1B5-45D2-BDB1-2C5204EDCC2A}" type="presParOf" srcId="{D8B6B0C3-7A72-46BB-9DCB-19C8542437FA}" destId="{102CA95F-D32A-4A52-A3C2-D67336137B10}" srcOrd="5" destOrd="0" presId="urn:microsoft.com/office/officeart/2008/layout/VerticalCurvedList#1"/>
    <dgm:cxn modelId="{03233D51-FBB5-4C24-BE02-0177062E59B2}" type="presParOf" srcId="{D8B6B0C3-7A72-46BB-9DCB-19C8542437FA}" destId="{33FD745C-C6B3-4400-BB7B-00AECB06005F}" srcOrd="6" destOrd="0" presId="urn:microsoft.com/office/officeart/2008/layout/VerticalCurvedList#1"/>
    <dgm:cxn modelId="{AA9B9216-DD56-4E7F-B9BB-7C8530191695}" type="presParOf" srcId="{33FD745C-C6B3-4400-BB7B-00AECB06005F}" destId="{A10E8D74-AE1B-4E52-97EC-77D7F06EB1AF}" srcOrd="0" destOrd="0" presId="urn:microsoft.com/office/officeart/2008/layout/VerticalCurvedList#1"/>
    <dgm:cxn modelId="{484FD362-DDAB-4F42-BB1A-99FBED86081A}" type="presParOf" srcId="{D8B6B0C3-7A72-46BB-9DCB-19C8542437FA}" destId="{D80E2840-7CA2-4623-8B8F-F8AD30BE9A22}" srcOrd="7" destOrd="0" presId="urn:microsoft.com/office/officeart/2008/layout/VerticalCurvedList#1"/>
    <dgm:cxn modelId="{B60EDC79-F28B-4A45-925D-04636CD2B870}" type="presParOf" srcId="{D8B6B0C3-7A72-46BB-9DCB-19C8542437FA}" destId="{AE22C5BA-6832-485C-8A9B-22E8F6335C3E}" srcOrd="8" destOrd="0" presId="urn:microsoft.com/office/officeart/2008/layout/VerticalCurvedList#1"/>
    <dgm:cxn modelId="{ABF9B1D9-AEAF-4E89-93E4-CA04D1541097}" type="presParOf" srcId="{AE22C5BA-6832-485C-8A9B-22E8F6335C3E}" destId="{A43621DA-FE8D-43E1-898E-E1CD6BF1A89B}" srcOrd="0" destOrd="0" presId="urn:microsoft.com/office/officeart/2008/layout/VerticalCurvedList#1"/>
    <dgm:cxn modelId="{DAAE9299-3766-4939-A831-6F785A3FE2D9}" type="presParOf" srcId="{D8B6B0C3-7A72-46BB-9DCB-19C8542437FA}" destId="{4B78F8C9-E069-45F5-8742-D043053B0D41}" srcOrd="9" destOrd="0" presId="urn:microsoft.com/office/officeart/2008/layout/VerticalCurvedList#1"/>
    <dgm:cxn modelId="{141B4FFD-B55F-4D8A-8CD1-215B8A5CDEDD}" type="presParOf" srcId="{D8B6B0C3-7A72-46BB-9DCB-19C8542437FA}" destId="{41D6729D-3191-4113-BB69-476599317CE1}" srcOrd="10" destOrd="0" presId="urn:microsoft.com/office/officeart/2008/layout/VerticalCurvedList#1"/>
    <dgm:cxn modelId="{7B79BA38-4657-4DBD-A201-C271A60E1CDA}" type="presParOf" srcId="{41D6729D-3191-4113-BB69-476599317CE1}" destId="{406C0FF6-BC02-4F81-9BB2-DA90FC365BCF}" srcOrd="0" destOrd="0" presId="urn:microsoft.com/office/officeart/2008/layout/VerticalCurvedList#1"/>
    <dgm:cxn modelId="{3B9F859B-BE26-4C80-A768-F0D3FEF6E5ED}" type="presParOf" srcId="{D8B6B0C3-7A72-46BB-9DCB-19C8542437FA}" destId="{AF042E96-C0B5-4C3A-85C7-591B7BE6ADC9}" srcOrd="11" destOrd="0" presId="urn:microsoft.com/office/officeart/2008/layout/VerticalCurvedList#1"/>
    <dgm:cxn modelId="{E2691227-69D6-47EE-AA09-1E03C6CEFE6B}" type="presParOf" srcId="{D8B6B0C3-7A72-46BB-9DCB-19C8542437FA}" destId="{7021B511-7151-45C0-ADB5-ADB301BCEB0D}" srcOrd="12" destOrd="0" presId="urn:microsoft.com/office/officeart/2008/layout/VerticalCurvedList#1"/>
    <dgm:cxn modelId="{102F07FB-622B-4062-B9EE-B4747FCD16D2}" type="presParOf" srcId="{7021B511-7151-45C0-ADB5-ADB301BCEB0D}" destId="{8A493827-B490-4D6C-BFC0-0A1C4268A673}"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11A87D-33E6-4A1E-8215-3C3B26D657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29019EE7-1CF5-4558-A4B5-319EF87DF78A}">
      <dgm:prSet/>
      <dgm:spPr/>
      <dgm:t>
        <a:bodyPr/>
        <a:lstStyle/>
        <a:p>
          <a:pPr rtl="0"/>
          <a:r>
            <a:rPr lang="en-US" dirty="0" smtClean="0"/>
            <a:t>Hide default Action History region and show your own action history from custom table in OAF region being displayed inside Workflow message</a:t>
          </a:r>
          <a:r>
            <a:rPr lang="en-IN" dirty="0" smtClean="0"/>
            <a:t>. </a:t>
          </a:r>
          <a:endParaRPr lang="en-IN" dirty="0"/>
        </a:p>
      </dgm:t>
    </dgm:pt>
    <dgm:pt modelId="{CBD3D989-8CFB-427E-9683-E3BA83C1DA80}" type="parTrans" cxnId="{3F456B36-FBD6-4EF4-8BDA-29DA65B77931}">
      <dgm:prSet/>
      <dgm:spPr/>
      <dgm:t>
        <a:bodyPr/>
        <a:lstStyle/>
        <a:p>
          <a:endParaRPr lang="en-IN"/>
        </a:p>
      </dgm:t>
    </dgm:pt>
    <dgm:pt modelId="{982C3C41-C10A-43CC-ABBF-B588A6764C6F}" type="sibTrans" cxnId="{3F456B36-FBD6-4EF4-8BDA-29DA65B77931}">
      <dgm:prSet/>
      <dgm:spPr/>
      <dgm:t>
        <a:bodyPr/>
        <a:lstStyle/>
        <a:p>
          <a:endParaRPr lang="en-IN"/>
        </a:p>
      </dgm:t>
    </dgm:pt>
    <dgm:pt modelId="{E27A0FD2-C99B-48A3-8E71-F7FB24FD07FD}">
      <dgm:prSet/>
      <dgm:spPr/>
      <dgm:t>
        <a:bodyPr/>
        <a:lstStyle/>
        <a:p>
          <a:pPr rtl="0"/>
          <a:r>
            <a:rPr lang="en-IN" dirty="0" smtClean="0"/>
            <a:t>Hide Standard Using              OAF region controller</a:t>
          </a:r>
          <a:endParaRPr lang="en-IN" dirty="0"/>
        </a:p>
      </dgm:t>
    </dgm:pt>
    <dgm:pt modelId="{79138E6F-3FB9-4C06-8003-0392610E29DD}" type="parTrans" cxnId="{0DA56F9F-8515-49A6-91B6-C6FF36EC2EDD}">
      <dgm:prSet/>
      <dgm:spPr/>
      <dgm:t>
        <a:bodyPr/>
        <a:lstStyle/>
        <a:p>
          <a:endParaRPr lang="en-IN"/>
        </a:p>
      </dgm:t>
    </dgm:pt>
    <dgm:pt modelId="{6ED5A5DF-87C0-4621-8BC4-28109B37B6A2}" type="sibTrans" cxnId="{0DA56F9F-8515-49A6-91B6-C6FF36EC2EDD}">
      <dgm:prSet/>
      <dgm:spPr/>
      <dgm:t>
        <a:bodyPr/>
        <a:lstStyle/>
        <a:p>
          <a:endParaRPr lang="en-IN"/>
        </a:p>
      </dgm:t>
    </dgm:pt>
    <dgm:pt modelId="{177C403E-3579-49A9-92D6-34EA200A7700}">
      <dgm:prSet/>
      <dgm:spPr/>
      <dgm:t>
        <a:bodyPr/>
        <a:lstStyle/>
        <a:p>
          <a:pPr rtl="0"/>
          <a:r>
            <a:rPr lang="en-IN" dirty="0" smtClean="0"/>
            <a:t>Add Custom Using        #HISTORY item attribute</a:t>
          </a:r>
          <a:endParaRPr lang="en-IN" dirty="0"/>
        </a:p>
      </dgm:t>
    </dgm:pt>
    <dgm:pt modelId="{B083D134-13AF-4134-BC5F-5DDCF624D715}" type="parTrans" cxnId="{0DBAB217-4298-4E3E-A65A-F4AB358B74F7}">
      <dgm:prSet/>
      <dgm:spPr/>
      <dgm:t>
        <a:bodyPr/>
        <a:lstStyle/>
        <a:p>
          <a:endParaRPr lang="en-IN"/>
        </a:p>
      </dgm:t>
    </dgm:pt>
    <dgm:pt modelId="{8CB7E742-A687-46B0-88AD-526FF4464C25}" type="sibTrans" cxnId="{0DBAB217-4298-4E3E-A65A-F4AB358B74F7}">
      <dgm:prSet/>
      <dgm:spPr/>
      <dgm:t>
        <a:bodyPr/>
        <a:lstStyle/>
        <a:p>
          <a:endParaRPr lang="en-IN"/>
        </a:p>
      </dgm:t>
    </dgm:pt>
    <dgm:pt modelId="{F8C0E2FB-F0ED-44E6-AB21-4E06EBB2FD4A}">
      <dgm:prSet/>
      <dgm:spPr/>
      <dgm:t>
        <a:bodyPr/>
        <a:lstStyle/>
        <a:p>
          <a:pPr rtl="0"/>
          <a:endParaRPr lang="en-IN" dirty="0"/>
        </a:p>
      </dgm:t>
    </dgm:pt>
    <dgm:pt modelId="{75524C44-9BE2-4DCE-8ACF-E3A02ACAB7B8}" type="parTrans" cxnId="{EA7AACB9-AFC1-4B69-8CF8-15FCA8AB2C05}">
      <dgm:prSet/>
      <dgm:spPr/>
      <dgm:t>
        <a:bodyPr/>
        <a:lstStyle/>
        <a:p>
          <a:endParaRPr lang="en-IN"/>
        </a:p>
      </dgm:t>
    </dgm:pt>
    <dgm:pt modelId="{D96B7A26-FFAE-4272-9A52-BF3517BD340E}" type="sibTrans" cxnId="{EA7AACB9-AFC1-4B69-8CF8-15FCA8AB2C05}">
      <dgm:prSet/>
      <dgm:spPr/>
      <dgm:t>
        <a:bodyPr/>
        <a:lstStyle/>
        <a:p>
          <a:endParaRPr lang="en-IN"/>
        </a:p>
      </dgm:t>
    </dgm:pt>
    <dgm:pt modelId="{B38D96F3-2E0A-452E-9763-33D447691DE9}" type="pres">
      <dgm:prSet presAssocID="{ED11A87D-33E6-4A1E-8215-3C3B26D65705}" presName="Name0" presStyleCnt="0">
        <dgm:presLayoutVars>
          <dgm:dir/>
          <dgm:animLvl val="lvl"/>
          <dgm:resizeHandles val="exact"/>
        </dgm:presLayoutVars>
      </dgm:prSet>
      <dgm:spPr/>
      <dgm:t>
        <a:bodyPr/>
        <a:lstStyle/>
        <a:p>
          <a:endParaRPr lang="en-IN"/>
        </a:p>
      </dgm:t>
    </dgm:pt>
    <dgm:pt modelId="{5B616CE9-A306-44A4-8B28-CFA46581310A}" type="pres">
      <dgm:prSet presAssocID="{29019EE7-1CF5-4558-A4B5-319EF87DF78A}" presName="linNode" presStyleCnt="0"/>
      <dgm:spPr/>
    </dgm:pt>
    <dgm:pt modelId="{A176F5D0-2218-4EB6-ABC3-A846DC497F6E}" type="pres">
      <dgm:prSet presAssocID="{29019EE7-1CF5-4558-A4B5-319EF87DF78A}" presName="parentText" presStyleLbl="node1" presStyleIdx="0" presStyleCnt="1">
        <dgm:presLayoutVars>
          <dgm:chMax val="1"/>
          <dgm:bulletEnabled val="1"/>
        </dgm:presLayoutVars>
      </dgm:prSet>
      <dgm:spPr/>
      <dgm:t>
        <a:bodyPr/>
        <a:lstStyle/>
        <a:p>
          <a:endParaRPr lang="en-IN"/>
        </a:p>
      </dgm:t>
    </dgm:pt>
    <dgm:pt modelId="{6D7B2CC2-E7F3-46A2-AE63-016C2EDD685C}" type="pres">
      <dgm:prSet presAssocID="{29019EE7-1CF5-4558-A4B5-319EF87DF78A}" presName="descendantText" presStyleLbl="alignAccFollowNode1" presStyleIdx="0" presStyleCnt="1">
        <dgm:presLayoutVars>
          <dgm:bulletEnabled val="1"/>
        </dgm:presLayoutVars>
      </dgm:prSet>
      <dgm:spPr/>
      <dgm:t>
        <a:bodyPr/>
        <a:lstStyle/>
        <a:p>
          <a:endParaRPr lang="en-IN"/>
        </a:p>
      </dgm:t>
    </dgm:pt>
  </dgm:ptLst>
  <dgm:cxnLst>
    <dgm:cxn modelId="{985529AD-0609-457E-A025-D55926EA0045}" type="presOf" srcId="{177C403E-3579-49A9-92D6-34EA200A7700}" destId="{6D7B2CC2-E7F3-46A2-AE63-016C2EDD685C}" srcOrd="0" destOrd="1" presId="urn:microsoft.com/office/officeart/2005/8/layout/vList5"/>
    <dgm:cxn modelId="{5A68D96C-B101-43ED-BDC0-78D4A9A0C764}" type="presOf" srcId="{E27A0FD2-C99B-48A3-8E71-F7FB24FD07FD}" destId="{6D7B2CC2-E7F3-46A2-AE63-016C2EDD685C}" srcOrd="0" destOrd="0" presId="urn:microsoft.com/office/officeart/2005/8/layout/vList5"/>
    <dgm:cxn modelId="{086E0B2E-428C-4F8A-815B-7953D31AB280}" type="presOf" srcId="{F8C0E2FB-F0ED-44E6-AB21-4E06EBB2FD4A}" destId="{6D7B2CC2-E7F3-46A2-AE63-016C2EDD685C}" srcOrd="0" destOrd="2" presId="urn:microsoft.com/office/officeart/2005/8/layout/vList5"/>
    <dgm:cxn modelId="{EA7AACB9-AFC1-4B69-8CF8-15FCA8AB2C05}" srcId="{29019EE7-1CF5-4558-A4B5-319EF87DF78A}" destId="{F8C0E2FB-F0ED-44E6-AB21-4E06EBB2FD4A}" srcOrd="2" destOrd="0" parTransId="{75524C44-9BE2-4DCE-8ACF-E3A02ACAB7B8}" sibTransId="{D96B7A26-FFAE-4272-9A52-BF3517BD340E}"/>
    <dgm:cxn modelId="{3F456B36-FBD6-4EF4-8BDA-29DA65B77931}" srcId="{ED11A87D-33E6-4A1E-8215-3C3B26D65705}" destId="{29019EE7-1CF5-4558-A4B5-319EF87DF78A}" srcOrd="0" destOrd="0" parTransId="{CBD3D989-8CFB-427E-9683-E3BA83C1DA80}" sibTransId="{982C3C41-C10A-43CC-ABBF-B588A6764C6F}"/>
    <dgm:cxn modelId="{28784402-4480-4B78-88A6-3E9713D6EEAE}" type="presOf" srcId="{29019EE7-1CF5-4558-A4B5-319EF87DF78A}" destId="{A176F5D0-2218-4EB6-ABC3-A846DC497F6E}" srcOrd="0" destOrd="0" presId="urn:microsoft.com/office/officeart/2005/8/layout/vList5"/>
    <dgm:cxn modelId="{B14A383F-927D-48DF-B5AA-79A76661C879}" type="presOf" srcId="{ED11A87D-33E6-4A1E-8215-3C3B26D65705}" destId="{B38D96F3-2E0A-452E-9763-33D447691DE9}" srcOrd="0" destOrd="0" presId="urn:microsoft.com/office/officeart/2005/8/layout/vList5"/>
    <dgm:cxn modelId="{0DBAB217-4298-4E3E-A65A-F4AB358B74F7}" srcId="{29019EE7-1CF5-4558-A4B5-319EF87DF78A}" destId="{177C403E-3579-49A9-92D6-34EA200A7700}" srcOrd="1" destOrd="0" parTransId="{B083D134-13AF-4134-BC5F-5DDCF624D715}" sibTransId="{8CB7E742-A687-46B0-88AD-526FF4464C25}"/>
    <dgm:cxn modelId="{0DA56F9F-8515-49A6-91B6-C6FF36EC2EDD}" srcId="{29019EE7-1CF5-4558-A4B5-319EF87DF78A}" destId="{E27A0FD2-C99B-48A3-8E71-F7FB24FD07FD}" srcOrd="0" destOrd="0" parTransId="{79138E6F-3FB9-4C06-8003-0392610E29DD}" sibTransId="{6ED5A5DF-87C0-4621-8BC4-28109B37B6A2}"/>
    <dgm:cxn modelId="{504D5912-0F86-43FD-862C-BA28DA39F1DC}" type="presParOf" srcId="{B38D96F3-2E0A-452E-9763-33D447691DE9}" destId="{5B616CE9-A306-44A4-8B28-CFA46581310A}" srcOrd="0" destOrd="0" presId="urn:microsoft.com/office/officeart/2005/8/layout/vList5"/>
    <dgm:cxn modelId="{C9B1EDFB-A506-4228-BE22-678EE7A2C902}" type="presParOf" srcId="{5B616CE9-A306-44A4-8B28-CFA46581310A}" destId="{A176F5D0-2218-4EB6-ABC3-A846DC497F6E}" srcOrd="0" destOrd="0" presId="urn:microsoft.com/office/officeart/2005/8/layout/vList5"/>
    <dgm:cxn modelId="{39CED75E-8562-4B09-8B64-2F2DD91BA122}" type="presParOf" srcId="{5B616CE9-A306-44A4-8B28-CFA46581310A}" destId="{6D7B2CC2-E7F3-46A2-AE63-016C2EDD68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43536C-D2B4-4234-8D61-47AAD3BD524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D9C43451-D933-4A28-8FB0-56F38220102B}">
      <dgm:prSet/>
      <dgm:spPr/>
      <dgm:t>
        <a:bodyPr/>
        <a:lstStyle/>
        <a:p>
          <a:pPr rtl="0"/>
          <a:r>
            <a:rPr lang="en-US" smtClean="0"/>
            <a:t>Modify the region controller using below statement to hide Oracle default Action History region</a:t>
          </a:r>
          <a:endParaRPr lang="en-IN"/>
        </a:p>
      </dgm:t>
    </dgm:pt>
    <dgm:pt modelId="{90B904FF-C3A4-47FF-913F-9980F4B984AC}" type="parTrans" cxnId="{39B6024B-77DC-442C-A5ED-ECA5C8D2A159}">
      <dgm:prSet/>
      <dgm:spPr/>
      <dgm:t>
        <a:bodyPr/>
        <a:lstStyle/>
        <a:p>
          <a:endParaRPr lang="en-IN"/>
        </a:p>
      </dgm:t>
    </dgm:pt>
    <dgm:pt modelId="{D31DCB01-21AC-42B6-858B-BA01A9C871E3}" type="sibTrans" cxnId="{39B6024B-77DC-442C-A5ED-ECA5C8D2A159}">
      <dgm:prSet/>
      <dgm:spPr/>
      <dgm:t>
        <a:bodyPr/>
        <a:lstStyle/>
        <a:p>
          <a:endParaRPr lang="en-IN"/>
        </a:p>
      </dgm:t>
    </dgm:pt>
    <dgm:pt modelId="{21DD93BF-56BF-4209-9E5E-17A03DA8A5C5}">
      <dgm:prSet/>
      <dgm:spPr/>
      <dgm:t>
        <a:bodyPr/>
        <a:lstStyle/>
        <a:p>
          <a:pPr rtl="0"/>
          <a:r>
            <a:rPr lang="en-IN" i="1" dirty="0" smtClean="0"/>
            <a:t>OAWebBean rootWebBean = pageContext.getRootWebBean();   </a:t>
          </a:r>
        </a:p>
        <a:p>
          <a:pPr rtl="0"/>
          <a:r>
            <a:rPr lang="en-IN" i="1" dirty="0" smtClean="0"/>
            <a:t>OAStackLayoutBean ntfHistoryRN =                                       (OAStackLayoutBean)rootWebBean.findIndexedChildRecursive("NtfHistoryRG");</a:t>
          </a:r>
        </a:p>
        <a:p>
          <a:r>
            <a:rPr lang="en-IN" i="1" dirty="0" smtClean="0"/>
            <a:t>        if(ntfHistoryRN != null)</a:t>
          </a:r>
        </a:p>
        <a:p>
          <a:r>
            <a:rPr lang="en-IN" i="1" dirty="0" smtClean="0"/>
            <a:t>            ntfHistoryRN.setRendered(false);</a:t>
          </a:r>
        </a:p>
      </dgm:t>
    </dgm:pt>
    <dgm:pt modelId="{B702ADA1-AC24-4B4C-987D-64938EE9719B}" type="parTrans" cxnId="{F6BF1A33-2643-49CF-BCB7-74D5D3FD0EDC}">
      <dgm:prSet/>
      <dgm:spPr/>
      <dgm:t>
        <a:bodyPr/>
        <a:lstStyle/>
        <a:p>
          <a:endParaRPr lang="en-IN"/>
        </a:p>
      </dgm:t>
    </dgm:pt>
    <dgm:pt modelId="{D47798C8-5484-4B80-BE91-48CD890D0F53}" type="sibTrans" cxnId="{F6BF1A33-2643-49CF-BCB7-74D5D3FD0EDC}">
      <dgm:prSet/>
      <dgm:spPr/>
      <dgm:t>
        <a:bodyPr/>
        <a:lstStyle/>
        <a:p>
          <a:endParaRPr lang="en-IN"/>
        </a:p>
      </dgm:t>
    </dgm:pt>
    <dgm:pt modelId="{A8E74ABE-1ADF-45D1-B98F-6770EEB45FFC}" type="pres">
      <dgm:prSet presAssocID="{6C43536C-D2B4-4234-8D61-47AAD3BD5247}" presName="diagram" presStyleCnt="0">
        <dgm:presLayoutVars>
          <dgm:chPref val="1"/>
          <dgm:dir/>
          <dgm:animOne val="branch"/>
          <dgm:animLvl val="lvl"/>
          <dgm:resizeHandles/>
        </dgm:presLayoutVars>
      </dgm:prSet>
      <dgm:spPr/>
      <dgm:t>
        <a:bodyPr/>
        <a:lstStyle/>
        <a:p>
          <a:endParaRPr lang="en-IN"/>
        </a:p>
      </dgm:t>
    </dgm:pt>
    <dgm:pt modelId="{95F8CEFD-C3FB-4F7B-B7C8-9679E60172AF}" type="pres">
      <dgm:prSet presAssocID="{D9C43451-D933-4A28-8FB0-56F38220102B}" presName="root" presStyleCnt="0"/>
      <dgm:spPr/>
    </dgm:pt>
    <dgm:pt modelId="{12DC8AC9-30BF-42DE-9653-000E4213FD05}" type="pres">
      <dgm:prSet presAssocID="{D9C43451-D933-4A28-8FB0-56F38220102B}" presName="rootComposite" presStyleCnt="0"/>
      <dgm:spPr/>
    </dgm:pt>
    <dgm:pt modelId="{740C082F-F2A3-4BD9-9046-A2B93EF6BF48}" type="pres">
      <dgm:prSet presAssocID="{D9C43451-D933-4A28-8FB0-56F38220102B}" presName="rootText" presStyleLbl="node1" presStyleIdx="0" presStyleCnt="1" custScaleX="177431" custScaleY="40761"/>
      <dgm:spPr/>
      <dgm:t>
        <a:bodyPr/>
        <a:lstStyle/>
        <a:p>
          <a:endParaRPr lang="en-IN"/>
        </a:p>
      </dgm:t>
    </dgm:pt>
    <dgm:pt modelId="{F7140BE3-5B53-4C67-90DC-BFDEB3EA9F26}" type="pres">
      <dgm:prSet presAssocID="{D9C43451-D933-4A28-8FB0-56F38220102B}" presName="rootConnector" presStyleLbl="node1" presStyleIdx="0" presStyleCnt="1"/>
      <dgm:spPr/>
      <dgm:t>
        <a:bodyPr/>
        <a:lstStyle/>
        <a:p>
          <a:endParaRPr lang="en-IN"/>
        </a:p>
      </dgm:t>
    </dgm:pt>
    <dgm:pt modelId="{072FA0D3-FC2F-4755-B0E3-93878D032E83}" type="pres">
      <dgm:prSet presAssocID="{D9C43451-D933-4A28-8FB0-56F38220102B}" presName="childShape" presStyleCnt="0"/>
      <dgm:spPr/>
    </dgm:pt>
    <dgm:pt modelId="{2D6252E1-E4FB-45C0-8BB2-7BD5FAF34258}" type="pres">
      <dgm:prSet presAssocID="{B702ADA1-AC24-4B4C-987D-64938EE9719B}" presName="Name13" presStyleLbl="parChTrans1D2" presStyleIdx="0" presStyleCnt="1"/>
      <dgm:spPr/>
      <dgm:t>
        <a:bodyPr/>
        <a:lstStyle/>
        <a:p>
          <a:endParaRPr lang="en-IN"/>
        </a:p>
      </dgm:t>
    </dgm:pt>
    <dgm:pt modelId="{8F002CF7-07E3-4F04-9885-1B2AE9CC30C0}" type="pres">
      <dgm:prSet presAssocID="{21DD93BF-56BF-4209-9E5E-17A03DA8A5C5}" presName="childText" presStyleLbl="bgAcc1" presStyleIdx="0" presStyleCnt="1" custScaleX="252001" custScaleY="95331">
        <dgm:presLayoutVars>
          <dgm:bulletEnabled val="1"/>
        </dgm:presLayoutVars>
      </dgm:prSet>
      <dgm:spPr/>
      <dgm:t>
        <a:bodyPr/>
        <a:lstStyle/>
        <a:p>
          <a:endParaRPr lang="en-IN"/>
        </a:p>
      </dgm:t>
    </dgm:pt>
  </dgm:ptLst>
  <dgm:cxnLst>
    <dgm:cxn modelId="{01700DAF-577F-4203-88C0-B3855431FE6F}" type="presOf" srcId="{B702ADA1-AC24-4B4C-987D-64938EE9719B}" destId="{2D6252E1-E4FB-45C0-8BB2-7BD5FAF34258}" srcOrd="0" destOrd="0" presId="urn:microsoft.com/office/officeart/2005/8/layout/hierarchy3"/>
    <dgm:cxn modelId="{2F05BAA2-E524-4C67-859C-E10AC10EDC64}" type="presOf" srcId="{D9C43451-D933-4A28-8FB0-56F38220102B}" destId="{F7140BE3-5B53-4C67-90DC-BFDEB3EA9F26}" srcOrd="1" destOrd="0" presId="urn:microsoft.com/office/officeart/2005/8/layout/hierarchy3"/>
    <dgm:cxn modelId="{F3BEC01E-FB80-4BC0-AC54-F9AA75EE6E6F}" type="presOf" srcId="{D9C43451-D933-4A28-8FB0-56F38220102B}" destId="{740C082F-F2A3-4BD9-9046-A2B93EF6BF48}" srcOrd="0" destOrd="0" presId="urn:microsoft.com/office/officeart/2005/8/layout/hierarchy3"/>
    <dgm:cxn modelId="{39B6024B-77DC-442C-A5ED-ECA5C8D2A159}" srcId="{6C43536C-D2B4-4234-8D61-47AAD3BD5247}" destId="{D9C43451-D933-4A28-8FB0-56F38220102B}" srcOrd="0" destOrd="0" parTransId="{90B904FF-C3A4-47FF-913F-9980F4B984AC}" sibTransId="{D31DCB01-21AC-42B6-858B-BA01A9C871E3}"/>
    <dgm:cxn modelId="{63177A9E-B958-48DE-AAEB-E2D8C64F066F}" type="presOf" srcId="{6C43536C-D2B4-4234-8D61-47AAD3BD5247}" destId="{A8E74ABE-1ADF-45D1-B98F-6770EEB45FFC}" srcOrd="0" destOrd="0" presId="urn:microsoft.com/office/officeart/2005/8/layout/hierarchy3"/>
    <dgm:cxn modelId="{F6BF1A33-2643-49CF-BCB7-74D5D3FD0EDC}" srcId="{D9C43451-D933-4A28-8FB0-56F38220102B}" destId="{21DD93BF-56BF-4209-9E5E-17A03DA8A5C5}" srcOrd="0" destOrd="0" parTransId="{B702ADA1-AC24-4B4C-987D-64938EE9719B}" sibTransId="{D47798C8-5484-4B80-BE91-48CD890D0F53}"/>
    <dgm:cxn modelId="{AC534D8D-B4A3-4D8B-AEED-0FF7750EF2F6}" type="presOf" srcId="{21DD93BF-56BF-4209-9E5E-17A03DA8A5C5}" destId="{8F002CF7-07E3-4F04-9885-1B2AE9CC30C0}" srcOrd="0" destOrd="0" presId="urn:microsoft.com/office/officeart/2005/8/layout/hierarchy3"/>
    <dgm:cxn modelId="{6A2C2E22-0BBA-48B3-BDCC-6EEF51E4EC0E}" type="presParOf" srcId="{A8E74ABE-1ADF-45D1-B98F-6770EEB45FFC}" destId="{95F8CEFD-C3FB-4F7B-B7C8-9679E60172AF}" srcOrd="0" destOrd="0" presId="urn:microsoft.com/office/officeart/2005/8/layout/hierarchy3"/>
    <dgm:cxn modelId="{A381B5B4-6CB0-4E92-8720-BAA85BD940DA}" type="presParOf" srcId="{95F8CEFD-C3FB-4F7B-B7C8-9679E60172AF}" destId="{12DC8AC9-30BF-42DE-9653-000E4213FD05}" srcOrd="0" destOrd="0" presId="urn:microsoft.com/office/officeart/2005/8/layout/hierarchy3"/>
    <dgm:cxn modelId="{A2208A83-65F4-4008-8186-904D2FC1E149}" type="presParOf" srcId="{12DC8AC9-30BF-42DE-9653-000E4213FD05}" destId="{740C082F-F2A3-4BD9-9046-A2B93EF6BF48}" srcOrd="0" destOrd="0" presId="urn:microsoft.com/office/officeart/2005/8/layout/hierarchy3"/>
    <dgm:cxn modelId="{31C9DD85-1571-4676-BD07-38817DAB75D3}" type="presParOf" srcId="{12DC8AC9-30BF-42DE-9653-000E4213FD05}" destId="{F7140BE3-5B53-4C67-90DC-BFDEB3EA9F26}" srcOrd="1" destOrd="0" presId="urn:microsoft.com/office/officeart/2005/8/layout/hierarchy3"/>
    <dgm:cxn modelId="{F8967D19-9B4C-47DD-B7EF-B9D0EE37C505}" type="presParOf" srcId="{95F8CEFD-C3FB-4F7B-B7C8-9679E60172AF}" destId="{072FA0D3-FC2F-4755-B0E3-93878D032E83}" srcOrd="1" destOrd="0" presId="urn:microsoft.com/office/officeart/2005/8/layout/hierarchy3"/>
    <dgm:cxn modelId="{073C54C4-3718-4B26-80B6-17B00F7145D1}" type="presParOf" srcId="{072FA0D3-FC2F-4755-B0E3-93878D032E83}" destId="{2D6252E1-E4FB-45C0-8BB2-7BD5FAF34258}" srcOrd="0" destOrd="0" presId="urn:microsoft.com/office/officeart/2005/8/layout/hierarchy3"/>
    <dgm:cxn modelId="{65480855-9F6B-4ABB-8B63-AD82D83DB2A7}" type="presParOf" srcId="{072FA0D3-FC2F-4755-B0E3-93878D032E83}" destId="{8F002CF7-07E3-4F04-9885-1B2AE9CC30C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8E47B8-A8AE-46E4-9C2A-FEF279F47A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5A1AB09-B1AE-405D-BC2D-B939910D2AE0}">
      <dgm:prSet phldrT="[Text]"/>
      <dgm:spPr/>
      <dgm:t>
        <a:bodyPr/>
        <a:lstStyle/>
        <a:p>
          <a:r>
            <a:rPr lang="en-US" dirty="0" smtClean="0"/>
            <a:t>Add an attribute with internal name #HISTORY in message and then specify the value of OAF region which should be displayed in notification instead of Action History region. You can pass parameters as well in your URL. </a:t>
          </a:r>
          <a:endParaRPr lang="en-IN" dirty="0"/>
        </a:p>
      </dgm:t>
    </dgm:pt>
    <dgm:pt modelId="{370AC651-E902-456E-A499-D6BBE7857F2F}" type="parTrans" cxnId="{93D1310D-6289-4849-BACF-15DF5EBE22A7}">
      <dgm:prSet/>
      <dgm:spPr/>
      <dgm:t>
        <a:bodyPr/>
        <a:lstStyle/>
        <a:p>
          <a:endParaRPr lang="en-IN"/>
        </a:p>
      </dgm:t>
    </dgm:pt>
    <dgm:pt modelId="{88A3F952-28E7-4701-9B97-3C06223C803C}" type="sibTrans" cxnId="{93D1310D-6289-4849-BACF-15DF5EBE22A7}">
      <dgm:prSet/>
      <dgm:spPr/>
      <dgm:t>
        <a:bodyPr/>
        <a:lstStyle/>
        <a:p>
          <a:endParaRPr lang="en-IN"/>
        </a:p>
      </dgm:t>
    </dgm:pt>
    <dgm:pt modelId="{359A9F27-BF5C-4A6A-BEE8-893241DDD80E}">
      <dgm:prSet phldrT="[Text]" custT="1"/>
      <dgm:spPr/>
      <dgm:t>
        <a:bodyPr/>
        <a:lstStyle/>
        <a:p>
          <a:r>
            <a:rPr lang="en-US" sz="1800" b="1" i="1" dirty="0" smtClean="0"/>
            <a:t>JSP:/</a:t>
          </a:r>
          <a:r>
            <a:rPr lang="en-US" sz="2000" b="1" i="1" dirty="0" smtClean="0"/>
            <a:t>OA_HTML/OA.jsp?OAFunc=XXXX_ACTION_HIST_RN-</a:t>
          </a:r>
          <a:r>
            <a:rPr lang="en-US" sz="1800" b="1" i="1" dirty="0" smtClean="0"/>
            <a:t>&amp;pRequestId=-&amp;REQUESTID</a:t>
          </a:r>
          <a:endParaRPr lang="en-IN" sz="1800" b="1" dirty="0"/>
        </a:p>
      </dgm:t>
    </dgm:pt>
    <dgm:pt modelId="{EECB2B6A-EC44-4D1F-952C-364883610C72}" type="sibTrans" cxnId="{5D284283-E1C3-4889-98CA-CCE069977A58}">
      <dgm:prSet/>
      <dgm:spPr/>
      <dgm:t>
        <a:bodyPr/>
        <a:lstStyle/>
        <a:p>
          <a:endParaRPr lang="en-IN"/>
        </a:p>
      </dgm:t>
    </dgm:pt>
    <dgm:pt modelId="{44342624-2814-4AF7-AC7C-22732EB6B40E}" type="parTrans" cxnId="{5D284283-E1C3-4889-98CA-CCE069977A58}">
      <dgm:prSet/>
      <dgm:spPr/>
      <dgm:t>
        <a:bodyPr/>
        <a:lstStyle/>
        <a:p>
          <a:endParaRPr lang="en-IN"/>
        </a:p>
      </dgm:t>
    </dgm:pt>
    <dgm:pt modelId="{E09D40A0-6D24-4D72-A544-AA204F86C0AA}" type="pres">
      <dgm:prSet presAssocID="{F88E47B8-A8AE-46E4-9C2A-FEF279F47AC3}" presName="linear" presStyleCnt="0">
        <dgm:presLayoutVars>
          <dgm:animLvl val="lvl"/>
          <dgm:resizeHandles val="exact"/>
        </dgm:presLayoutVars>
      </dgm:prSet>
      <dgm:spPr/>
      <dgm:t>
        <a:bodyPr/>
        <a:lstStyle/>
        <a:p>
          <a:endParaRPr lang="en-IN"/>
        </a:p>
      </dgm:t>
    </dgm:pt>
    <dgm:pt modelId="{C09A7DFD-FD2A-4606-8B0C-C8C92C72F349}" type="pres">
      <dgm:prSet presAssocID="{25A1AB09-B1AE-405D-BC2D-B939910D2AE0}" presName="parentText" presStyleLbl="node1" presStyleIdx="0" presStyleCnt="1" custScaleY="42896" custLinFactY="-30792" custLinFactNeighborY="-100000">
        <dgm:presLayoutVars>
          <dgm:chMax val="0"/>
          <dgm:bulletEnabled val="1"/>
        </dgm:presLayoutVars>
      </dgm:prSet>
      <dgm:spPr/>
      <dgm:t>
        <a:bodyPr/>
        <a:lstStyle/>
        <a:p>
          <a:endParaRPr lang="en-IN"/>
        </a:p>
      </dgm:t>
    </dgm:pt>
    <dgm:pt modelId="{94385DC7-D6E8-4675-8358-18417C7E7046}" type="pres">
      <dgm:prSet presAssocID="{25A1AB09-B1AE-405D-BC2D-B939910D2AE0}" presName="childText" presStyleLbl="revTx" presStyleIdx="0" presStyleCnt="1">
        <dgm:presLayoutVars>
          <dgm:bulletEnabled val="1"/>
        </dgm:presLayoutVars>
      </dgm:prSet>
      <dgm:spPr/>
      <dgm:t>
        <a:bodyPr/>
        <a:lstStyle/>
        <a:p>
          <a:endParaRPr lang="en-IN"/>
        </a:p>
      </dgm:t>
    </dgm:pt>
  </dgm:ptLst>
  <dgm:cxnLst>
    <dgm:cxn modelId="{E111FC39-C602-403D-B7EB-A034BE7D5393}" type="presOf" srcId="{F88E47B8-A8AE-46E4-9C2A-FEF279F47AC3}" destId="{E09D40A0-6D24-4D72-A544-AA204F86C0AA}" srcOrd="0" destOrd="0" presId="urn:microsoft.com/office/officeart/2005/8/layout/vList2"/>
    <dgm:cxn modelId="{5D284283-E1C3-4889-98CA-CCE069977A58}" srcId="{25A1AB09-B1AE-405D-BC2D-B939910D2AE0}" destId="{359A9F27-BF5C-4A6A-BEE8-893241DDD80E}" srcOrd="0" destOrd="0" parTransId="{44342624-2814-4AF7-AC7C-22732EB6B40E}" sibTransId="{EECB2B6A-EC44-4D1F-952C-364883610C72}"/>
    <dgm:cxn modelId="{3AA149A4-2EC2-4901-8936-23F7279BF9D1}" type="presOf" srcId="{359A9F27-BF5C-4A6A-BEE8-893241DDD80E}" destId="{94385DC7-D6E8-4675-8358-18417C7E7046}" srcOrd="0" destOrd="0" presId="urn:microsoft.com/office/officeart/2005/8/layout/vList2"/>
    <dgm:cxn modelId="{9E4E3503-0AE1-4C61-B874-E62A8CE6D194}" type="presOf" srcId="{25A1AB09-B1AE-405D-BC2D-B939910D2AE0}" destId="{C09A7DFD-FD2A-4606-8B0C-C8C92C72F349}" srcOrd="0" destOrd="0" presId="urn:microsoft.com/office/officeart/2005/8/layout/vList2"/>
    <dgm:cxn modelId="{93D1310D-6289-4849-BACF-15DF5EBE22A7}" srcId="{F88E47B8-A8AE-46E4-9C2A-FEF279F47AC3}" destId="{25A1AB09-B1AE-405D-BC2D-B939910D2AE0}" srcOrd="0" destOrd="0" parTransId="{370AC651-E902-456E-A499-D6BBE7857F2F}" sibTransId="{88A3F952-28E7-4701-9B97-3C06223C803C}"/>
    <dgm:cxn modelId="{CC3BF2E3-BAD8-4AB2-B745-019604CD8F8A}" type="presParOf" srcId="{E09D40A0-6D24-4D72-A544-AA204F86C0AA}" destId="{C09A7DFD-FD2A-4606-8B0C-C8C92C72F349}" srcOrd="0" destOrd="0" presId="urn:microsoft.com/office/officeart/2005/8/layout/vList2"/>
    <dgm:cxn modelId="{377642FA-9586-42E3-9536-8220567A1FFC}" type="presParOf" srcId="{E09D40A0-6D24-4D72-A544-AA204F86C0AA}" destId="{94385DC7-D6E8-4675-8358-18417C7E704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C5A7B9-EA1F-4B55-9730-D8561ABD8D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7296288-B5F0-450B-8916-08E28C183272}">
      <dgm:prSet/>
      <dgm:spPr/>
      <dgm:t>
        <a:bodyPr/>
        <a:lstStyle/>
        <a:p>
          <a:pPr rtl="0"/>
          <a:r>
            <a:rPr lang="en-IN" smtClean="0"/>
            <a:t>#CC</a:t>
          </a:r>
          <a:endParaRPr lang="en-IN"/>
        </a:p>
      </dgm:t>
    </dgm:pt>
    <dgm:pt modelId="{EBD4271C-06C0-49B4-B212-629C31009CA2}" type="parTrans" cxnId="{3C9094CC-32D9-4550-8302-5744076E7B98}">
      <dgm:prSet/>
      <dgm:spPr/>
      <dgm:t>
        <a:bodyPr/>
        <a:lstStyle/>
        <a:p>
          <a:endParaRPr lang="en-IN"/>
        </a:p>
      </dgm:t>
    </dgm:pt>
    <dgm:pt modelId="{6F162957-EDD1-4D73-98DC-D84BE335FF58}" type="sibTrans" cxnId="{3C9094CC-32D9-4550-8302-5744076E7B98}">
      <dgm:prSet/>
      <dgm:spPr/>
      <dgm:t>
        <a:bodyPr/>
        <a:lstStyle/>
        <a:p>
          <a:endParaRPr lang="en-IN"/>
        </a:p>
      </dgm:t>
    </dgm:pt>
    <dgm:pt modelId="{54EDBBB1-4EBE-4BEF-A2BD-FFD3918C2D62}">
      <dgm:prSet/>
      <dgm:spPr/>
      <dgm:t>
        <a:bodyPr/>
        <a:lstStyle/>
        <a:p>
          <a:pPr rtl="0"/>
          <a:r>
            <a:rPr lang="en-IN" smtClean="0"/>
            <a:t>#BCC</a:t>
          </a:r>
          <a:endParaRPr lang="en-IN"/>
        </a:p>
      </dgm:t>
    </dgm:pt>
    <dgm:pt modelId="{543BCDD5-BAF7-4CFD-A585-598BAD42B149}" type="parTrans" cxnId="{415F8A2B-E66F-4F96-A02C-EC4733DFA03A}">
      <dgm:prSet/>
      <dgm:spPr/>
      <dgm:t>
        <a:bodyPr/>
        <a:lstStyle/>
        <a:p>
          <a:endParaRPr lang="en-IN"/>
        </a:p>
      </dgm:t>
    </dgm:pt>
    <dgm:pt modelId="{E7AEDBFB-3944-4CE9-9439-ADD2F52173F0}" type="sibTrans" cxnId="{415F8A2B-E66F-4F96-A02C-EC4733DFA03A}">
      <dgm:prSet/>
      <dgm:spPr/>
      <dgm:t>
        <a:bodyPr/>
        <a:lstStyle/>
        <a:p>
          <a:endParaRPr lang="en-IN"/>
        </a:p>
      </dgm:t>
    </dgm:pt>
    <dgm:pt modelId="{78C1A550-ACB4-4371-87E9-A244673A9A21}">
      <dgm:prSet/>
      <dgm:spPr/>
      <dgm:t>
        <a:bodyPr/>
        <a:lstStyle/>
        <a:p>
          <a:pPr rtl="0"/>
          <a:r>
            <a:rPr lang="en-IN" dirty="0" smtClean="0"/>
            <a:t>#FROM_ROLE</a:t>
          </a:r>
          <a:endParaRPr lang="en-IN" dirty="0"/>
        </a:p>
      </dgm:t>
    </dgm:pt>
    <dgm:pt modelId="{DA5EF7D0-6412-4BB0-B395-645A2CA14F69}" type="parTrans" cxnId="{C594E017-D23C-4A97-BA48-3B46F0B525C1}">
      <dgm:prSet/>
      <dgm:spPr/>
      <dgm:t>
        <a:bodyPr/>
        <a:lstStyle/>
        <a:p>
          <a:endParaRPr lang="en-IN"/>
        </a:p>
      </dgm:t>
    </dgm:pt>
    <dgm:pt modelId="{D9D90515-4AF1-497D-9595-B49D562C61BD}" type="sibTrans" cxnId="{C594E017-D23C-4A97-BA48-3B46F0B525C1}">
      <dgm:prSet/>
      <dgm:spPr/>
      <dgm:t>
        <a:bodyPr/>
        <a:lstStyle/>
        <a:p>
          <a:endParaRPr lang="en-IN"/>
        </a:p>
      </dgm:t>
    </dgm:pt>
    <dgm:pt modelId="{658F9160-E472-413D-A5F4-D5619FF1417B}">
      <dgm:prSet/>
      <dgm:spPr/>
      <dgm:t>
        <a:bodyPr/>
        <a:lstStyle/>
        <a:p>
          <a:pPr rtl="0"/>
          <a:r>
            <a:rPr lang="en-IN" dirty="0" smtClean="0"/>
            <a:t>#HIDE_REASSIGN</a:t>
          </a:r>
          <a:endParaRPr lang="en-IN" dirty="0"/>
        </a:p>
      </dgm:t>
    </dgm:pt>
    <dgm:pt modelId="{1B82C616-F406-420D-B881-02B80721A0C1}" type="parTrans" cxnId="{0224C460-F349-456F-A985-F2342FED39FC}">
      <dgm:prSet/>
      <dgm:spPr/>
      <dgm:t>
        <a:bodyPr/>
        <a:lstStyle/>
        <a:p>
          <a:endParaRPr lang="en-IN"/>
        </a:p>
      </dgm:t>
    </dgm:pt>
    <dgm:pt modelId="{54AB967E-CCBE-4A13-958A-C028DC47AB32}" type="sibTrans" cxnId="{0224C460-F349-456F-A985-F2342FED39FC}">
      <dgm:prSet/>
      <dgm:spPr/>
      <dgm:t>
        <a:bodyPr/>
        <a:lstStyle/>
        <a:p>
          <a:endParaRPr lang="en-IN"/>
        </a:p>
      </dgm:t>
    </dgm:pt>
    <dgm:pt modelId="{E09FE85F-14C9-4DDC-97E8-D28DB859E295}">
      <dgm:prSet/>
      <dgm:spPr/>
      <dgm:t>
        <a:bodyPr/>
        <a:lstStyle/>
        <a:p>
          <a:pPr rtl="0"/>
          <a:r>
            <a:rPr lang="en-IN" dirty="0" smtClean="0"/>
            <a:t>#MOREINFO</a:t>
          </a:r>
          <a:endParaRPr lang="en-IN" dirty="0"/>
        </a:p>
      </dgm:t>
    </dgm:pt>
    <dgm:pt modelId="{D0CBE9AF-A87A-4199-9522-B4374FFCBAD0}" type="parTrans" cxnId="{DBA79730-79BE-4A02-A426-7007BD03C8F3}">
      <dgm:prSet/>
      <dgm:spPr/>
      <dgm:t>
        <a:bodyPr/>
        <a:lstStyle/>
        <a:p>
          <a:endParaRPr lang="en-IN"/>
        </a:p>
      </dgm:t>
    </dgm:pt>
    <dgm:pt modelId="{9EEEC388-ADFE-4D53-9E92-B87AAA1D3DFA}" type="sibTrans" cxnId="{DBA79730-79BE-4A02-A426-7007BD03C8F3}">
      <dgm:prSet/>
      <dgm:spPr/>
      <dgm:t>
        <a:bodyPr/>
        <a:lstStyle/>
        <a:p>
          <a:endParaRPr lang="en-IN"/>
        </a:p>
      </dgm:t>
    </dgm:pt>
    <dgm:pt modelId="{48CE4475-3121-4BAB-A81C-06488D837FCD}">
      <dgm:prSet/>
      <dgm:spPr/>
      <dgm:t>
        <a:bodyPr/>
        <a:lstStyle/>
        <a:p>
          <a:pPr rtl="0"/>
          <a:r>
            <a:rPr lang="en-IN" dirty="0" smtClean="0"/>
            <a:t>#HISTORY</a:t>
          </a:r>
          <a:endParaRPr lang="en-IN" dirty="0"/>
        </a:p>
      </dgm:t>
    </dgm:pt>
    <dgm:pt modelId="{E783C6FF-4F16-47C0-8D31-8D7CF7D6D09C}" type="parTrans" cxnId="{D4C78329-7D7A-46F2-8055-3919EF6F05F3}">
      <dgm:prSet/>
      <dgm:spPr/>
      <dgm:t>
        <a:bodyPr/>
        <a:lstStyle/>
        <a:p>
          <a:endParaRPr lang="en-IN"/>
        </a:p>
      </dgm:t>
    </dgm:pt>
    <dgm:pt modelId="{3DE96208-3523-488F-A0AA-A2BBD356EA93}" type="sibTrans" cxnId="{D4C78329-7D7A-46F2-8055-3919EF6F05F3}">
      <dgm:prSet/>
      <dgm:spPr/>
      <dgm:t>
        <a:bodyPr/>
        <a:lstStyle/>
        <a:p>
          <a:endParaRPr lang="en-IN"/>
        </a:p>
      </dgm:t>
    </dgm:pt>
    <dgm:pt modelId="{051AC630-D927-4B3A-9D43-707936E74321}" type="pres">
      <dgm:prSet presAssocID="{50C5A7B9-EA1F-4B55-9730-D8561ABD8D82}" presName="Name0" presStyleCnt="0">
        <dgm:presLayoutVars>
          <dgm:dir/>
          <dgm:animLvl val="lvl"/>
          <dgm:resizeHandles val="exact"/>
        </dgm:presLayoutVars>
      </dgm:prSet>
      <dgm:spPr/>
      <dgm:t>
        <a:bodyPr/>
        <a:lstStyle/>
        <a:p>
          <a:endParaRPr lang="en-IN"/>
        </a:p>
      </dgm:t>
    </dgm:pt>
    <dgm:pt modelId="{103EEF08-BB21-4281-B506-F589075D8782}" type="pres">
      <dgm:prSet presAssocID="{17296288-B5F0-450B-8916-08E28C183272}" presName="linNode" presStyleCnt="0"/>
      <dgm:spPr/>
    </dgm:pt>
    <dgm:pt modelId="{A145A821-DB36-495F-A2E6-B995FB409C80}" type="pres">
      <dgm:prSet presAssocID="{17296288-B5F0-450B-8916-08E28C183272}" presName="parentText" presStyleLbl="node1" presStyleIdx="0" presStyleCnt="6">
        <dgm:presLayoutVars>
          <dgm:chMax val="1"/>
          <dgm:bulletEnabled val="1"/>
        </dgm:presLayoutVars>
      </dgm:prSet>
      <dgm:spPr/>
      <dgm:t>
        <a:bodyPr/>
        <a:lstStyle/>
        <a:p>
          <a:endParaRPr lang="en-IN"/>
        </a:p>
      </dgm:t>
    </dgm:pt>
    <dgm:pt modelId="{CCA8E704-2132-457E-9603-AFDDC0F3ACB8}" type="pres">
      <dgm:prSet presAssocID="{6F162957-EDD1-4D73-98DC-D84BE335FF58}" presName="sp" presStyleCnt="0"/>
      <dgm:spPr/>
    </dgm:pt>
    <dgm:pt modelId="{3520E257-0836-49FC-BB16-A71D8DDD6981}" type="pres">
      <dgm:prSet presAssocID="{54EDBBB1-4EBE-4BEF-A2BD-FFD3918C2D62}" presName="linNode" presStyleCnt="0"/>
      <dgm:spPr/>
    </dgm:pt>
    <dgm:pt modelId="{68D5B51D-7D25-47EE-BAAD-4BC216024D15}" type="pres">
      <dgm:prSet presAssocID="{54EDBBB1-4EBE-4BEF-A2BD-FFD3918C2D62}" presName="parentText" presStyleLbl="node1" presStyleIdx="1" presStyleCnt="6">
        <dgm:presLayoutVars>
          <dgm:chMax val="1"/>
          <dgm:bulletEnabled val="1"/>
        </dgm:presLayoutVars>
      </dgm:prSet>
      <dgm:spPr/>
      <dgm:t>
        <a:bodyPr/>
        <a:lstStyle/>
        <a:p>
          <a:endParaRPr lang="en-IN"/>
        </a:p>
      </dgm:t>
    </dgm:pt>
    <dgm:pt modelId="{2C3D20D9-634D-4808-8C1D-A2B434DD948F}" type="pres">
      <dgm:prSet presAssocID="{E7AEDBFB-3944-4CE9-9439-ADD2F52173F0}" presName="sp" presStyleCnt="0"/>
      <dgm:spPr/>
    </dgm:pt>
    <dgm:pt modelId="{32D6CD19-772B-4A57-91CF-793B6741F313}" type="pres">
      <dgm:prSet presAssocID="{78C1A550-ACB4-4371-87E9-A244673A9A21}" presName="linNode" presStyleCnt="0"/>
      <dgm:spPr/>
    </dgm:pt>
    <dgm:pt modelId="{B07602D3-9DCF-41FD-9B00-2BC2F1A7341B}" type="pres">
      <dgm:prSet presAssocID="{78C1A550-ACB4-4371-87E9-A244673A9A21}" presName="parentText" presStyleLbl="node1" presStyleIdx="2" presStyleCnt="6">
        <dgm:presLayoutVars>
          <dgm:chMax val="1"/>
          <dgm:bulletEnabled val="1"/>
        </dgm:presLayoutVars>
      </dgm:prSet>
      <dgm:spPr/>
      <dgm:t>
        <a:bodyPr/>
        <a:lstStyle/>
        <a:p>
          <a:endParaRPr lang="en-IN"/>
        </a:p>
      </dgm:t>
    </dgm:pt>
    <dgm:pt modelId="{4929D629-16C1-497F-840F-F7A4CD01012D}" type="pres">
      <dgm:prSet presAssocID="{D9D90515-4AF1-497D-9595-B49D562C61BD}" presName="sp" presStyleCnt="0"/>
      <dgm:spPr/>
    </dgm:pt>
    <dgm:pt modelId="{FB3D07F4-203A-4B40-B578-60A1EE284466}" type="pres">
      <dgm:prSet presAssocID="{658F9160-E472-413D-A5F4-D5619FF1417B}" presName="linNode" presStyleCnt="0"/>
      <dgm:spPr/>
    </dgm:pt>
    <dgm:pt modelId="{73754684-D4CC-4F9E-8ABB-E12FD95FC60B}" type="pres">
      <dgm:prSet presAssocID="{658F9160-E472-413D-A5F4-D5619FF1417B}" presName="parentText" presStyleLbl="node1" presStyleIdx="3" presStyleCnt="6">
        <dgm:presLayoutVars>
          <dgm:chMax val="1"/>
          <dgm:bulletEnabled val="1"/>
        </dgm:presLayoutVars>
      </dgm:prSet>
      <dgm:spPr/>
      <dgm:t>
        <a:bodyPr/>
        <a:lstStyle/>
        <a:p>
          <a:endParaRPr lang="en-IN"/>
        </a:p>
      </dgm:t>
    </dgm:pt>
    <dgm:pt modelId="{B479F54E-AD4D-47FB-8FAC-F6CF1F8B8C9E}" type="pres">
      <dgm:prSet presAssocID="{54AB967E-CCBE-4A13-958A-C028DC47AB32}" presName="sp" presStyleCnt="0"/>
      <dgm:spPr/>
    </dgm:pt>
    <dgm:pt modelId="{22599E03-376F-4C15-8B54-63FD99BC2F3C}" type="pres">
      <dgm:prSet presAssocID="{E09FE85F-14C9-4DDC-97E8-D28DB859E295}" presName="linNode" presStyleCnt="0"/>
      <dgm:spPr/>
    </dgm:pt>
    <dgm:pt modelId="{4A9C398B-920A-4235-9595-2C2B9A85F59E}" type="pres">
      <dgm:prSet presAssocID="{E09FE85F-14C9-4DDC-97E8-D28DB859E295}" presName="parentText" presStyleLbl="node1" presStyleIdx="4" presStyleCnt="6">
        <dgm:presLayoutVars>
          <dgm:chMax val="1"/>
          <dgm:bulletEnabled val="1"/>
        </dgm:presLayoutVars>
      </dgm:prSet>
      <dgm:spPr/>
      <dgm:t>
        <a:bodyPr/>
        <a:lstStyle/>
        <a:p>
          <a:endParaRPr lang="en-IN"/>
        </a:p>
      </dgm:t>
    </dgm:pt>
    <dgm:pt modelId="{8638EAB3-41CE-45F3-A8E8-34E8C6E37CC5}" type="pres">
      <dgm:prSet presAssocID="{9EEEC388-ADFE-4D53-9E92-B87AAA1D3DFA}" presName="sp" presStyleCnt="0"/>
      <dgm:spPr/>
    </dgm:pt>
    <dgm:pt modelId="{1227FC87-9D09-4701-813A-CE04C1862172}" type="pres">
      <dgm:prSet presAssocID="{48CE4475-3121-4BAB-A81C-06488D837FCD}" presName="linNode" presStyleCnt="0"/>
      <dgm:spPr/>
    </dgm:pt>
    <dgm:pt modelId="{1B965671-B135-4C86-B16A-1B1141A0070A}" type="pres">
      <dgm:prSet presAssocID="{48CE4475-3121-4BAB-A81C-06488D837FCD}" presName="parentText" presStyleLbl="node1" presStyleIdx="5" presStyleCnt="6">
        <dgm:presLayoutVars>
          <dgm:chMax val="1"/>
          <dgm:bulletEnabled val="1"/>
        </dgm:presLayoutVars>
      </dgm:prSet>
      <dgm:spPr/>
      <dgm:t>
        <a:bodyPr/>
        <a:lstStyle/>
        <a:p>
          <a:endParaRPr lang="en-IN"/>
        </a:p>
      </dgm:t>
    </dgm:pt>
  </dgm:ptLst>
  <dgm:cxnLst>
    <dgm:cxn modelId="{3C9094CC-32D9-4550-8302-5744076E7B98}" srcId="{50C5A7B9-EA1F-4B55-9730-D8561ABD8D82}" destId="{17296288-B5F0-450B-8916-08E28C183272}" srcOrd="0" destOrd="0" parTransId="{EBD4271C-06C0-49B4-B212-629C31009CA2}" sibTransId="{6F162957-EDD1-4D73-98DC-D84BE335FF58}"/>
    <dgm:cxn modelId="{0224C460-F349-456F-A985-F2342FED39FC}" srcId="{50C5A7B9-EA1F-4B55-9730-D8561ABD8D82}" destId="{658F9160-E472-413D-A5F4-D5619FF1417B}" srcOrd="3" destOrd="0" parTransId="{1B82C616-F406-420D-B881-02B80721A0C1}" sibTransId="{54AB967E-CCBE-4A13-958A-C028DC47AB32}"/>
    <dgm:cxn modelId="{5BDE3ADA-0923-4253-8FCD-7AB411DAC39A}" type="presOf" srcId="{54EDBBB1-4EBE-4BEF-A2BD-FFD3918C2D62}" destId="{68D5B51D-7D25-47EE-BAAD-4BC216024D15}" srcOrd="0" destOrd="0" presId="urn:microsoft.com/office/officeart/2005/8/layout/vList5"/>
    <dgm:cxn modelId="{3BADDFE7-5C4F-4D6E-932D-50AFBB1BA39F}" type="presOf" srcId="{658F9160-E472-413D-A5F4-D5619FF1417B}" destId="{73754684-D4CC-4F9E-8ABB-E12FD95FC60B}" srcOrd="0" destOrd="0" presId="urn:microsoft.com/office/officeart/2005/8/layout/vList5"/>
    <dgm:cxn modelId="{8889F606-054D-4B4C-9D61-C2D4B26B94EB}" type="presOf" srcId="{17296288-B5F0-450B-8916-08E28C183272}" destId="{A145A821-DB36-495F-A2E6-B995FB409C80}" srcOrd="0" destOrd="0" presId="urn:microsoft.com/office/officeart/2005/8/layout/vList5"/>
    <dgm:cxn modelId="{C594E017-D23C-4A97-BA48-3B46F0B525C1}" srcId="{50C5A7B9-EA1F-4B55-9730-D8561ABD8D82}" destId="{78C1A550-ACB4-4371-87E9-A244673A9A21}" srcOrd="2" destOrd="0" parTransId="{DA5EF7D0-6412-4BB0-B395-645A2CA14F69}" sibTransId="{D9D90515-4AF1-497D-9595-B49D562C61BD}"/>
    <dgm:cxn modelId="{415F8A2B-E66F-4F96-A02C-EC4733DFA03A}" srcId="{50C5A7B9-EA1F-4B55-9730-D8561ABD8D82}" destId="{54EDBBB1-4EBE-4BEF-A2BD-FFD3918C2D62}" srcOrd="1" destOrd="0" parTransId="{543BCDD5-BAF7-4CFD-A585-598BAD42B149}" sibTransId="{E7AEDBFB-3944-4CE9-9439-ADD2F52173F0}"/>
    <dgm:cxn modelId="{7FA538EB-61E5-4B6E-B98E-36E9F0826F34}" type="presOf" srcId="{50C5A7B9-EA1F-4B55-9730-D8561ABD8D82}" destId="{051AC630-D927-4B3A-9D43-707936E74321}" srcOrd="0" destOrd="0" presId="urn:microsoft.com/office/officeart/2005/8/layout/vList5"/>
    <dgm:cxn modelId="{49A78ADF-1595-4E7C-B3FD-B3737F973C2F}" type="presOf" srcId="{48CE4475-3121-4BAB-A81C-06488D837FCD}" destId="{1B965671-B135-4C86-B16A-1B1141A0070A}" srcOrd="0" destOrd="0" presId="urn:microsoft.com/office/officeart/2005/8/layout/vList5"/>
    <dgm:cxn modelId="{A66AD8D2-2E8F-4861-8CAC-3B1B8D24E007}" type="presOf" srcId="{78C1A550-ACB4-4371-87E9-A244673A9A21}" destId="{B07602D3-9DCF-41FD-9B00-2BC2F1A7341B}" srcOrd="0" destOrd="0" presId="urn:microsoft.com/office/officeart/2005/8/layout/vList5"/>
    <dgm:cxn modelId="{DBA79730-79BE-4A02-A426-7007BD03C8F3}" srcId="{50C5A7B9-EA1F-4B55-9730-D8561ABD8D82}" destId="{E09FE85F-14C9-4DDC-97E8-D28DB859E295}" srcOrd="4" destOrd="0" parTransId="{D0CBE9AF-A87A-4199-9522-B4374FFCBAD0}" sibTransId="{9EEEC388-ADFE-4D53-9E92-B87AAA1D3DFA}"/>
    <dgm:cxn modelId="{55192F19-4A12-4097-8CED-CCEF52C61100}" type="presOf" srcId="{E09FE85F-14C9-4DDC-97E8-D28DB859E295}" destId="{4A9C398B-920A-4235-9595-2C2B9A85F59E}" srcOrd="0" destOrd="0" presId="urn:microsoft.com/office/officeart/2005/8/layout/vList5"/>
    <dgm:cxn modelId="{D4C78329-7D7A-46F2-8055-3919EF6F05F3}" srcId="{50C5A7B9-EA1F-4B55-9730-D8561ABD8D82}" destId="{48CE4475-3121-4BAB-A81C-06488D837FCD}" srcOrd="5" destOrd="0" parTransId="{E783C6FF-4F16-47C0-8D31-8D7CF7D6D09C}" sibTransId="{3DE96208-3523-488F-A0AA-A2BBD356EA93}"/>
    <dgm:cxn modelId="{C758B0EC-2DAF-4CB2-9C34-9200F8469B91}" type="presParOf" srcId="{051AC630-D927-4B3A-9D43-707936E74321}" destId="{103EEF08-BB21-4281-B506-F589075D8782}" srcOrd="0" destOrd="0" presId="urn:microsoft.com/office/officeart/2005/8/layout/vList5"/>
    <dgm:cxn modelId="{932F8FCA-D73A-4681-A0DD-FC2A9D49CB3B}" type="presParOf" srcId="{103EEF08-BB21-4281-B506-F589075D8782}" destId="{A145A821-DB36-495F-A2E6-B995FB409C80}" srcOrd="0" destOrd="0" presId="urn:microsoft.com/office/officeart/2005/8/layout/vList5"/>
    <dgm:cxn modelId="{C57D00E0-A43E-44EB-BF63-159CC16E9067}" type="presParOf" srcId="{051AC630-D927-4B3A-9D43-707936E74321}" destId="{CCA8E704-2132-457E-9603-AFDDC0F3ACB8}" srcOrd="1" destOrd="0" presId="urn:microsoft.com/office/officeart/2005/8/layout/vList5"/>
    <dgm:cxn modelId="{2F372F28-D7B4-4E3F-A8D3-5EFAAC8E3927}" type="presParOf" srcId="{051AC630-D927-4B3A-9D43-707936E74321}" destId="{3520E257-0836-49FC-BB16-A71D8DDD6981}" srcOrd="2" destOrd="0" presId="urn:microsoft.com/office/officeart/2005/8/layout/vList5"/>
    <dgm:cxn modelId="{2FBD82C3-6722-476D-A48A-F5DF100E8451}" type="presParOf" srcId="{3520E257-0836-49FC-BB16-A71D8DDD6981}" destId="{68D5B51D-7D25-47EE-BAAD-4BC216024D15}" srcOrd="0" destOrd="0" presId="urn:microsoft.com/office/officeart/2005/8/layout/vList5"/>
    <dgm:cxn modelId="{18936F70-2F16-4183-84EA-2EB1F55B62EF}" type="presParOf" srcId="{051AC630-D927-4B3A-9D43-707936E74321}" destId="{2C3D20D9-634D-4808-8C1D-A2B434DD948F}" srcOrd="3" destOrd="0" presId="urn:microsoft.com/office/officeart/2005/8/layout/vList5"/>
    <dgm:cxn modelId="{D04BFA6B-8198-48EE-B2A8-018158D21749}" type="presParOf" srcId="{051AC630-D927-4B3A-9D43-707936E74321}" destId="{32D6CD19-772B-4A57-91CF-793B6741F313}" srcOrd="4" destOrd="0" presId="urn:microsoft.com/office/officeart/2005/8/layout/vList5"/>
    <dgm:cxn modelId="{C7984A00-8DB5-4ADE-A1D2-28A35DB8A33C}" type="presParOf" srcId="{32D6CD19-772B-4A57-91CF-793B6741F313}" destId="{B07602D3-9DCF-41FD-9B00-2BC2F1A7341B}" srcOrd="0" destOrd="0" presId="urn:microsoft.com/office/officeart/2005/8/layout/vList5"/>
    <dgm:cxn modelId="{4606CC88-D183-4CA3-B0B8-31835FEC8E4F}" type="presParOf" srcId="{051AC630-D927-4B3A-9D43-707936E74321}" destId="{4929D629-16C1-497F-840F-F7A4CD01012D}" srcOrd="5" destOrd="0" presId="urn:microsoft.com/office/officeart/2005/8/layout/vList5"/>
    <dgm:cxn modelId="{5787034E-95DE-425D-B11F-666EA813FB2D}" type="presParOf" srcId="{051AC630-D927-4B3A-9D43-707936E74321}" destId="{FB3D07F4-203A-4B40-B578-60A1EE284466}" srcOrd="6" destOrd="0" presId="urn:microsoft.com/office/officeart/2005/8/layout/vList5"/>
    <dgm:cxn modelId="{B4E1CBC6-9E04-4149-865A-955192068B67}" type="presParOf" srcId="{FB3D07F4-203A-4B40-B578-60A1EE284466}" destId="{73754684-D4CC-4F9E-8ABB-E12FD95FC60B}" srcOrd="0" destOrd="0" presId="urn:microsoft.com/office/officeart/2005/8/layout/vList5"/>
    <dgm:cxn modelId="{0CC08F66-E8D0-4B74-9254-E9AC392BEC00}" type="presParOf" srcId="{051AC630-D927-4B3A-9D43-707936E74321}" destId="{B479F54E-AD4D-47FB-8FAC-F6CF1F8B8C9E}" srcOrd="7" destOrd="0" presId="urn:microsoft.com/office/officeart/2005/8/layout/vList5"/>
    <dgm:cxn modelId="{54D9F931-58DE-4463-897B-0AED2D51A10E}" type="presParOf" srcId="{051AC630-D927-4B3A-9D43-707936E74321}" destId="{22599E03-376F-4C15-8B54-63FD99BC2F3C}" srcOrd="8" destOrd="0" presId="urn:microsoft.com/office/officeart/2005/8/layout/vList5"/>
    <dgm:cxn modelId="{76099F24-3785-4EBF-8169-900E777F70DB}" type="presParOf" srcId="{22599E03-376F-4C15-8B54-63FD99BC2F3C}" destId="{4A9C398B-920A-4235-9595-2C2B9A85F59E}" srcOrd="0" destOrd="0" presId="urn:microsoft.com/office/officeart/2005/8/layout/vList5"/>
    <dgm:cxn modelId="{6D1558DD-EB92-4A14-BB02-9AEF9A1491D0}" type="presParOf" srcId="{051AC630-D927-4B3A-9D43-707936E74321}" destId="{8638EAB3-41CE-45F3-A8E8-34E8C6E37CC5}" srcOrd="9" destOrd="0" presId="urn:microsoft.com/office/officeart/2005/8/layout/vList5"/>
    <dgm:cxn modelId="{C4BE69FD-7E5D-4D14-8067-F57FB9EF3282}" type="presParOf" srcId="{051AC630-D927-4B3A-9D43-707936E74321}" destId="{1227FC87-9D09-4701-813A-CE04C1862172}" srcOrd="10" destOrd="0" presId="urn:microsoft.com/office/officeart/2005/8/layout/vList5"/>
    <dgm:cxn modelId="{48A5B51C-3A2B-49D8-9071-DC640940D414}" type="presParOf" srcId="{1227FC87-9D09-4701-813A-CE04C1862172}" destId="{1B965671-B135-4C86-B16A-1B1141A0070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097D-9CCC-4575-97AD-7EBBE381D15B}">
      <dsp:nvSpPr>
        <dsp:cNvPr id="0" name=""/>
        <dsp:cNvSpPr/>
      </dsp:nvSpPr>
      <dsp:spPr>
        <a:xfrm>
          <a:off x="-5396675" y="-826384"/>
          <a:ext cx="6425937" cy="6425937"/>
        </a:xfrm>
        <a:prstGeom prst="blockArc">
          <a:avLst>
            <a:gd name="adj1" fmla="val 18900000"/>
            <a:gd name="adj2" fmla="val 2700000"/>
            <a:gd name="adj3" fmla="val 33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F5BDA-F96D-4FBD-BB2F-BB9AC86961B8}">
      <dsp:nvSpPr>
        <dsp:cNvPr id="0" name=""/>
        <dsp:cNvSpPr/>
      </dsp:nvSpPr>
      <dsp:spPr>
        <a:xfrm>
          <a:off x="450069" y="298227"/>
          <a:ext cx="6981622" cy="5968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3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Quick overview of Workflow</a:t>
          </a:r>
          <a:endParaRPr lang="en-US" sz="2800" kern="1200" dirty="0">
            <a:solidFill>
              <a:schemeClr val="tx1"/>
            </a:solidFill>
          </a:endParaRPr>
        </a:p>
      </dsp:txBody>
      <dsp:txXfrm>
        <a:off x="450069" y="298227"/>
        <a:ext cx="6981622" cy="596836"/>
      </dsp:txXfrm>
    </dsp:sp>
    <dsp:sp modelId="{24DCC654-7500-4039-A011-C9EE0FFE69EE}">
      <dsp:nvSpPr>
        <dsp:cNvPr id="0" name=""/>
        <dsp:cNvSpPr/>
      </dsp:nvSpPr>
      <dsp:spPr>
        <a:xfrm>
          <a:off x="77046" y="223622"/>
          <a:ext cx="746046" cy="74604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B5E82-1635-4883-805D-E9451E67556C}">
      <dsp:nvSpPr>
        <dsp:cNvPr id="0" name=""/>
        <dsp:cNvSpPr/>
      </dsp:nvSpPr>
      <dsp:spPr>
        <a:xfrm>
          <a:off x="877745" y="1193196"/>
          <a:ext cx="6553946" cy="596836"/>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3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Business Case</a:t>
          </a:r>
          <a:endParaRPr lang="en-US" sz="2800" kern="1200" dirty="0">
            <a:solidFill>
              <a:schemeClr val="tx1"/>
            </a:solidFill>
          </a:endParaRPr>
        </a:p>
      </dsp:txBody>
      <dsp:txXfrm>
        <a:off x="877745" y="1193196"/>
        <a:ext cx="6553946" cy="596836"/>
      </dsp:txXfrm>
    </dsp:sp>
    <dsp:sp modelId="{2E98105A-1FA2-4F2A-AF3B-8C5E9920F912}">
      <dsp:nvSpPr>
        <dsp:cNvPr id="0" name=""/>
        <dsp:cNvSpPr/>
      </dsp:nvSpPr>
      <dsp:spPr>
        <a:xfrm>
          <a:off x="504722" y="1118591"/>
          <a:ext cx="746046" cy="746046"/>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D7844149-B7CE-45D8-9783-A08FB6B6AA49}">
      <dsp:nvSpPr>
        <dsp:cNvPr id="0" name=""/>
        <dsp:cNvSpPr/>
      </dsp:nvSpPr>
      <dsp:spPr>
        <a:xfrm>
          <a:off x="1009007" y="2088165"/>
          <a:ext cx="6422684" cy="59683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3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Technical Approach</a:t>
          </a:r>
          <a:endParaRPr lang="en-US" sz="2800" kern="1200" dirty="0">
            <a:solidFill>
              <a:schemeClr val="tx1"/>
            </a:solidFill>
          </a:endParaRPr>
        </a:p>
      </dsp:txBody>
      <dsp:txXfrm>
        <a:off x="1009007" y="2088165"/>
        <a:ext cx="6422684" cy="596836"/>
      </dsp:txXfrm>
    </dsp:sp>
    <dsp:sp modelId="{95A24712-4F4E-4571-8548-282966605594}">
      <dsp:nvSpPr>
        <dsp:cNvPr id="0" name=""/>
        <dsp:cNvSpPr/>
      </dsp:nvSpPr>
      <dsp:spPr>
        <a:xfrm>
          <a:off x="635984" y="2013560"/>
          <a:ext cx="746046" cy="746046"/>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1224DF6B-B2E4-44FE-A274-78FF83CCB946}">
      <dsp:nvSpPr>
        <dsp:cNvPr id="0" name=""/>
        <dsp:cNvSpPr/>
      </dsp:nvSpPr>
      <dsp:spPr>
        <a:xfrm>
          <a:off x="877745" y="2983134"/>
          <a:ext cx="6553946" cy="596836"/>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3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Effective Features</a:t>
          </a:r>
          <a:endParaRPr lang="en-US" sz="2800" kern="1200" dirty="0">
            <a:solidFill>
              <a:schemeClr val="tx1"/>
            </a:solidFill>
          </a:endParaRPr>
        </a:p>
      </dsp:txBody>
      <dsp:txXfrm>
        <a:off x="877745" y="2983134"/>
        <a:ext cx="6553946" cy="596836"/>
      </dsp:txXfrm>
    </dsp:sp>
    <dsp:sp modelId="{717C3B46-461B-4354-A791-202F700D01CF}">
      <dsp:nvSpPr>
        <dsp:cNvPr id="0" name=""/>
        <dsp:cNvSpPr/>
      </dsp:nvSpPr>
      <dsp:spPr>
        <a:xfrm>
          <a:off x="504722" y="2908529"/>
          <a:ext cx="746046" cy="746046"/>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D83B1999-4FD1-41BE-B266-6BFF800AE8BD}">
      <dsp:nvSpPr>
        <dsp:cNvPr id="0" name=""/>
        <dsp:cNvSpPr/>
      </dsp:nvSpPr>
      <dsp:spPr>
        <a:xfrm>
          <a:off x="450069" y="3878103"/>
          <a:ext cx="6981622" cy="59683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3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Common Issues &amp; Fixes</a:t>
          </a:r>
          <a:endParaRPr lang="en-US" sz="2800" kern="1200" dirty="0">
            <a:solidFill>
              <a:schemeClr val="tx1"/>
            </a:solidFill>
          </a:endParaRPr>
        </a:p>
      </dsp:txBody>
      <dsp:txXfrm>
        <a:off x="450069" y="3878103"/>
        <a:ext cx="6981622" cy="596836"/>
      </dsp:txXfrm>
    </dsp:sp>
    <dsp:sp modelId="{2FF71840-DC4E-475B-AF8D-8C64B17BF7AD}">
      <dsp:nvSpPr>
        <dsp:cNvPr id="0" name=""/>
        <dsp:cNvSpPr/>
      </dsp:nvSpPr>
      <dsp:spPr>
        <a:xfrm>
          <a:off x="77046" y="3803498"/>
          <a:ext cx="746046" cy="746046"/>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77714-A6B1-42EF-908E-132022C65702}">
      <dsp:nvSpPr>
        <dsp:cNvPr id="0" name=""/>
        <dsp:cNvSpPr/>
      </dsp:nvSpPr>
      <dsp:spPr>
        <a:xfrm>
          <a:off x="0" y="862057"/>
          <a:ext cx="10388599" cy="333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6271" tIns="666496" rIns="806271"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wf_engine.handleerror(</a:t>
          </a:r>
          <a:r>
            <a:rPr lang="en-US" sz="2800" kern="1200" dirty="0" err="1" smtClean="0"/>
            <a:t>itemtype</a:t>
          </a:r>
          <a:r>
            <a:rPr lang="en-US" sz="2800" kern="1200" dirty="0" smtClean="0"/>
            <a:t> =&gt; 'XXPLLAPN‘                                                     		              ,itemkey   =&gt; i.item_key			                             ,activity     =&gt; 'XXPLLAPN_NOTIFY_1‘ 		              ,command =&gt; 'RETRY‘ or ‘SKIP’			              ,result         =&gt; NULL);</a:t>
          </a:r>
          <a:endParaRPr lang="en-IN" sz="2800" kern="1200" dirty="0"/>
        </a:p>
      </dsp:txBody>
      <dsp:txXfrm>
        <a:off x="0" y="862057"/>
        <a:ext cx="10388599" cy="3339000"/>
      </dsp:txXfrm>
    </dsp:sp>
    <dsp:sp modelId="{E2D58C4C-2528-407B-BF9E-04A32C8A4FEB}">
      <dsp:nvSpPr>
        <dsp:cNvPr id="0" name=""/>
        <dsp:cNvSpPr/>
      </dsp:nvSpPr>
      <dsp:spPr>
        <a:xfrm>
          <a:off x="311611" y="535439"/>
          <a:ext cx="4648057" cy="868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65" tIns="0" rIns="274865" bIns="0" numCol="1" spcCol="1270" anchor="ctr" anchorCtr="0">
          <a:noAutofit/>
        </a:bodyPr>
        <a:lstStyle/>
        <a:p>
          <a:pPr lvl="0" algn="l" defTabSz="1422400">
            <a:lnSpc>
              <a:spcPct val="90000"/>
            </a:lnSpc>
            <a:spcBef>
              <a:spcPct val="0"/>
            </a:spcBef>
            <a:spcAft>
              <a:spcPct val="35000"/>
            </a:spcAft>
          </a:pPr>
          <a:r>
            <a:rPr lang="en-US" sz="3200" kern="1200" dirty="0" smtClean="0"/>
            <a:t>API To Restart A Process</a:t>
          </a:r>
          <a:endParaRPr lang="en-IN" sz="3200" kern="1200" dirty="0"/>
        </a:p>
      </dsp:txBody>
      <dsp:txXfrm>
        <a:off x="354012" y="577840"/>
        <a:ext cx="4563255" cy="78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2076-693B-42A0-A3F7-8F5D7061D27E}">
      <dsp:nvSpPr>
        <dsp:cNvPr id="0" name=""/>
        <dsp:cNvSpPr/>
      </dsp:nvSpPr>
      <dsp:spPr>
        <a:xfrm>
          <a:off x="3190137" y="323492"/>
          <a:ext cx="4180522" cy="4180522"/>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IN" sz="2600" b="1" kern="1200" dirty="0" smtClean="0">
              <a:solidFill>
                <a:schemeClr val="tx1"/>
              </a:solidFill>
            </a:rPr>
            <a:t>Account Generator</a:t>
          </a:r>
          <a:endParaRPr lang="en-IN" sz="2600" b="1" kern="1200" dirty="0">
            <a:solidFill>
              <a:schemeClr val="tx1"/>
            </a:solidFill>
          </a:endParaRPr>
        </a:p>
      </dsp:txBody>
      <dsp:txXfrm>
        <a:off x="5393372" y="1209365"/>
        <a:ext cx="1493043" cy="1244203"/>
      </dsp:txXfrm>
    </dsp:sp>
    <dsp:sp modelId="{1A2B4CA1-708F-4C31-A3A6-68C25F9358C1}">
      <dsp:nvSpPr>
        <dsp:cNvPr id="0" name=""/>
        <dsp:cNvSpPr/>
      </dsp:nvSpPr>
      <dsp:spPr>
        <a:xfrm>
          <a:off x="3104038" y="472797"/>
          <a:ext cx="4180522" cy="4180522"/>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IN" sz="2600" b="1" kern="1200" dirty="0" smtClean="0">
              <a:solidFill>
                <a:schemeClr val="tx1"/>
              </a:solidFill>
            </a:rPr>
            <a:t>Data Transfer Process</a:t>
          </a:r>
          <a:endParaRPr lang="en-IN" sz="2600" b="1" kern="1200" dirty="0">
            <a:solidFill>
              <a:schemeClr val="tx1"/>
            </a:solidFill>
          </a:endParaRPr>
        </a:p>
      </dsp:txBody>
      <dsp:txXfrm>
        <a:off x="4099401" y="3185160"/>
        <a:ext cx="2239565" cy="1094898"/>
      </dsp:txXfrm>
    </dsp:sp>
    <dsp:sp modelId="{BB305A19-0FDF-4EBA-B666-BE64F970BE56}">
      <dsp:nvSpPr>
        <dsp:cNvPr id="0" name=""/>
        <dsp:cNvSpPr/>
      </dsp:nvSpPr>
      <dsp:spPr>
        <a:xfrm>
          <a:off x="3017939" y="323492"/>
          <a:ext cx="4180522" cy="4180522"/>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tx1"/>
              </a:solidFill>
            </a:rPr>
            <a:t>Approval Process</a:t>
          </a:r>
          <a:endParaRPr lang="en-IN" sz="2800" b="1" kern="1200" dirty="0">
            <a:solidFill>
              <a:schemeClr val="tx1"/>
            </a:solidFill>
          </a:endParaRPr>
        </a:p>
      </dsp:txBody>
      <dsp:txXfrm>
        <a:off x="3502183" y="1209365"/>
        <a:ext cx="1493043" cy="1244203"/>
      </dsp:txXfrm>
    </dsp:sp>
    <dsp:sp modelId="{8291EA32-9E9E-462D-8708-40317766346C}">
      <dsp:nvSpPr>
        <dsp:cNvPr id="0" name=""/>
        <dsp:cNvSpPr/>
      </dsp:nvSpPr>
      <dsp:spPr>
        <a:xfrm>
          <a:off x="2931688" y="64698"/>
          <a:ext cx="4698111" cy="469811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FE798C-B51F-4010-9ADA-69FD20283D89}">
      <dsp:nvSpPr>
        <dsp:cNvPr id="0" name=""/>
        <dsp:cNvSpPr/>
      </dsp:nvSpPr>
      <dsp:spPr>
        <a:xfrm>
          <a:off x="2845244" y="213738"/>
          <a:ext cx="4698111" cy="469811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CBCACA-E932-430D-82BF-DC698D789D9B}">
      <dsp:nvSpPr>
        <dsp:cNvPr id="0" name=""/>
        <dsp:cNvSpPr/>
      </dsp:nvSpPr>
      <dsp:spPr>
        <a:xfrm>
          <a:off x="2758800" y="64698"/>
          <a:ext cx="4698111" cy="469811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7E82A-2F98-4CAC-86A6-3EB89053D685}">
      <dsp:nvSpPr>
        <dsp:cNvPr id="0" name=""/>
        <dsp:cNvSpPr/>
      </dsp:nvSpPr>
      <dsp:spPr>
        <a:xfrm>
          <a:off x="690349" y="0"/>
          <a:ext cx="7823958" cy="47599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1E78-027B-46C6-A895-68DEC5FB3614}">
      <dsp:nvSpPr>
        <dsp:cNvPr id="0" name=""/>
        <dsp:cNvSpPr/>
      </dsp:nvSpPr>
      <dsp:spPr>
        <a:xfrm>
          <a:off x="35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PO Requisition</a:t>
          </a:r>
          <a:endParaRPr lang="en-IN" sz="2000" kern="1200" dirty="0"/>
        </a:p>
      </dsp:txBody>
      <dsp:txXfrm>
        <a:off x="71601" y="1499221"/>
        <a:ext cx="1317054" cy="1761465"/>
      </dsp:txXfrm>
    </dsp:sp>
    <dsp:sp modelId="{65ACB14F-1002-4D76-AAC3-2A81737B92DF}">
      <dsp:nvSpPr>
        <dsp:cNvPr id="0" name=""/>
        <dsp:cNvSpPr/>
      </dsp:nvSpPr>
      <dsp:spPr>
        <a:xfrm>
          <a:off x="154923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PO Creation</a:t>
          </a:r>
          <a:endParaRPr lang="en-IN" sz="2000" kern="1200" dirty="0"/>
        </a:p>
      </dsp:txBody>
      <dsp:txXfrm>
        <a:off x="1620481" y="1499221"/>
        <a:ext cx="1317054" cy="1761465"/>
      </dsp:txXfrm>
    </dsp:sp>
    <dsp:sp modelId="{7CA869C5-D096-48A7-BF04-155FF01F9C92}">
      <dsp:nvSpPr>
        <dsp:cNvPr id="0" name=""/>
        <dsp:cNvSpPr/>
      </dsp:nvSpPr>
      <dsp:spPr>
        <a:xfrm>
          <a:off x="309811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PO Approved</a:t>
          </a:r>
          <a:endParaRPr lang="en-IN" sz="2000" kern="1200" dirty="0"/>
        </a:p>
      </dsp:txBody>
      <dsp:txXfrm>
        <a:off x="3169361" y="1499221"/>
        <a:ext cx="1317054" cy="1761465"/>
      </dsp:txXfrm>
    </dsp:sp>
    <dsp:sp modelId="{2451D163-C7E5-4A6F-A697-A00640539970}">
      <dsp:nvSpPr>
        <dsp:cNvPr id="0" name=""/>
        <dsp:cNvSpPr/>
      </dsp:nvSpPr>
      <dsp:spPr>
        <a:xfrm>
          <a:off x="464699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Receiving Goods</a:t>
          </a:r>
          <a:endParaRPr lang="en-IN" sz="2000" kern="1200" dirty="0"/>
        </a:p>
      </dsp:txBody>
      <dsp:txXfrm>
        <a:off x="4718241" y="1499221"/>
        <a:ext cx="1317054" cy="1761465"/>
      </dsp:txXfrm>
    </dsp:sp>
    <dsp:sp modelId="{EE48A826-8A82-410C-BC94-2D9E361980F0}">
      <dsp:nvSpPr>
        <dsp:cNvPr id="0" name=""/>
        <dsp:cNvSpPr/>
      </dsp:nvSpPr>
      <dsp:spPr>
        <a:xfrm>
          <a:off x="619587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Invoice Creation</a:t>
          </a:r>
          <a:endParaRPr lang="en-IN" sz="2000" kern="1200" dirty="0"/>
        </a:p>
      </dsp:txBody>
      <dsp:txXfrm>
        <a:off x="6267121" y="1499221"/>
        <a:ext cx="1317054" cy="1761465"/>
      </dsp:txXfrm>
    </dsp:sp>
    <dsp:sp modelId="{07B6A468-65BB-445C-BEAD-A85CE296EC58}">
      <dsp:nvSpPr>
        <dsp:cNvPr id="0" name=""/>
        <dsp:cNvSpPr/>
      </dsp:nvSpPr>
      <dsp:spPr>
        <a:xfrm>
          <a:off x="7744752" y="1427972"/>
          <a:ext cx="1459552" cy="1903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Payment to Supplier</a:t>
          </a:r>
          <a:endParaRPr lang="en-IN" sz="2000" kern="1200" dirty="0"/>
        </a:p>
      </dsp:txBody>
      <dsp:txXfrm>
        <a:off x="7816001" y="1499221"/>
        <a:ext cx="1317054" cy="1761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7E82A-2F98-4CAC-86A6-3EB89053D685}">
      <dsp:nvSpPr>
        <dsp:cNvPr id="0" name=""/>
        <dsp:cNvSpPr/>
      </dsp:nvSpPr>
      <dsp:spPr>
        <a:xfrm>
          <a:off x="57087" y="0"/>
          <a:ext cx="9564581" cy="45278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1E78-027B-46C6-A895-68DEC5FB3614}">
      <dsp:nvSpPr>
        <dsp:cNvPr id="0" name=""/>
        <dsp:cNvSpPr/>
      </dsp:nvSpPr>
      <dsp:spPr>
        <a:xfrm>
          <a:off x="381" y="1358369"/>
          <a:ext cx="1152204" cy="181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PO Requisition</a:t>
          </a:r>
          <a:endParaRPr lang="en-IN" sz="1500" b="1" kern="1200" dirty="0"/>
        </a:p>
      </dsp:txBody>
      <dsp:txXfrm>
        <a:off x="56627" y="1414615"/>
        <a:ext cx="1039712" cy="1698666"/>
      </dsp:txXfrm>
    </dsp:sp>
    <dsp:sp modelId="{65ACB14F-1002-4D76-AAC3-2A81737B92DF}">
      <dsp:nvSpPr>
        <dsp:cNvPr id="0" name=""/>
        <dsp:cNvSpPr/>
      </dsp:nvSpPr>
      <dsp:spPr>
        <a:xfrm>
          <a:off x="1210196" y="1358369"/>
          <a:ext cx="1152204" cy="181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PO Creation</a:t>
          </a:r>
          <a:endParaRPr lang="en-IN" sz="1500" b="1" kern="1200" dirty="0"/>
        </a:p>
      </dsp:txBody>
      <dsp:txXfrm>
        <a:off x="1266442" y="1414615"/>
        <a:ext cx="1039712" cy="1698666"/>
      </dsp:txXfrm>
    </dsp:sp>
    <dsp:sp modelId="{A5129C3F-FAA0-4403-A57D-80EEA9BE064A}">
      <dsp:nvSpPr>
        <dsp:cNvPr id="0" name=""/>
        <dsp:cNvSpPr/>
      </dsp:nvSpPr>
      <dsp:spPr>
        <a:xfrm>
          <a:off x="2415424" y="2463846"/>
          <a:ext cx="1152204" cy="181115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solidFill>
                <a:schemeClr val="tx1"/>
              </a:solidFill>
            </a:rPr>
            <a:t>Approval Note Approval Process</a:t>
          </a:r>
          <a:endParaRPr lang="en-IN" sz="1500" b="1" kern="1200" dirty="0">
            <a:solidFill>
              <a:schemeClr val="tx1"/>
            </a:solidFill>
          </a:endParaRPr>
        </a:p>
      </dsp:txBody>
      <dsp:txXfrm>
        <a:off x="2471670" y="2520092"/>
        <a:ext cx="1039712" cy="1698666"/>
      </dsp:txXfrm>
    </dsp:sp>
    <dsp:sp modelId="{F1233313-32C6-40D4-81CD-0E18F5D9584A}">
      <dsp:nvSpPr>
        <dsp:cNvPr id="0" name=""/>
        <dsp:cNvSpPr/>
      </dsp:nvSpPr>
      <dsp:spPr>
        <a:xfrm>
          <a:off x="3629826" y="1358369"/>
          <a:ext cx="1152204" cy="181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PO Approved</a:t>
          </a:r>
          <a:endParaRPr lang="en-IN" sz="1500" b="1" kern="1200" dirty="0"/>
        </a:p>
      </dsp:txBody>
      <dsp:txXfrm>
        <a:off x="3686072" y="1414615"/>
        <a:ext cx="1039712" cy="1698666"/>
      </dsp:txXfrm>
    </dsp:sp>
    <dsp:sp modelId="{F2252617-22F1-4EF1-BB29-484978CCD6A7}">
      <dsp:nvSpPr>
        <dsp:cNvPr id="0" name=""/>
        <dsp:cNvSpPr/>
      </dsp:nvSpPr>
      <dsp:spPr>
        <a:xfrm>
          <a:off x="4839641" y="1358369"/>
          <a:ext cx="1152204" cy="181115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Receiving Goods</a:t>
          </a:r>
          <a:endParaRPr lang="en-IN" sz="1500" b="1" kern="1200" dirty="0"/>
        </a:p>
      </dsp:txBody>
      <dsp:txXfrm>
        <a:off x="4895887" y="1414615"/>
        <a:ext cx="1039712" cy="1698666"/>
      </dsp:txXfrm>
    </dsp:sp>
    <dsp:sp modelId="{EE48A826-8A82-410C-BC94-2D9E361980F0}">
      <dsp:nvSpPr>
        <dsp:cNvPr id="0" name=""/>
        <dsp:cNvSpPr/>
      </dsp:nvSpPr>
      <dsp:spPr>
        <a:xfrm>
          <a:off x="6049455" y="1358369"/>
          <a:ext cx="1152204" cy="181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Invoice Creation</a:t>
          </a:r>
          <a:endParaRPr lang="en-IN" sz="1500" b="1" kern="1200" dirty="0"/>
        </a:p>
      </dsp:txBody>
      <dsp:txXfrm>
        <a:off x="6105701" y="1414615"/>
        <a:ext cx="1039712" cy="1698666"/>
      </dsp:txXfrm>
    </dsp:sp>
    <dsp:sp modelId="{07B6A468-65BB-445C-BEAD-A85CE296EC58}">
      <dsp:nvSpPr>
        <dsp:cNvPr id="0" name=""/>
        <dsp:cNvSpPr/>
      </dsp:nvSpPr>
      <dsp:spPr>
        <a:xfrm>
          <a:off x="7259270" y="1358369"/>
          <a:ext cx="1152204" cy="181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Payment to Supplier</a:t>
          </a:r>
          <a:endParaRPr lang="en-IN" sz="1500" b="1" kern="1200" dirty="0"/>
        </a:p>
      </dsp:txBody>
      <dsp:txXfrm>
        <a:off x="7315516" y="1414615"/>
        <a:ext cx="1039712" cy="1698666"/>
      </dsp:txXfrm>
    </dsp:sp>
    <dsp:sp modelId="{6984B0AB-D0CC-4A52-ABFD-D9CCCF1C3F33}">
      <dsp:nvSpPr>
        <dsp:cNvPr id="0" name=""/>
        <dsp:cNvSpPr/>
      </dsp:nvSpPr>
      <dsp:spPr>
        <a:xfrm>
          <a:off x="2431833" y="594096"/>
          <a:ext cx="1152204" cy="181115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solidFill>
                <a:schemeClr val="tx1"/>
              </a:solidFill>
            </a:rPr>
            <a:t>Budget Check</a:t>
          </a:r>
          <a:endParaRPr lang="en-IN" sz="1500" b="1" kern="1200" dirty="0">
            <a:solidFill>
              <a:schemeClr val="tx1"/>
            </a:solidFill>
          </a:endParaRPr>
        </a:p>
      </dsp:txBody>
      <dsp:txXfrm>
        <a:off x="2488079" y="650342"/>
        <a:ext cx="1039712" cy="1698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097D-9CCC-4575-97AD-7EBBE381D15B}">
      <dsp:nvSpPr>
        <dsp:cNvPr id="0" name=""/>
        <dsp:cNvSpPr/>
      </dsp:nvSpPr>
      <dsp:spPr>
        <a:xfrm>
          <a:off x="-5396675" y="-826384"/>
          <a:ext cx="6425937" cy="6425937"/>
        </a:xfrm>
        <a:prstGeom prst="blockArc">
          <a:avLst>
            <a:gd name="adj1" fmla="val 18900000"/>
            <a:gd name="adj2" fmla="val 2700000"/>
            <a:gd name="adj3" fmla="val 33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87CAE-BD1B-4623-9497-3D5AA79D0242}">
      <dsp:nvSpPr>
        <dsp:cNvPr id="0" name=""/>
        <dsp:cNvSpPr/>
      </dsp:nvSpPr>
      <dsp:spPr>
        <a:xfrm>
          <a:off x="383722" y="251355"/>
          <a:ext cx="7047969" cy="5025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Customizing Notifications</a:t>
          </a:r>
          <a:endParaRPr lang="en-US" sz="2800" kern="1200" dirty="0">
            <a:solidFill>
              <a:schemeClr val="tx1"/>
            </a:solidFill>
          </a:endParaRPr>
        </a:p>
      </dsp:txBody>
      <dsp:txXfrm>
        <a:off x="383722" y="251355"/>
        <a:ext cx="7047969" cy="502519"/>
      </dsp:txXfrm>
    </dsp:sp>
    <dsp:sp modelId="{2E98105A-1FA2-4F2A-AF3B-8C5E9920F912}">
      <dsp:nvSpPr>
        <dsp:cNvPr id="0" name=""/>
        <dsp:cNvSpPr/>
      </dsp:nvSpPr>
      <dsp:spPr>
        <a:xfrm>
          <a:off x="69648" y="188540"/>
          <a:ext cx="628148" cy="62814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790AB-6090-4CC3-85C4-4CE778C2C3D1}">
      <dsp:nvSpPr>
        <dsp:cNvPr id="0" name=""/>
        <dsp:cNvSpPr/>
      </dsp:nvSpPr>
      <dsp:spPr>
        <a:xfrm>
          <a:off x="797078" y="1005038"/>
          <a:ext cx="6634612" cy="502519"/>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Recall Functionality</a:t>
          </a:r>
          <a:endParaRPr lang="en-US" sz="2800" kern="1200" dirty="0">
            <a:solidFill>
              <a:schemeClr val="tx1"/>
            </a:solidFill>
          </a:endParaRPr>
        </a:p>
      </dsp:txBody>
      <dsp:txXfrm>
        <a:off x="797078" y="1005038"/>
        <a:ext cx="6634612" cy="502519"/>
      </dsp:txXfrm>
    </dsp:sp>
    <dsp:sp modelId="{717C3B46-461B-4354-A791-202F700D01CF}">
      <dsp:nvSpPr>
        <dsp:cNvPr id="0" name=""/>
        <dsp:cNvSpPr/>
      </dsp:nvSpPr>
      <dsp:spPr>
        <a:xfrm>
          <a:off x="483004" y="942223"/>
          <a:ext cx="628148" cy="628148"/>
        </a:xfrm>
        <a:prstGeom prst="ellipse">
          <a:avLst/>
        </a:prstGeom>
        <a:solidFill>
          <a:schemeClr val="lt1">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102CA95F-D32A-4A52-A3C2-D67336137B10}">
      <dsp:nvSpPr>
        <dsp:cNvPr id="0" name=""/>
        <dsp:cNvSpPr/>
      </dsp:nvSpPr>
      <dsp:spPr>
        <a:xfrm>
          <a:off x="986096" y="1758721"/>
          <a:ext cx="6445595" cy="502519"/>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Custom History</a:t>
          </a:r>
          <a:endParaRPr lang="en-US" sz="2800" kern="1200" dirty="0">
            <a:solidFill>
              <a:schemeClr val="tx1"/>
            </a:solidFill>
          </a:endParaRPr>
        </a:p>
      </dsp:txBody>
      <dsp:txXfrm>
        <a:off x="986096" y="1758721"/>
        <a:ext cx="6445595" cy="502519"/>
      </dsp:txXfrm>
    </dsp:sp>
    <dsp:sp modelId="{A10E8D74-AE1B-4E52-97EC-77D7F06EB1AF}">
      <dsp:nvSpPr>
        <dsp:cNvPr id="0" name=""/>
        <dsp:cNvSpPr/>
      </dsp:nvSpPr>
      <dsp:spPr>
        <a:xfrm>
          <a:off x="672021" y="1695906"/>
          <a:ext cx="628148" cy="628148"/>
        </a:xfrm>
        <a:prstGeom prst="ellipse">
          <a:avLst/>
        </a:prstGeom>
        <a:solidFill>
          <a:schemeClr val="lt1">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D80E2840-7CA2-4623-8B8F-F8AD30BE9A22}">
      <dsp:nvSpPr>
        <dsp:cNvPr id="0" name=""/>
        <dsp:cNvSpPr/>
      </dsp:nvSpPr>
      <dsp:spPr>
        <a:xfrm>
          <a:off x="986096" y="2511927"/>
          <a:ext cx="6445595" cy="502519"/>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Call Oracle Forms From Notification</a:t>
          </a:r>
        </a:p>
      </dsp:txBody>
      <dsp:txXfrm>
        <a:off x="986096" y="2511927"/>
        <a:ext cx="6445595" cy="502519"/>
      </dsp:txXfrm>
    </dsp:sp>
    <dsp:sp modelId="{A43621DA-FE8D-43E1-898E-E1CD6BF1A89B}">
      <dsp:nvSpPr>
        <dsp:cNvPr id="0" name=""/>
        <dsp:cNvSpPr/>
      </dsp:nvSpPr>
      <dsp:spPr>
        <a:xfrm>
          <a:off x="672021" y="2449112"/>
          <a:ext cx="628148" cy="628148"/>
        </a:xfrm>
        <a:prstGeom prst="ellipse">
          <a:avLst/>
        </a:prstGeom>
        <a:solidFill>
          <a:schemeClr val="lt1">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4B78F8C9-E069-45F5-8742-D043053B0D41}">
      <dsp:nvSpPr>
        <dsp:cNvPr id="0" name=""/>
        <dsp:cNvSpPr/>
      </dsp:nvSpPr>
      <dsp:spPr>
        <a:xfrm>
          <a:off x="797078" y="3265610"/>
          <a:ext cx="6634612" cy="502519"/>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Special Attributes</a:t>
          </a:r>
        </a:p>
      </dsp:txBody>
      <dsp:txXfrm>
        <a:off x="797078" y="3265610"/>
        <a:ext cx="6634612" cy="502519"/>
      </dsp:txXfrm>
    </dsp:sp>
    <dsp:sp modelId="{406C0FF6-BC02-4F81-9BB2-DA90FC365BCF}">
      <dsp:nvSpPr>
        <dsp:cNvPr id="0" name=""/>
        <dsp:cNvSpPr/>
      </dsp:nvSpPr>
      <dsp:spPr>
        <a:xfrm>
          <a:off x="483004" y="3202795"/>
          <a:ext cx="628148" cy="628148"/>
        </a:xfrm>
        <a:prstGeom prst="ellipse">
          <a:avLst/>
        </a:prstGeom>
        <a:solidFill>
          <a:schemeClr val="lt1">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AF042E96-C0B5-4C3A-85C7-591B7BE6ADC9}">
      <dsp:nvSpPr>
        <dsp:cNvPr id="0" name=""/>
        <dsp:cNvSpPr/>
      </dsp:nvSpPr>
      <dsp:spPr>
        <a:xfrm>
          <a:off x="383722" y="4019293"/>
          <a:ext cx="7047969" cy="50251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7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Change Account Generator Start Process</a:t>
          </a:r>
        </a:p>
      </dsp:txBody>
      <dsp:txXfrm>
        <a:off x="383722" y="4019293"/>
        <a:ext cx="7047969" cy="502519"/>
      </dsp:txXfrm>
    </dsp:sp>
    <dsp:sp modelId="{8A493827-B490-4D6C-BFC0-0A1C4268A673}">
      <dsp:nvSpPr>
        <dsp:cNvPr id="0" name=""/>
        <dsp:cNvSpPr/>
      </dsp:nvSpPr>
      <dsp:spPr>
        <a:xfrm>
          <a:off x="69648" y="3956478"/>
          <a:ext cx="628148" cy="628148"/>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B2CC2-E7F3-46A2-AE63-016C2EDD685C}">
      <dsp:nvSpPr>
        <dsp:cNvPr id="0" name=""/>
        <dsp:cNvSpPr/>
      </dsp:nvSpPr>
      <dsp:spPr>
        <a:xfrm rot="5400000">
          <a:off x="5484427" y="-1349889"/>
          <a:ext cx="3158836" cy="6648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r>
            <a:rPr lang="en-IN" sz="3600" kern="1200" dirty="0" smtClean="0"/>
            <a:t>Hide Standard Using              OAF region controller</a:t>
          </a:r>
          <a:endParaRPr lang="en-IN" sz="3600" kern="1200" dirty="0"/>
        </a:p>
        <a:p>
          <a:pPr marL="285750" lvl="1" indent="-285750" algn="l" defTabSz="1600200" rtl="0">
            <a:lnSpc>
              <a:spcPct val="90000"/>
            </a:lnSpc>
            <a:spcBef>
              <a:spcPct val="0"/>
            </a:spcBef>
            <a:spcAft>
              <a:spcPct val="15000"/>
            </a:spcAft>
            <a:buChar char="••"/>
          </a:pPr>
          <a:r>
            <a:rPr lang="en-IN" sz="3600" kern="1200" dirty="0" smtClean="0"/>
            <a:t>Add Custom Using        #HISTORY item attribute</a:t>
          </a:r>
          <a:endParaRPr lang="en-IN" sz="3600" kern="1200" dirty="0"/>
        </a:p>
        <a:p>
          <a:pPr marL="285750" lvl="1" indent="-285750" algn="l" defTabSz="1600200" rtl="0">
            <a:lnSpc>
              <a:spcPct val="90000"/>
            </a:lnSpc>
            <a:spcBef>
              <a:spcPct val="0"/>
            </a:spcBef>
            <a:spcAft>
              <a:spcPct val="15000"/>
            </a:spcAft>
            <a:buChar char="••"/>
          </a:pPr>
          <a:endParaRPr lang="en-IN" sz="3600" kern="1200" dirty="0"/>
        </a:p>
      </dsp:txBody>
      <dsp:txXfrm rot="-5400000">
        <a:off x="3739683" y="549057"/>
        <a:ext cx="6494123" cy="2850432"/>
      </dsp:txXfrm>
    </dsp:sp>
    <dsp:sp modelId="{A176F5D0-2218-4EB6-ABC3-A846DC497F6E}">
      <dsp:nvSpPr>
        <dsp:cNvPr id="0" name=""/>
        <dsp:cNvSpPr/>
      </dsp:nvSpPr>
      <dsp:spPr>
        <a:xfrm>
          <a:off x="0" y="0"/>
          <a:ext cx="3739683" cy="3948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Hide default Action History region and show your own action history from custom table in OAF region being displayed inside Workflow message</a:t>
          </a:r>
          <a:r>
            <a:rPr lang="en-IN" sz="3100" kern="1200" dirty="0" smtClean="0"/>
            <a:t>. </a:t>
          </a:r>
          <a:endParaRPr lang="en-IN" sz="3100" kern="1200" dirty="0"/>
        </a:p>
      </dsp:txBody>
      <dsp:txXfrm>
        <a:off x="182556" y="182556"/>
        <a:ext cx="3374571" cy="3583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C082F-F2A3-4BD9-9046-A2B93EF6BF48}">
      <dsp:nvSpPr>
        <dsp:cNvPr id="0" name=""/>
        <dsp:cNvSpPr/>
      </dsp:nvSpPr>
      <dsp:spPr>
        <a:xfrm>
          <a:off x="4918" y="725120"/>
          <a:ext cx="7766809" cy="892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n-US" sz="2700" kern="1200" smtClean="0"/>
            <a:t>Modify the region controller using below statement to hide Oracle default Action History region</a:t>
          </a:r>
          <a:endParaRPr lang="en-IN" sz="2700" kern="1200"/>
        </a:p>
      </dsp:txBody>
      <dsp:txXfrm>
        <a:off x="31048" y="751250"/>
        <a:ext cx="7714549" cy="839869"/>
      </dsp:txXfrm>
    </dsp:sp>
    <dsp:sp modelId="{2D6252E1-E4FB-45C0-8BB2-7BD5FAF34258}">
      <dsp:nvSpPr>
        <dsp:cNvPr id="0" name=""/>
        <dsp:cNvSpPr/>
      </dsp:nvSpPr>
      <dsp:spPr>
        <a:xfrm>
          <a:off x="781599" y="1617250"/>
          <a:ext cx="776680" cy="1590418"/>
        </a:xfrm>
        <a:custGeom>
          <a:avLst/>
          <a:gdLst/>
          <a:ahLst/>
          <a:cxnLst/>
          <a:rect l="0" t="0" r="0" b="0"/>
          <a:pathLst>
            <a:path>
              <a:moveTo>
                <a:pt x="0" y="0"/>
              </a:moveTo>
              <a:lnTo>
                <a:pt x="0" y="1590418"/>
              </a:lnTo>
              <a:lnTo>
                <a:pt x="776680" y="1590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02CF7-07E3-4F04-9885-1B2AE9CC30C0}">
      <dsp:nvSpPr>
        <dsp:cNvPr id="0" name=""/>
        <dsp:cNvSpPr/>
      </dsp:nvSpPr>
      <dsp:spPr>
        <a:xfrm>
          <a:off x="1558279" y="2164421"/>
          <a:ext cx="8824810" cy="2086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IN" sz="2100" i="1" kern="1200" dirty="0" smtClean="0"/>
            <a:t>OAWebBean rootWebBean = pageContext.getRootWebBean();   </a:t>
          </a:r>
        </a:p>
        <a:p>
          <a:pPr lvl="0" algn="ctr" defTabSz="933450" rtl="0">
            <a:lnSpc>
              <a:spcPct val="90000"/>
            </a:lnSpc>
            <a:spcBef>
              <a:spcPct val="0"/>
            </a:spcBef>
            <a:spcAft>
              <a:spcPct val="35000"/>
            </a:spcAft>
          </a:pPr>
          <a:r>
            <a:rPr lang="en-IN" sz="2100" i="1" kern="1200" dirty="0" smtClean="0"/>
            <a:t>OAStackLayoutBean ntfHistoryRN =                                       (OAStackLayoutBean)rootWebBean.findIndexedChildRecursive("NtfHistoryRG");</a:t>
          </a:r>
        </a:p>
        <a:p>
          <a:pPr lvl="0" algn="ctr" defTabSz="933450">
            <a:lnSpc>
              <a:spcPct val="90000"/>
            </a:lnSpc>
            <a:spcBef>
              <a:spcPct val="0"/>
            </a:spcBef>
            <a:spcAft>
              <a:spcPct val="35000"/>
            </a:spcAft>
          </a:pPr>
          <a:r>
            <a:rPr lang="en-IN" sz="2100" i="1" kern="1200" dirty="0" smtClean="0"/>
            <a:t>        if(ntfHistoryRN != null)</a:t>
          </a:r>
        </a:p>
        <a:p>
          <a:pPr lvl="0" algn="ctr" defTabSz="933450">
            <a:lnSpc>
              <a:spcPct val="90000"/>
            </a:lnSpc>
            <a:spcBef>
              <a:spcPct val="0"/>
            </a:spcBef>
            <a:spcAft>
              <a:spcPct val="35000"/>
            </a:spcAft>
          </a:pPr>
          <a:r>
            <a:rPr lang="en-IN" sz="2100" i="1" kern="1200" dirty="0" smtClean="0"/>
            <a:t>            ntfHistoryRN.setRendered(false);</a:t>
          </a:r>
        </a:p>
      </dsp:txBody>
      <dsp:txXfrm>
        <a:off x="1619390" y="2225532"/>
        <a:ext cx="8702588" cy="1964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A7DFD-FD2A-4606-8B0C-C8C92C72F349}">
      <dsp:nvSpPr>
        <dsp:cNvPr id="0" name=""/>
        <dsp:cNvSpPr/>
      </dsp:nvSpPr>
      <dsp:spPr>
        <a:xfrm>
          <a:off x="0" y="0"/>
          <a:ext cx="10055225" cy="14484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Add an attribute with internal name #HISTORY in message and then specify the value of OAF region which should be displayed in notification instead of Action History region. You can pass parameters as well in your URL. </a:t>
          </a:r>
          <a:endParaRPr lang="en-IN" sz="2500" kern="1200" dirty="0"/>
        </a:p>
      </dsp:txBody>
      <dsp:txXfrm>
        <a:off x="70707" y="70707"/>
        <a:ext cx="9913811" cy="1307020"/>
      </dsp:txXfrm>
    </dsp:sp>
    <dsp:sp modelId="{94385DC7-D6E8-4675-8358-18417C7E7046}">
      <dsp:nvSpPr>
        <dsp:cNvPr id="0" name=""/>
        <dsp:cNvSpPr/>
      </dsp:nvSpPr>
      <dsp:spPr>
        <a:xfrm>
          <a:off x="0" y="1606987"/>
          <a:ext cx="10055225"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2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i="1" kern="1200" dirty="0" smtClean="0"/>
            <a:t>JSP:/</a:t>
          </a:r>
          <a:r>
            <a:rPr lang="en-US" sz="2000" b="1" i="1" kern="1200" dirty="0" smtClean="0"/>
            <a:t>OA_HTML/OA.jsp?OAFunc=XXXX_ACTION_HIST_RN-</a:t>
          </a:r>
          <a:r>
            <a:rPr lang="en-US" sz="1800" b="1" i="1" kern="1200" dirty="0" smtClean="0"/>
            <a:t>&amp;pRequestId=-&amp;REQUESTID</a:t>
          </a:r>
          <a:endParaRPr lang="en-IN" sz="1800" b="1" kern="1200" dirty="0"/>
        </a:p>
      </dsp:txBody>
      <dsp:txXfrm>
        <a:off x="0" y="1606987"/>
        <a:ext cx="10055225" cy="645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821-DB36-495F-A2E6-B995FB409C80}">
      <dsp:nvSpPr>
        <dsp:cNvPr id="0" name=""/>
        <dsp:cNvSpPr/>
      </dsp:nvSpPr>
      <dsp:spPr>
        <a:xfrm>
          <a:off x="3324162" y="1366"/>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smtClean="0"/>
            <a:t>#CC</a:t>
          </a:r>
          <a:endParaRPr lang="en-IN" sz="3400" kern="1200"/>
        </a:p>
      </dsp:txBody>
      <dsp:txXfrm>
        <a:off x="3363006" y="40210"/>
        <a:ext cx="3661995" cy="718040"/>
      </dsp:txXfrm>
    </dsp:sp>
    <dsp:sp modelId="{68D5B51D-7D25-47EE-BAAD-4BC216024D15}">
      <dsp:nvSpPr>
        <dsp:cNvPr id="0" name=""/>
        <dsp:cNvSpPr/>
      </dsp:nvSpPr>
      <dsp:spPr>
        <a:xfrm>
          <a:off x="3324162" y="836881"/>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smtClean="0"/>
            <a:t>#BCC</a:t>
          </a:r>
          <a:endParaRPr lang="en-IN" sz="3400" kern="1200"/>
        </a:p>
      </dsp:txBody>
      <dsp:txXfrm>
        <a:off x="3363006" y="875725"/>
        <a:ext cx="3661995" cy="718040"/>
      </dsp:txXfrm>
    </dsp:sp>
    <dsp:sp modelId="{B07602D3-9DCF-41FD-9B00-2BC2F1A7341B}">
      <dsp:nvSpPr>
        <dsp:cNvPr id="0" name=""/>
        <dsp:cNvSpPr/>
      </dsp:nvSpPr>
      <dsp:spPr>
        <a:xfrm>
          <a:off x="3324162" y="1672396"/>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dirty="0" smtClean="0"/>
            <a:t>#FROM_ROLE</a:t>
          </a:r>
          <a:endParaRPr lang="en-IN" sz="3400" kern="1200" dirty="0"/>
        </a:p>
      </dsp:txBody>
      <dsp:txXfrm>
        <a:off x="3363006" y="1711240"/>
        <a:ext cx="3661995" cy="718040"/>
      </dsp:txXfrm>
    </dsp:sp>
    <dsp:sp modelId="{73754684-D4CC-4F9E-8ABB-E12FD95FC60B}">
      <dsp:nvSpPr>
        <dsp:cNvPr id="0" name=""/>
        <dsp:cNvSpPr/>
      </dsp:nvSpPr>
      <dsp:spPr>
        <a:xfrm>
          <a:off x="3324162" y="2507911"/>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dirty="0" smtClean="0"/>
            <a:t>#HIDE_REASSIGN</a:t>
          </a:r>
          <a:endParaRPr lang="en-IN" sz="3400" kern="1200" dirty="0"/>
        </a:p>
      </dsp:txBody>
      <dsp:txXfrm>
        <a:off x="3363006" y="2546755"/>
        <a:ext cx="3661995" cy="718040"/>
      </dsp:txXfrm>
    </dsp:sp>
    <dsp:sp modelId="{4A9C398B-920A-4235-9595-2C2B9A85F59E}">
      <dsp:nvSpPr>
        <dsp:cNvPr id="0" name=""/>
        <dsp:cNvSpPr/>
      </dsp:nvSpPr>
      <dsp:spPr>
        <a:xfrm>
          <a:off x="3324162" y="3343426"/>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dirty="0" smtClean="0"/>
            <a:t>#MOREINFO</a:t>
          </a:r>
          <a:endParaRPr lang="en-IN" sz="3400" kern="1200" dirty="0"/>
        </a:p>
      </dsp:txBody>
      <dsp:txXfrm>
        <a:off x="3363006" y="3382270"/>
        <a:ext cx="3661995" cy="718040"/>
      </dsp:txXfrm>
    </dsp:sp>
    <dsp:sp modelId="{1B965671-B135-4C86-B16A-1B1141A0070A}">
      <dsp:nvSpPr>
        <dsp:cNvPr id="0" name=""/>
        <dsp:cNvSpPr/>
      </dsp:nvSpPr>
      <dsp:spPr>
        <a:xfrm>
          <a:off x="3324162" y="4178941"/>
          <a:ext cx="3739683" cy="795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IN" sz="3400" kern="1200" dirty="0" smtClean="0"/>
            <a:t>#HISTORY</a:t>
          </a:r>
          <a:endParaRPr lang="en-IN" sz="3400" kern="1200" dirty="0"/>
        </a:p>
      </dsp:txBody>
      <dsp:txXfrm>
        <a:off x="3363006" y="4217785"/>
        <a:ext cx="3661995" cy="7180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1</a:t>
            </a:fld>
            <a:endParaRPr lang="en-US"/>
          </a:p>
        </p:txBody>
      </p:sp>
    </p:spTree>
    <p:extLst>
      <p:ext uri="{BB962C8B-B14F-4D97-AF65-F5344CB8AC3E}">
        <p14:creationId xmlns:p14="http://schemas.microsoft.com/office/powerpoint/2010/main" val="391306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baseline="0"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10</a:t>
            </a:fld>
            <a:endParaRPr lang="en-US"/>
          </a:p>
        </p:txBody>
      </p:sp>
    </p:spTree>
    <p:extLst>
      <p:ext uri="{BB962C8B-B14F-4D97-AF65-F5344CB8AC3E}">
        <p14:creationId xmlns:p14="http://schemas.microsoft.com/office/powerpoint/2010/main" val="148553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11</a:t>
            </a:fld>
            <a:endParaRPr lang="en-US"/>
          </a:p>
        </p:txBody>
      </p:sp>
    </p:spTree>
    <p:extLst>
      <p:ext uri="{BB962C8B-B14F-4D97-AF65-F5344CB8AC3E}">
        <p14:creationId xmlns:p14="http://schemas.microsoft.com/office/powerpoint/2010/main" val="382080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321035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13</a:t>
            </a:fld>
            <a:endParaRPr lang="en-US"/>
          </a:p>
        </p:txBody>
      </p:sp>
    </p:spTree>
    <p:extLst>
      <p:ext uri="{BB962C8B-B14F-4D97-AF65-F5344CB8AC3E}">
        <p14:creationId xmlns:p14="http://schemas.microsoft.com/office/powerpoint/2010/main" val="71005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14</a:t>
            </a:fld>
            <a:endParaRPr lang="en-US"/>
          </a:p>
        </p:txBody>
      </p:sp>
    </p:spTree>
    <p:extLst>
      <p:ext uri="{BB962C8B-B14F-4D97-AF65-F5344CB8AC3E}">
        <p14:creationId xmlns:p14="http://schemas.microsoft.com/office/powerpoint/2010/main" val="54999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145091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16</a:t>
            </a:fld>
            <a:endParaRPr lang="en-US"/>
          </a:p>
        </p:txBody>
      </p:sp>
    </p:spTree>
    <p:extLst>
      <p:ext uri="{BB962C8B-B14F-4D97-AF65-F5344CB8AC3E}">
        <p14:creationId xmlns:p14="http://schemas.microsoft.com/office/powerpoint/2010/main" val="114045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17</a:t>
            </a:fld>
            <a:endParaRPr lang="en-US"/>
          </a:p>
        </p:txBody>
      </p:sp>
    </p:spTree>
    <p:extLst>
      <p:ext uri="{BB962C8B-B14F-4D97-AF65-F5344CB8AC3E}">
        <p14:creationId xmlns:p14="http://schemas.microsoft.com/office/powerpoint/2010/main" val="1376917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18</a:t>
            </a:fld>
            <a:endParaRPr lang="en-US"/>
          </a:p>
        </p:txBody>
      </p:sp>
    </p:spTree>
    <p:extLst>
      <p:ext uri="{BB962C8B-B14F-4D97-AF65-F5344CB8AC3E}">
        <p14:creationId xmlns:p14="http://schemas.microsoft.com/office/powerpoint/2010/main" val="255182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19</a:t>
            </a:fld>
            <a:endParaRPr lang="en-US"/>
          </a:p>
        </p:txBody>
      </p:sp>
    </p:spTree>
    <p:extLst>
      <p:ext uri="{BB962C8B-B14F-4D97-AF65-F5344CB8AC3E}">
        <p14:creationId xmlns:p14="http://schemas.microsoft.com/office/powerpoint/2010/main" val="4171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2A345DB-A25A-B14F-859B-BDC0188E6D0B}" type="slidenum">
              <a:rPr lang="en-US" smtClean="0"/>
              <a:t>2</a:t>
            </a:fld>
            <a:endParaRPr lang="en-US"/>
          </a:p>
        </p:txBody>
      </p:sp>
    </p:spTree>
    <p:extLst>
      <p:ext uri="{BB962C8B-B14F-4D97-AF65-F5344CB8AC3E}">
        <p14:creationId xmlns:p14="http://schemas.microsoft.com/office/powerpoint/2010/main" val="91331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20</a:t>
            </a:fld>
            <a:endParaRPr lang="en-US"/>
          </a:p>
        </p:txBody>
      </p:sp>
    </p:spTree>
    <p:extLst>
      <p:ext uri="{BB962C8B-B14F-4D97-AF65-F5344CB8AC3E}">
        <p14:creationId xmlns:p14="http://schemas.microsoft.com/office/powerpoint/2010/main" val="78411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21</a:t>
            </a:fld>
            <a:endParaRPr lang="en-US"/>
          </a:p>
        </p:txBody>
      </p:sp>
    </p:spTree>
    <p:extLst>
      <p:ext uri="{BB962C8B-B14F-4D97-AF65-F5344CB8AC3E}">
        <p14:creationId xmlns:p14="http://schemas.microsoft.com/office/powerpoint/2010/main" val="276897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22</a:t>
            </a:fld>
            <a:endParaRPr lang="en-US"/>
          </a:p>
        </p:txBody>
      </p:sp>
    </p:spTree>
    <p:extLst>
      <p:ext uri="{BB962C8B-B14F-4D97-AF65-F5344CB8AC3E}">
        <p14:creationId xmlns:p14="http://schemas.microsoft.com/office/powerpoint/2010/main" val="364902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23</a:t>
            </a:fld>
            <a:endParaRPr lang="en-US"/>
          </a:p>
        </p:txBody>
      </p:sp>
    </p:spTree>
    <p:extLst>
      <p:ext uri="{BB962C8B-B14F-4D97-AF65-F5344CB8AC3E}">
        <p14:creationId xmlns:p14="http://schemas.microsoft.com/office/powerpoint/2010/main" val="985239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24</a:t>
            </a:fld>
            <a:endParaRPr lang="en-US"/>
          </a:p>
        </p:txBody>
      </p:sp>
    </p:spTree>
    <p:extLst>
      <p:ext uri="{BB962C8B-B14F-4D97-AF65-F5344CB8AC3E}">
        <p14:creationId xmlns:p14="http://schemas.microsoft.com/office/powerpoint/2010/main" val="2079900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25</a:t>
            </a:fld>
            <a:endParaRPr lang="en-US"/>
          </a:p>
        </p:txBody>
      </p:sp>
    </p:spTree>
    <p:extLst>
      <p:ext uri="{BB962C8B-B14F-4D97-AF65-F5344CB8AC3E}">
        <p14:creationId xmlns:p14="http://schemas.microsoft.com/office/powerpoint/2010/main" val="165549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2A345DB-A25A-B14F-859B-BDC0188E6D0B}" type="slidenum">
              <a:rPr lang="en-US" smtClean="0"/>
              <a:t>26</a:t>
            </a:fld>
            <a:endParaRPr lang="en-US"/>
          </a:p>
        </p:txBody>
      </p:sp>
    </p:spTree>
    <p:extLst>
      <p:ext uri="{BB962C8B-B14F-4D97-AF65-F5344CB8AC3E}">
        <p14:creationId xmlns:p14="http://schemas.microsoft.com/office/powerpoint/2010/main" val="3667180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27</a:t>
            </a:fld>
            <a:endParaRPr lang="en-US"/>
          </a:p>
        </p:txBody>
      </p:sp>
    </p:spTree>
    <p:extLst>
      <p:ext uri="{BB962C8B-B14F-4D97-AF65-F5344CB8AC3E}">
        <p14:creationId xmlns:p14="http://schemas.microsoft.com/office/powerpoint/2010/main" val="2141339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2A345DB-A25A-B14F-859B-BDC0188E6D0B}" type="slidenum">
              <a:rPr lang="en-US" smtClean="0"/>
              <a:t>28</a:t>
            </a:fld>
            <a:endParaRPr lang="en-US"/>
          </a:p>
        </p:txBody>
      </p:sp>
    </p:spTree>
    <p:extLst>
      <p:ext uri="{BB962C8B-B14F-4D97-AF65-F5344CB8AC3E}">
        <p14:creationId xmlns:p14="http://schemas.microsoft.com/office/powerpoint/2010/main" val="333199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29</a:t>
            </a:fld>
            <a:endParaRPr lang="en-US"/>
          </a:p>
        </p:txBody>
      </p:sp>
    </p:spTree>
    <p:extLst>
      <p:ext uri="{BB962C8B-B14F-4D97-AF65-F5344CB8AC3E}">
        <p14:creationId xmlns:p14="http://schemas.microsoft.com/office/powerpoint/2010/main" val="64206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3</a:t>
            </a:fld>
            <a:endParaRPr lang="en-US"/>
          </a:p>
        </p:txBody>
      </p:sp>
    </p:spTree>
    <p:extLst>
      <p:ext uri="{BB962C8B-B14F-4D97-AF65-F5344CB8AC3E}">
        <p14:creationId xmlns:p14="http://schemas.microsoft.com/office/powerpoint/2010/main" val="111827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30</a:t>
            </a:fld>
            <a:endParaRPr lang="en-US"/>
          </a:p>
        </p:txBody>
      </p:sp>
    </p:spTree>
    <p:extLst>
      <p:ext uri="{BB962C8B-B14F-4D97-AF65-F5344CB8AC3E}">
        <p14:creationId xmlns:p14="http://schemas.microsoft.com/office/powerpoint/2010/main" val="83454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31</a:t>
            </a:fld>
            <a:endParaRPr lang="en-US"/>
          </a:p>
        </p:txBody>
      </p:sp>
    </p:spTree>
    <p:extLst>
      <p:ext uri="{BB962C8B-B14F-4D97-AF65-F5344CB8AC3E}">
        <p14:creationId xmlns:p14="http://schemas.microsoft.com/office/powerpoint/2010/main" val="3329327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32</a:t>
            </a:fld>
            <a:endParaRPr lang="en-US"/>
          </a:p>
        </p:txBody>
      </p:sp>
    </p:spTree>
    <p:extLst>
      <p:ext uri="{BB962C8B-B14F-4D97-AF65-F5344CB8AC3E}">
        <p14:creationId xmlns:p14="http://schemas.microsoft.com/office/powerpoint/2010/main" val="2038874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2A345DB-A25A-B14F-859B-BDC0188E6D0B}" type="slidenum">
              <a:rPr lang="en-US" smtClean="0"/>
              <a:t>33</a:t>
            </a:fld>
            <a:endParaRPr lang="en-US"/>
          </a:p>
        </p:txBody>
      </p:sp>
    </p:spTree>
    <p:extLst>
      <p:ext uri="{BB962C8B-B14F-4D97-AF65-F5344CB8AC3E}">
        <p14:creationId xmlns:p14="http://schemas.microsoft.com/office/powerpoint/2010/main" val="198264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2A345DB-A25A-B14F-859B-BDC0188E6D0B}" type="slidenum">
              <a:rPr lang="en-US" smtClean="0"/>
              <a:t>34</a:t>
            </a:fld>
            <a:endParaRPr lang="en-US"/>
          </a:p>
        </p:txBody>
      </p:sp>
    </p:spTree>
    <p:extLst>
      <p:ext uri="{BB962C8B-B14F-4D97-AF65-F5344CB8AC3E}">
        <p14:creationId xmlns:p14="http://schemas.microsoft.com/office/powerpoint/2010/main" val="2137032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35</a:t>
            </a:fld>
            <a:endParaRPr lang="en-US"/>
          </a:p>
        </p:txBody>
      </p:sp>
    </p:spTree>
    <p:extLst>
      <p:ext uri="{BB962C8B-B14F-4D97-AF65-F5344CB8AC3E}">
        <p14:creationId xmlns:p14="http://schemas.microsoft.com/office/powerpoint/2010/main" val="2711006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A345DB-A25A-B14F-859B-BDC0188E6D0B}" type="slidenum">
              <a:rPr lang="en-US" smtClean="0"/>
              <a:t>36</a:t>
            </a:fld>
            <a:endParaRPr lang="en-US"/>
          </a:p>
        </p:txBody>
      </p:sp>
    </p:spTree>
    <p:extLst>
      <p:ext uri="{BB962C8B-B14F-4D97-AF65-F5344CB8AC3E}">
        <p14:creationId xmlns:p14="http://schemas.microsoft.com/office/powerpoint/2010/main" val="323840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400" b="1" baseline="0" dirty="0"/>
          </a:p>
        </p:txBody>
      </p:sp>
      <p:sp>
        <p:nvSpPr>
          <p:cNvPr id="4" name="Slide Number Placeholder 3"/>
          <p:cNvSpPr>
            <a:spLocks noGrp="1"/>
          </p:cNvSpPr>
          <p:nvPr>
            <p:ph type="sldNum" sz="quarter" idx="10"/>
          </p:nvPr>
        </p:nvSpPr>
        <p:spPr/>
        <p:txBody>
          <a:bodyPr/>
          <a:lstStyle/>
          <a:p>
            <a:fld id="{B2A345DB-A25A-B14F-859B-BDC0188E6D0B}" type="slidenum">
              <a:rPr lang="en-US" smtClean="0"/>
              <a:t>4</a:t>
            </a:fld>
            <a:endParaRPr lang="en-US"/>
          </a:p>
        </p:txBody>
      </p:sp>
    </p:spTree>
    <p:extLst>
      <p:ext uri="{BB962C8B-B14F-4D97-AF65-F5344CB8AC3E}">
        <p14:creationId xmlns:p14="http://schemas.microsoft.com/office/powerpoint/2010/main" val="377474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5</a:t>
            </a:fld>
            <a:endParaRPr lang="en-US"/>
          </a:p>
        </p:txBody>
      </p:sp>
    </p:spTree>
    <p:extLst>
      <p:ext uri="{BB962C8B-B14F-4D97-AF65-F5344CB8AC3E}">
        <p14:creationId xmlns:p14="http://schemas.microsoft.com/office/powerpoint/2010/main" val="301924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6</a:t>
            </a:fld>
            <a:endParaRPr lang="en-US"/>
          </a:p>
        </p:txBody>
      </p:sp>
    </p:spTree>
    <p:extLst>
      <p:ext uri="{BB962C8B-B14F-4D97-AF65-F5344CB8AC3E}">
        <p14:creationId xmlns:p14="http://schemas.microsoft.com/office/powerpoint/2010/main" val="394060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7</a:t>
            </a:fld>
            <a:endParaRPr lang="en-US"/>
          </a:p>
        </p:txBody>
      </p:sp>
    </p:spTree>
    <p:extLst>
      <p:ext uri="{BB962C8B-B14F-4D97-AF65-F5344CB8AC3E}">
        <p14:creationId xmlns:p14="http://schemas.microsoft.com/office/powerpoint/2010/main" val="258851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331130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A345DB-A25A-B14F-859B-BDC0188E6D0B}" type="slidenum">
              <a:rPr lang="en-US" smtClean="0"/>
              <a:t>9</a:t>
            </a:fld>
            <a:endParaRPr lang="en-US"/>
          </a:p>
        </p:txBody>
      </p:sp>
    </p:spTree>
    <p:extLst>
      <p:ext uri="{BB962C8B-B14F-4D97-AF65-F5344CB8AC3E}">
        <p14:creationId xmlns:p14="http://schemas.microsoft.com/office/powerpoint/2010/main" val="396317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0875" y="0"/>
            <a:ext cx="8879390" cy="1035171"/>
          </a:xfrm>
        </p:spPr>
        <p:txBody>
          <a:bodyPr/>
          <a:lstStyle/>
          <a:p>
            <a:r>
              <a:rPr lang="en-US" dirty="0"/>
              <a:t>Click to edit Master title style</a:t>
            </a:r>
          </a:p>
        </p:txBody>
      </p:sp>
      <p:sp>
        <p:nvSpPr>
          <p:cNvPr id="4" name="Text Placeholder 2"/>
          <p:cNvSpPr>
            <a:spLocks noGrp="1"/>
          </p:cNvSpPr>
          <p:nvPr>
            <p:ph idx="1"/>
          </p:nvPr>
        </p:nvSpPr>
        <p:spPr>
          <a:xfrm>
            <a:off x="350875" y="1158949"/>
            <a:ext cx="10388009" cy="49760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8253413" y="2747304"/>
            <a:ext cx="2425700" cy="490537"/>
          </a:xfrm>
        </p:spPr>
        <p:txBody>
          <a:bodyPr>
            <a:normAutofit/>
          </a:bodyPr>
          <a:lstStyle>
            <a:lvl1pPr marL="0" indent="0">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6"/>
            <a:ext cx="5843588" cy="15446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E05439"/>
                </a:solidFill>
              </a:defRPr>
            </a:lvl1pPr>
          </a:lstStyle>
          <a:p>
            <a:pPr lvl="0"/>
            <a:r>
              <a:rPr lang="en-US" dirty="0"/>
              <a:t>Title of Presentation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Title of Presentation</a:t>
            </a:r>
          </a:p>
        </p:txBody>
      </p:sp>
      <p:sp>
        <p:nvSpPr>
          <p:cNvPr id="19" name="Text Placeholder 18"/>
          <p:cNvSpPr>
            <a:spLocks noGrp="1"/>
          </p:cNvSpPr>
          <p:nvPr>
            <p:ph type="body" sz="quarter" idx="19" hasCustomPrompt="1"/>
          </p:nvPr>
        </p:nvSpPr>
        <p:spPr>
          <a:xfrm>
            <a:off x="1774825" y="429379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8253024" y="239248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8253024" y="3613924"/>
            <a:ext cx="2426089" cy="400110"/>
          </a:xfrm>
          <a:prstGeom prst="rect">
            <a:avLst/>
          </a:prstGeom>
          <a:noFill/>
        </p:spPr>
        <p:txBody>
          <a:bodyPr wrap="square" rtlCol="0">
            <a:spAutoFit/>
          </a:bodyPr>
          <a:lstStyle/>
          <a:p>
            <a:r>
              <a:rPr lang="en-US" sz="2000" b="1" i="1" dirty="0">
                <a:solidFill>
                  <a:srgbClr val="007698"/>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8253024" y="529648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8253024" y="395186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1774825" y="616688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4571650"/>
          </a:xfrm>
        </p:spPr>
        <p:txBody>
          <a:bodyPr anchor="t">
            <a:noAutofit/>
          </a:bodyPr>
          <a:lstStyle>
            <a:lvl1pPr>
              <a:defRPr sz="4000">
                <a:solidFill>
                  <a:schemeClr val="bg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0"/>
            <a:ext cx="5601419" cy="480556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0"/>
            <a:ext cx="5601419" cy="493315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3033299" y="5305657"/>
            <a:ext cx="3103185"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7"/>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E05439"/>
                </a:solidFill>
              </a:defRPr>
            </a:lvl1pPr>
          </a:lstStyle>
          <a:p>
            <a:pPr lvl="0"/>
            <a:r>
              <a:rPr lang="en-US" dirty="0"/>
              <a:t>Q&amp;A</a:t>
            </a:r>
          </a:p>
        </p:txBody>
      </p:sp>
      <p:sp>
        <p:nvSpPr>
          <p:cNvPr id="19" name="Text Placeholder 18"/>
          <p:cNvSpPr>
            <a:spLocks noGrp="1"/>
          </p:cNvSpPr>
          <p:nvPr>
            <p:ph type="body" sz="quarter" idx="19" hasCustomPrompt="1"/>
          </p:nvPr>
        </p:nvSpPr>
        <p:spPr>
          <a:xfrm>
            <a:off x="1774825" y="3606445"/>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3483767" y="4829672"/>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1774825" y="616688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613140"/>
            <a:ext cx="10233803"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2" r:id="rId4"/>
    <p:sldLayoutId id="2147483663" r:id="rId5"/>
    <p:sldLayoutId id="2147483664" r:id="rId6"/>
  </p:sldLayoutIdLst>
  <p:hf hdr="0" ftr="0" dt="0"/>
  <p:txStyles>
    <p:titleStyle>
      <a:lvl1pPr algn="l" defTabSz="457200" rtl="0" eaLnBrk="1" latinLnBrk="0" hangingPunct="1">
        <a:spcBef>
          <a:spcPct val="0"/>
        </a:spcBef>
        <a:buNone/>
        <a:defRPr sz="3000" b="1" kern="1200">
          <a:solidFill>
            <a:srgbClr val="E0543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png"/><Relationship Id="rId7"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partner.oracle.com/" TargetMode="External"/><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IN" b="0" dirty="0"/>
              <a:t>10246</a:t>
            </a:r>
            <a:endParaRPr lang="en-US" dirty="0"/>
          </a:p>
        </p:txBody>
      </p:sp>
      <p:sp>
        <p:nvSpPr>
          <p:cNvPr id="3" name="Text Placeholder 2"/>
          <p:cNvSpPr>
            <a:spLocks noGrp="1"/>
          </p:cNvSpPr>
          <p:nvPr>
            <p:ph type="body" sz="quarter" idx="18"/>
          </p:nvPr>
        </p:nvSpPr>
        <p:spPr/>
        <p:txBody>
          <a:bodyPr/>
          <a:lstStyle/>
          <a:p>
            <a:pPr algn="ctr"/>
            <a:r>
              <a:rPr lang="en-IN" dirty="0" smtClean="0"/>
              <a:t>Oracle Workflow </a:t>
            </a:r>
          </a:p>
          <a:p>
            <a:pPr algn="ctr"/>
            <a:r>
              <a:rPr lang="en-IN" dirty="0" smtClean="0"/>
              <a:t>Tips </a:t>
            </a:r>
            <a:r>
              <a:rPr lang="en-IN" dirty="0"/>
              <a:t>&amp; Tricks</a:t>
            </a:r>
            <a:endParaRPr lang="en-US" dirty="0"/>
          </a:p>
        </p:txBody>
      </p:sp>
      <p:sp>
        <p:nvSpPr>
          <p:cNvPr id="4" name="Text Placeholder 3"/>
          <p:cNvSpPr>
            <a:spLocks noGrp="1"/>
          </p:cNvSpPr>
          <p:nvPr>
            <p:ph type="body" sz="quarter" idx="19"/>
          </p:nvPr>
        </p:nvSpPr>
        <p:spPr/>
        <p:txBody>
          <a:bodyPr/>
          <a:lstStyle/>
          <a:p>
            <a:r>
              <a:rPr lang="en-US" dirty="0" smtClean="0"/>
              <a:t>A complete Guide to Create and Customize Workflow with simple notes</a:t>
            </a:r>
            <a:endParaRPr lang="en-US" dirty="0"/>
          </a:p>
        </p:txBody>
      </p:sp>
      <p:sp>
        <p:nvSpPr>
          <p:cNvPr id="5" name="Text Placeholder 4"/>
          <p:cNvSpPr>
            <a:spLocks noGrp="1"/>
          </p:cNvSpPr>
          <p:nvPr>
            <p:ph type="body" sz="quarter" idx="20"/>
          </p:nvPr>
        </p:nvSpPr>
        <p:spPr/>
        <p:txBody>
          <a:bodyPr/>
          <a:lstStyle/>
          <a:p>
            <a:r>
              <a:rPr lang="en-IN" dirty="0"/>
              <a:t>Apr 25, 2018</a:t>
            </a:r>
            <a:endParaRPr lang="en-US" dirty="0"/>
          </a:p>
        </p:txBody>
      </p:sp>
      <p:sp>
        <p:nvSpPr>
          <p:cNvPr id="6" name="Text Placeholder 5"/>
          <p:cNvSpPr>
            <a:spLocks noGrp="1"/>
          </p:cNvSpPr>
          <p:nvPr>
            <p:ph type="body" sz="quarter" idx="21"/>
          </p:nvPr>
        </p:nvSpPr>
        <p:spPr/>
        <p:txBody>
          <a:bodyPr>
            <a:normAutofit fontScale="92500" lnSpcReduction="20000"/>
          </a:bodyPr>
          <a:lstStyle/>
          <a:p>
            <a:r>
              <a:rPr lang="en-US" dirty="0"/>
              <a:t>Anand Kumar </a:t>
            </a:r>
            <a:r>
              <a:rPr lang="en-US" dirty="0" smtClean="0"/>
              <a:t>Palanisamy</a:t>
            </a:r>
          </a:p>
          <a:p>
            <a:r>
              <a:rPr lang="en-IN" dirty="0" smtClean="0"/>
              <a:t>Technical </a:t>
            </a:r>
            <a:r>
              <a:rPr lang="en-IN" dirty="0"/>
              <a:t>Consultant</a:t>
            </a:r>
            <a:endParaRPr lang="en-US" dirty="0" smtClean="0"/>
          </a:p>
          <a:p>
            <a:r>
              <a:rPr lang="en-US" dirty="0" smtClean="0"/>
              <a:t>Doyen </a:t>
            </a:r>
            <a:r>
              <a:rPr lang="en-US" dirty="0"/>
              <a:t>Systems - India</a:t>
            </a:r>
          </a:p>
          <a:p>
            <a:r>
              <a:rPr lang="en-US" dirty="0" smtClean="0"/>
              <a:t>              </a:t>
            </a:r>
          </a:p>
          <a:p>
            <a:r>
              <a:rPr lang="en-US" dirty="0"/>
              <a:t> </a:t>
            </a:r>
            <a:r>
              <a:rPr lang="en-US" dirty="0" smtClean="0"/>
              <a:t>          @</a:t>
            </a:r>
            <a:r>
              <a:rPr lang="en-US" dirty="0"/>
              <a:t>anand_jp07</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794" t="14794" r="14794" b="14794"/>
          <a:stretch/>
        </p:blipFill>
        <p:spPr>
          <a:xfrm>
            <a:off x="8365334" y="4675212"/>
            <a:ext cx="524108" cy="524108"/>
          </a:xfrm>
          <a:prstGeom prst="rect">
            <a:avLst/>
          </a:prstGeom>
        </p:spPr>
      </p:pic>
    </p:spTree>
    <p:extLst>
      <p:ext uri="{BB962C8B-B14F-4D97-AF65-F5344CB8AC3E}">
        <p14:creationId xmlns:p14="http://schemas.microsoft.com/office/powerpoint/2010/main" val="29692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Builder</a:t>
            </a:r>
            <a:endParaRPr lang="en-US" dirty="0"/>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48" y="1196715"/>
            <a:ext cx="4419600" cy="449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8" name="Straight Arrow Connector 27"/>
          <p:cNvCxnSpPr/>
          <p:nvPr/>
        </p:nvCxnSpPr>
        <p:spPr>
          <a:xfrm>
            <a:off x="3471421" y="3025515"/>
            <a:ext cx="312419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71421" y="2644515"/>
            <a:ext cx="312419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76220" y="3863715"/>
            <a:ext cx="2819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71420" y="5006715"/>
            <a:ext cx="312419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76220" y="5463915"/>
            <a:ext cx="281939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19593" y="2497949"/>
            <a:ext cx="1796646" cy="369332"/>
          </a:xfrm>
          <a:prstGeom prst="rect">
            <a:avLst/>
          </a:prstGeom>
          <a:noFill/>
        </p:spPr>
        <p:txBody>
          <a:bodyPr wrap="none" rtlCol="0">
            <a:spAutoFit/>
          </a:bodyPr>
          <a:lstStyle/>
          <a:p>
            <a:r>
              <a:rPr lang="en-US" b="1" dirty="0" smtClean="0"/>
              <a:t>WF_ITEM_TYPES</a:t>
            </a:r>
            <a:endParaRPr lang="en-US" b="1" dirty="0"/>
          </a:p>
        </p:txBody>
      </p:sp>
      <p:sp>
        <p:nvSpPr>
          <p:cNvPr id="34" name="TextBox 33"/>
          <p:cNvSpPr txBox="1"/>
          <p:nvPr/>
        </p:nvSpPr>
        <p:spPr>
          <a:xfrm>
            <a:off x="6748020" y="2796915"/>
            <a:ext cx="2376163" cy="369332"/>
          </a:xfrm>
          <a:prstGeom prst="rect">
            <a:avLst/>
          </a:prstGeom>
          <a:noFill/>
        </p:spPr>
        <p:txBody>
          <a:bodyPr wrap="none" rtlCol="0">
            <a:spAutoFit/>
          </a:bodyPr>
          <a:lstStyle/>
          <a:p>
            <a:r>
              <a:rPr lang="en-US" b="1" dirty="0" smtClean="0"/>
              <a:t>WF_ITEM_ATTRIBUTES</a:t>
            </a:r>
            <a:endParaRPr lang="en-US" b="1" dirty="0"/>
          </a:p>
        </p:txBody>
      </p:sp>
      <p:sp>
        <p:nvSpPr>
          <p:cNvPr id="35" name="TextBox 34"/>
          <p:cNvSpPr txBox="1"/>
          <p:nvPr/>
        </p:nvSpPr>
        <p:spPr>
          <a:xfrm>
            <a:off x="6875020" y="3635115"/>
            <a:ext cx="1641219" cy="369332"/>
          </a:xfrm>
          <a:prstGeom prst="rect">
            <a:avLst/>
          </a:prstGeom>
          <a:noFill/>
        </p:spPr>
        <p:txBody>
          <a:bodyPr wrap="none" rtlCol="0">
            <a:spAutoFit/>
          </a:bodyPr>
          <a:lstStyle/>
          <a:p>
            <a:r>
              <a:rPr lang="en-US" b="1" dirty="0" smtClean="0"/>
              <a:t>WF_ACTIVITIES</a:t>
            </a:r>
            <a:endParaRPr lang="en-US" b="1" dirty="0"/>
          </a:p>
        </p:txBody>
      </p:sp>
      <p:sp>
        <p:nvSpPr>
          <p:cNvPr id="36" name="TextBox 35"/>
          <p:cNvSpPr txBox="1"/>
          <p:nvPr/>
        </p:nvSpPr>
        <p:spPr>
          <a:xfrm>
            <a:off x="6916147" y="4822049"/>
            <a:ext cx="1646092" cy="369332"/>
          </a:xfrm>
          <a:prstGeom prst="rect">
            <a:avLst/>
          </a:prstGeom>
          <a:noFill/>
        </p:spPr>
        <p:txBody>
          <a:bodyPr wrap="none" rtlCol="0">
            <a:spAutoFit/>
          </a:bodyPr>
          <a:lstStyle/>
          <a:p>
            <a:r>
              <a:rPr lang="en-US" b="1" dirty="0" smtClean="0"/>
              <a:t>WF_MESSAGES</a:t>
            </a:r>
            <a:endParaRPr lang="en-US" b="1" dirty="0"/>
          </a:p>
        </p:txBody>
      </p:sp>
      <p:sp>
        <p:nvSpPr>
          <p:cNvPr id="37" name="TextBox 36"/>
          <p:cNvSpPr txBox="1"/>
          <p:nvPr/>
        </p:nvSpPr>
        <p:spPr>
          <a:xfrm>
            <a:off x="6900420" y="5246983"/>
            <a:ext cx="2110258" cy="369332"/>
          </a:xfrm>
          <a:prstGeom prst="rect">
            <a:avLst/>
          </a:prstGeom>
          <a:noFill/>
        </p:spPr>
        <p:txBody>
          <a:bodyPr wrap="none" rtlCol="0">
            <a:spAutoFit/>
          </a:bodyPr>
          <a:lstStyle/>
          <a:p>
            <a:r>
              <a:rPr lang="en-US" b="1" dirty="0" smtClean="0"/>
              <a:t>WF_LOOKUP_TYPES</a:t>
            </a:r>
            <a:endParaRPr lang="en-US" b="1" dirty="0"/>
          </a:p>
        </p:txBody>
      </p:sp>
      <p:sp>
        <p:nvSpPr>
          <p:cNvPr id="14" name="TextBox 13"/>
          <p:cNvSpPr txBox="1"/>
          <p:nvPr/>
        </p:nvSpPr>
        <p:spPr>
          <a:xfrm>
            <a:off x="7068547" y="4473315"/>
            <a:ext cx="1350498" cy="369332"/>
          </a:xfrm>
          <a:prstGeom prst="rect">
            <a:avLst/>
          </a:prstGeom>
          <a:noFill/>
        </p:spPr>
        <p:txBody>
          <a:bodyPr wrap="none" rtlCol="0">
            <a:spAutoFit/>
          </a:bodyPr>
          <a:lstStyle/>
          <a:p>
            <a:r>
              <a:rPr lang="en-US" b="1" dirty="0" smtClean="0"/>
              <a:t>WF_EVENTS</a:t>
            </a:r>
            <a:endParaRPr lang="en-US" b="1" dirty="0"/>
          </a:p>
        </p:txBody>
      </p:sp>
      <p:cxnSp>
        <p:nvCxnSpPr>
          <p:cNvPr id="15" name="Straight Arrow Connector 14"/>
          <p:cNvCxnSpPr/>
          <p:nvPr/>
        </p:nvCxnSpPr>
        <p:spPr>
          <a:xfrm>
            <a:off x="3471421" y="4657981"/>
            <a:ext cx="312419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15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a:t>
            </a:r>
            <a:endParaRPr lang="en-US" dirty="0"/>
          </a:p>
        </p:txBody>
      </p:sp>
      <p:sp>
        <p:nvSpPr>
          <p:cNvPr id="3" name="Content Placeholder 2"/>
          <p:cNvSpPr>
            <a:spLocks noGrp="1"/>
          </p:cNvSpPr>
          <p:nvPr>
            <p:ph idx="1"/>
          </p:nvPr>
        </p:nvSpPr>
        <p:spPr/>
        <p:txBody>
          <a:bodyPr/>
          <a:lstStyle/>
          <a:p>
            <a:r>
              <a:rPr lang="en-US" dirty="0" smtClean="0"/>
              <a:t>EBS Standard functionality</a:t>
            </a:r>
          </a:p>
          <a:p>
            <a:endParaRPr lang="en-US" dirty="0" smtClean="0"/>
          </a:p>
          <a:p>
            <a:endParaRPr lang="en-US" dirty="0"/>
          </a:p>
        </p:txBody>
      </p:sp>
      <p:graphicFrame>
        <p:nvGraphicFramePr>
          <p:cNvPr id="4" name="Diagram 3"/>
          <p:cNvGraphicFramePr/>
          <p:nvPr>
            <p:extLst/>
          </p:nvPr>
        </p:nvGraphicFramePr>
        <p:xfrm>
          <a:off x="955343" y="1378424"/>
          <a:ext cx="9204657" cy="4759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091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a:t>
            </a:r>
            <a:endParaRPr lang="en-US" dirty="0"/>
          </a:p>
        </p:txBody>
      </p:sp>
      <p:sp>
        <p:nvSpPr>
          <p:cNvPr id="3" name="Content Placeholder 2"/>
          <p:cNvSpPr>
            <a:spLocks noGrp="1"/>
          </p:cNvSpPr>
          <p:nvPr>
            <p:ph idx="1"/>
          </p:nvPr>
        </p:nvSpPr>
        <p:spPr/>
        <p:txBody>
          <a:bodyPr/>
          <a:lstStyle/>
          <a:p>
            <a:r>
              <a:rPr lang="en-US" dirty="0" smtClean="0"/>
              <a:t>Business requirement is to send the Purchase Order for approval along with Supplier addition information.</a:t>
            </a:r>
          </a:p>
          <a:p>
            <a:endParaRPr lang="en-US" dirty="0" smtClean="0"/>
          </a:p>
          <a:p>
            <a:endParaRPr lang="en-US" dirty="0" smtClean="0"/>
          </a:p>
          <a:p>
            <a:endParaRPr lang="en-US" dirty="0"/>
          </a:p>
        </p:txBody>
      </p:sp>
      <p:sp>
        <p:nvSpPr>
          <p:cNvPr id="6" name="Oval 5"/>
          <p:cNvSpPr/>
          <p:nvPr/>
        </p:nvSpPr>
        <p:spPr>
          <a:xfrm>
            <a:off x="1555844" y="2673352"/>
            <a:ext cx="2033516" cy="11600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b="1" dirty="0" smtClean="0"/>
              <a:t>Supplier History</a:t>
            </a:r>
            <a:endParaRPr lang="en-IN" b="1" dirty="0"/>
          </a:p>
        </p:txBody>
      </p:sp>
      <p:sp>
        <p:nvSpPr>
          <p:cNvPr id="7" name="Oval 6"/>
          <p:cNvSpPr/>
          <p:nvPr/>
        </p:nvSpPr>
        <p:spPr>
          <a:xfrm>
            <a:off x="4307005" y="2587577"/>
            <a:ext cx="2033516" cy="11600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smtClean="0"/>
              <a:t>Supplier Performance</a:t>
            </a:r>
            <a:endParaRPr lang="en-IN" b="1" dirty="0"/>
          </a:p>
        </p:txBody>
      </p:sp>
      <p:sp>
        <p:nvSpPr>
          <p:cNvPr id="8" name="Oval 7"/>
          <p:cNvSpPr/>
          <p:nvPr/>
        </p:nvSpPr>
        <p:spPr>
          <a:xfrm>
            <a:off x="7058168" y="2673352"/>
            <a:ext cx="2033516" cy="11600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dirty="0" smtClean="0"/>
              <a:t>Negotiations</a:t>
            </a:r>
            <a:endParaRPr lang="en-IN" b="1" dirty="0"/>
          </a:p>
        </p:txBody>
      </p:sp>
      <p:sp>
        <p:nvSpPr>
          <p:cNvPr id="9" name="Rectangle 8"/>
          <p:cNvSpPr/>
          <p:nvPr/>
        </p:nvSpPr>
        <p:spPr>
          <a:xfrm>
            <a:off x="3508611" y="4517409"/>
            <a:ext cx="3630305" cy="13647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b="1" dirty="0" smtClean="0"/>
              <a:t>Management Approval Process</a:t>
            </a:r>
            <a:endParaRPr lang="en-IN" b="1" dirty="0"/>
          </a:p>
        </p:txBody>
      </p:sp>
      <p:sp>
        <p:nvSpPr>
          <p:cNvPr id="10" name="Down Arrow 9"/>
          <p:cNvSpPr/>
          <p:nvPr/>
        </p:nvSpPr>
        <p:spPr>
          <a:xfrm rot="19140174">
            <a:off x="3005795" y="3893138"/>
            <a:ext cx="410569" cy="630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Down Arrow 10"/>
          <p:cNvSpPr/>
          <p:nvPr/>
        </p:nvSpPr>
        <p:spPr>
          <a:xfrm>
            <a:off x="5160793" y="3832218"/>
            <a:ext cx="410569" cy="630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Down Arrow 11"/>
          <p:cNvSpPr/>
          <p:nvPr/>
        </p:nvSpPr>
        <p:spPr>
          <a:xfrm rot="2342578">
            <a:off x="7183936" y="3860374"/>
            <a:ext cx="410569" cy="630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0481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a:t>
            </a:r>
          </a:p>
        </p:txBody>
      </p:sp>
      <p:sp>
        <p:nvSpPr>
          <p:cNvPr id="3" name="Content Placeholder 2"/>
          <p:cNvSpPr>
            <a:spLocks noGrp="1"/>
          </p:cNvSpPr>
          <p:nvPr>
            <p:ph idx="1"/>
          </p:nvPr>
        </p:nvSpPr>
        <p:spPr>
          <a:xfrm>
            <a:off x="350875" y="1158949"/>
            <a:ext cx="10388009" cy="4777827"/>
          </a:xfrm>
        </p:spPr>
        <p:txBody>
          <a:bodyPr/>
          <a:lstStyle/>
          <a:p>
            <a:pPr marL="0" indent="0">
              <a:buNone/>
            </a:pPr>
            <a:endParaRPr lang="en-US" dirty="0"/>
          </a:p>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436229949"/>
              </p:ext>
            </p:extLst>
          </p:nvPr>
        </p:nvGraphicFramePr>
        <p:xfrm>
          <a:off x="955343" y="1296537"/>
          <a:ext cx="9621672" cy="452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50625" y="5838082"/>
            <a:ext cx="382137" cy="109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6" name="Rectangle 5"/>
          <p:cNvSpPr/>
          <p:nvPr/>
        </p:nvSpPr>
        <p:spPr>
          <a:xfrm>
            <a:off x="750626" y="6169736"/>
            <a:ext cx="382137" cy="109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 name="TextBox 6"/>
          <p:cNvSpPr txBox="1"/>
          <p:nvPr/>
        </p:nvSpPr>
        <p:spPr>
          <a:xfrm>
            <a:off x="1326107" y="5739388"/>
            <a:ext cx="2429302" cy="369332"/>
          </a:xfrm>
          <a:prstGeom prst="rect">
            <a:avLst/>
          </a:prstGeom>
          <a:noFill/>
        </p:spPr>
        <p:txBody>
          <a:bodyPr wrap="square" rtlCol="0">
            <a:spAutoFit/>
          </a:bodyPr>
          <a:lstStyle/>
          <a:p>
            <a:r>
              <a:rPr lang="en-IN" dirty="0" smtClean="0"/>
              <a:t>Standard Process</a:t>
            </a:r>
            <a:endParaRPr lang="en-IN" dirty="0"/>
          </a:p>
        </p:txBody>
      </p:sp>
      <p:sp>
        <p:nvSpPr>
          <p:cNvPr id="8" name="TextBox 7"/>
          <p:cNvSpPr txBox="1"/>
          <p:nvPr/>
        </p:nvSpPr>
        <p:spPr>
          <a:xfrm>
            <a:off x="1353403" y="6060554"/>
            <a:ext cx="2429302" cy="369332"/>
          </a:xfrm>
          <a:prstGeom prst="rect">
            <a:avLst/>
          </a:prstGeom>
          <a:noFill/>
        </p:spPr>
        <p:txBody>
          <a:bodyPr wrap="square" rtlCol="0">
            <a:spAutoFit/>
          </a:bodyPr>
          <a:lstStyle/>
          <a:p>
            <a:r>
              <a:rPr lang="en-IN" dirty="0" smtClean="0"/>
              <a:t>Custom Process</a:t>
            </a:r>
            <a:endParaRPr lang="en-IN" dirty="0"/>
          </a:p>
        </p:txBody>
      </p:sp>
    </p:spTree>
    <p:extLst>
      <p:ext uri="{BB962C8B-B14F-4D97-AF65-F5344CB8AC3E}">
        <p14:creationId xmlns:p14="http://schemas.microsoft.com/office/powerpoint/2010/main" val="31480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Approach</a:t>
            </a:r>
            <a:endParaRPr lang="en-US" dirty="0"/>
          </a:p>
        </p:txBody>
      </p:sp>
      <p:sp>
        <p:nvSpPr>
          <p:cNvPr id="7" name="Content Placeholder 6"/>
          <p:cNvSpPr>
            <a:spLocks noGrp="1"/>
          </p:cNvSpPr>
          <p:nvPr>
            <p:ph idx="1"/>
          </p:nvPr>
        </p:nvSpPr>
        <p:spPr/>
        <p:txBody>
          <a:bodyPr/>
          <a:lstStyle/>
          <a:p>
            <a:r>
              <a:rPr lang="en-IN" dirty="0" smtClean="0"/>
              <a:t>Approval Note Form</a:t>
            </a:r>
          </a:p>
          <a:p>
            <a:endParaRPr lang="en-IN" dirty="0"/>
          </a:p>
        </p:txBody>
      </p:sp>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0" y="1661313"/>
            <a:ext cx="8545118" cy="4163006"/>
          </a:xfrm>
          <a:prstGeom prst="rect">
            <a:avLst/>
          </a:prstGeom>
        </p:spPr>
      </p:pic>
      <p:sp>
        <p:nvSpPr>
          <p:cNvPr id="8" name="Oval Callout 7"/>
          <p:cNvSpPr/>
          <p:nvPr/>
        </p:nvSpPr>
        <p:spPr>
          <a:xfrm>
            <a:off x="9189898" y="1661313"/>
            <a:ext cx="1660072" cy="1395786"/>
          </a:xfrm>
          <a:prstGeom prst="wedgeEllipseCallout">
            <a:avLst>
              <a:gd name="adj1" fmla="val -68516"/>
              <a:gd name="adj2" fmla="val 595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t>User Initiates Approval Process</a:t>
            </a:r>
            <a:endParaRPr lang="en-IN" b="1" dirty="0"/>
          </a:p>
        </p:txBody>
      </p:sp>
    </p:spTree>
    <p:extLst>
      <p:ext uri="{BB962C8B-B14F-4D97-AF65-F5344CB8AC3E}">
        <p14:creationId xmlns:p14="http://schemas.microsoft.com/office/powerpoint/2010/main" val="367715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5" y="0"/>
            <a:ext cx="8879390" cy="1035171"/>
          </a:xfrm>
        </p:spPr>
        <p:txBody>
          <a:bodyPr/>
          <a:lstStyle/>
          <a:p>
            <a:r>
              <a:rPr lang="en-US" dirty="0" smtClean="0"/>
              <a:t>Workflow Notification Page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18" y="1441105"/>
            <a:ext cx="10393225" cy="4248743"/>
          </a:xfrm>
          <a:prstGeom prst="rect">
            <a:avLst/>
          </a:prstGeom>
        </p:spPr>
      </p:pic>
    </p:spTree>
    <p:extLst>
      <p:ext uri="{BB962C8B-B14F-4D97-AF65-F5344CB8AC3E}">
        <p14:creationId xmlns:p14="http://schemas.microsoft.com/office/powerpoint/2010/main" val="425480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Creation</a:t>
            </a:r>
          </a:p>
        </p:txBody>
      </p:sp>
      <p:sp>
        <p:nvSpPr>
          <p:cNvPr id="3" name="Content Placeholder 2"/>
          <p:cNvSpPr>
            <a:spLocks noGrp="1"/>
          </p:cNvSpPr>
          <p:nvPr>
            <p:ph idx="1"/>
          </p:nvPr>
        </p:nvSpPr>
        <p:spPr/>
        <p:txBody>
          <a:bodyPr/>
          <a:lstStyle/>
          <a:p>
            <a:r>
              <a:rPr lang="en-US" dirty="0" smtClean="0"/>
              <a:t>Process Flow</a:t>
            </a:r>
          </a:p>
          <a:p>
            <a:endParaRPr lang="en-US" dirty="0"/>
          </a:p>
        </p:txBody>
      </p:sp>
      <p:pic>
        <p:nvPicPr>
          <p:cNvPr id="6" name="Picture 5"/>
          <p:cNvPicPr>
            <a:picLocks noChangeAspect="1"/>
          </p:cNvPicPr>
          <p:nvPr/>
        </p:nvPicPr>
        <p:blipFill>
          <a:blip r:embed="rId3"/>
          <a:stretch>
            <a:fillRect/>
          </a:stretch>
        </p:blipFill>
        <p:spPr>
          <a:xfrm>
            <a:off x="2699104" y="1158949"/>
            <a:ext cx="5691549" cy="4925834"/>
          </a:xfrm>
          <a:prstGeom prst="rect">
            <a:avLst/>
          </a:prstGeom>
        </p:spPr>
      </p:pic>
    </p:spTree>
    <p:extLst>
      <p:ext uri="{BB962C8B-B14F-4D97-AF65-F5344CB8AC3E}">
        <p14:creationId xmlns:p14="http://schemas.microsoft.com/office/powerpoint/2010/main" val="1286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Access Level</a:t>
            </a:r>
            <a:endParaRPr lang="en-US" dirty="0"/>
          </a:p>
        </p:txBody>
      </p:sp>
      <p:sp>
        <p:nvSpPr>
          <p:cNvPr id="3" name="Content Placeholder 2"/>
          <p:cNvSpPr>
            <a:spLocks noGrp="1"/>
          </p:cNvSpPr>
          <p:nvPr>
            <p:ph idx="1"/>
          </p:nvPr>
        </p:nvSpPr>
        <p:spPr>
          <a:xfrm>
            <a:off x="350875" y="1158949"/>
            <a:ext cx="10388009" cy="4976037"/>
          </a:xfrm>
        </p:spPr>
        <p:txBody>
          <a:bodyPr/>
          <a:lstStyle/>
          <a:p>
            <a:r>
              <a:rPr lang="en-US" dirty="0"/>
              <a:t>Oracle Workflow assigns a protection and customization level to every workflow object definition stored in the database and requires every user of Oracle Workflow to operate at a certain access level</a:t>
            </a:r>
            <a:endParaRPr lang="en-US" dirty="0" smtClean="0"/>
          </a:p>
          <a:p>
            <a:r>
              <a:rPr lang="en-US" dirty="0" smtClean="0"/>
              <a:t>Access Level determine </a:t>
            </a:r>
            <a:r>
              <a:rPr lang="en-US" dirty="0"/>
              <a:t>whether a user can modify a given workflow </a:t>
            </a:r>
            <a:r>
              <a:rPr lang="en-US" dirty="0" smtClean="0"/>
              <a:t>object. “About Oracle Workflow Builder” under Help menu </a:t>
            </a:r>
          </a:p>
          <a:p>
            <a:endParaRPr lang="en-US" dirty="0"/>
          </a:p>
        </p:txBody>
      </p:sp>
      <p:pic>
        <p:nvPicPr>
          <p:cNvPr id="4" name="Picture 3"/>
          <p:cNvPicPr>
            <a:picLocks noChangeAspect="1"/>
          </p:cNvPicPr>
          <p:nvPr/>
        </p:nvPicPr>
        <p:blipFill>
          <a:blip r:embed="rId3"/>
          <a:stretch>
            <a:fillRect/>
          </a:stretch>
        </p:blipFill>
        <p:spPr>
          <a:xfrm>
            <a:off x="3466531" y="3108322"/>
            <a:ext cx="4414383" cy="3026664"/>
          </a:xfrm>
          <a:prstGeom prst="rect">
            <a:avLst/>
          </a:prstGeom>
        </p:spPr>
      </p:pic>
      <p:sp>
        <p:nvSpPr>
          <p:cNvPr id="5" name="Oval 4"/>
          <p:cNvSpPr/>
          <p:nvPr/>
        </p:nvSpPr>
        <p:spPr>
          <a:xfrm>
            <a:off x="3780430" y="4763069"/>
            <a:ext cx="3766782" cy="764274"/>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4535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Features</a:t>
            </a:r>
            <a:endParaRPr lang="en-US" dirty="0"/>
          </a:p>
        </p:txBody>
      </p:sp>
      <p:graphicFrame>
        <p:nvGraphicFramePr>
          <p:cNvPr id="5" name="Diagram 4"/>
          <p:cNvGraphicFramePr/>
          <p:nvPr>
            <p:extLst>
              <p:ext uri="{D42A27DB-BD31-4B8C-83A1-F6EECF244321}">
                <p14:modId xmlns:p14="http://schemas.microsoft.com/office/powerpoint/2010/main" val="3872474853"/>
              </p:ext>
            </p:extLst>
          </p:nvPr>
        </p:nvGraphicFramePr>
        <p:xfrm>
          <a:off x="1529315" y="1012803"/>
          <a:ext cx="7498079" cy="477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727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5" y="0"/>
            <a:ext cx="8879390" cy="1035171"/>
          </a:xfrm>
        </p:spPr>
        <p:txBody>
          <a:bodyPr/>
          <a:lstStyle/>
          <a:p>
            <a:r>
              <a:rPr lang="en-US" dirty="0"/>
              <a:t>Customizing Notification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18" y="1441105"/>
            <a:ext cx="10393225" cy="4248743"/>
          </a:xfrm>
          <a:prstGeom prst="rect">
            <a:avLst/>
          </a:prstGeom>
        </p:spPr>
      </p:pic>
    </p:spTree>
    <p:extLst>
      <p:ext uri="{BB962C8B-B14F-4D97-AF65-F5344CB8AC3E}">
        <p14:creationId xmlns:p14="http://schemas.microsoft.com/office/powerpoint/2010/main" val="302528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a:t>
            </a:r>
            <a:endParaRPr lang="en-US" dirty="0"/>
          </a:p>
        </p:txBody>
      </p:sp>
      <p:sp>
        <p:nvSpPr>
          <p:cNvPr id="5" name="Content Placeholder 2"/>
          <p:cNvSpPr txBox="1">
            <a:spLocks noChangeArrowheads="1"/>
          </p:cNvSpPr>
          <p:nvPr/>
        </p:nvSpPr>
        <p:spPr>
          <a:xfrm>
            <a:off x="542275" y="3672589"/>
            <a:ext cx="8229600" cy="24882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000" dirty="0" smtClean="0"/>
              <a:t>Technical Consultant in Oracle E-Business Suite with 6+ years of experience</a:t>
            </a:r>
          </a:p>
          <a:p>
            <a:r>
              <a:rPr lang="en-US" altLang="en-US" sz="2000" dirty="0" smtClean="0"/>
              <a:t>Part of multiple Oracle E-Business Implementation &amp; Upgrade projects with a focus on configuration, development and support of Oracle Applications</a:t>
            </a:r>
            <a:endParaRPr lang="en-US" altLang="en-US" sz="2000" dirty="0"/>
          </a:p>
          <a:p>
            <a:r>
              <a:rPr lang="en-US" altLang="en-US" sz="2000" dirty="0" smtClean="0"/>
              <a:t>Part of Oracle Fusion HCM &amp; Finance Implementation - data conversion &amp; report development</a:t>
            </a:r>
          </a:p>
        </p:txBody>
      </p:sp>
      <p:sp>
        <p:nvSpPr>
          <p:cNvPr id="6" name="Rectangle 2"/>
          <p:cNvSpPr>
            <a:spLocks noChangeArrowheads="1"/>
          </p:cNvSpPr>
          <p:nvPr/>
        </p:nvSpPr>
        <p:spPr bwMode="auto">
          <a:xfrm>
            <a:off x="3262748" y="2038111"/>
            <a:ext cx="59588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chemeClr val="tx2"/>
                </a:solidFill>
                <a:latin typeface="Arial" panose="020B0604020202020204" pitchFamily="34" charset="0"/>
              </a:rPr>
              <a:t>Technical Consultant</a:t>
            </a:r>
            <a:r>
              <a:rPr lang="en-US" altLang="en-US" sz="2000" dirty="0">
                <a:latin typeface="Arial" panose="020B0604020202020204" pitchFamily="34" charset="0"/>
              </a:rPr>
              <a:t>,  </a:t>
            </a:r>
            <a:r>
              <a:rPr lang="en-US" altLang="en-US" sz="2000" b="1" dirty="0">
                <a:solidFill>
                  <a:schemeClr val="tx2"/>
                </a:solidFill>
                <a:latin typeface="Arial" panose="020B0604020202020204" pitchFamily="34" charset="0"/>
              </a:rPr>
              <a:t>Doyen Systems </a:t>
            </a:r>
            <a:r>
              <a:rPr lang="en-US" altLang="en-US" sz="2000" b="1" dirty="0" err="1">
                <a:solidFill>
                  <a:schemeClr val="tx2"/>
                </a:solidFill>
                <a:latin typeface="Arial" panose="020B0604020202020204" pitchFamily="34" charset="0"/>
              </a:rPr>
              <a:t>Pvt</a:t>
            </a:r>
            <a:r>
              <a:rPr lang="en-US" altLang="en-US" sz="2000" b="1" dirty="0">
                <a:solidFill>
                  <a:schemeClr val="tx2"/>
                </a:solidFill>
                <a:latin typeface="Arial" panose="020B0604020202020204" pitchFamily="34" charset="0"/>
              </a:rPr>
              <a:t> Ltd </a:t>
            </a:r>
          </a:p>
        </p:txBody>
      </p:sp>
      <p:sp>
        <p:nvSpPr>
          <p:cNvPr id="7" name="Rectangle 5"/>
          <p:cNvSpPr>
            <a:spLocks noChangeArrowheads="1"/>
          </p:cNvSpPr>
          <p:nvPr/>
        </p:nvSpPr>
        <p:spPr bwMode="auto">
          <a:xfrm>
            <a:off x="3262745" y="1699973"/>
            <a:ext cx="463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smtClean="0">
                <a:latin typeface="Arial" panose="020B0604020202020204" pitchFamily="34" charset="0"/>
              </a:rPr>
              <a:t>Anand Kumar </a:t>
            </a:r>
            <a:r>
              <a:rPr lang="en-US" altLang="en-US" sz="2000" b="1" dirty="0">
                <a:latin typeface="Arial" panose="020B0604020202020204" pitchFamily="34" charset="0"/>
              </a:rPr>
              <a:t>Palanisamy</a:t>
            </a:r>
            <a:endParaRPr lang="en-US" altLang="en-US" sz="2000" dirty="0">
              <a:latin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98" y="927874"/>
            <a:ext cx="2295845" cy="2610214"/>
          </a:xfrm>
          <a:prstGeom prst="rect">
            <a:avLst/>
          </a:prstGeom>
        </p:spPr>
      </p:pic>
    </p:spTree>
    <p:extLst>
      <p:ext uri="{BB962C8B-B14F-4D97-AF65-F5344CB8AC3E}">
        <p14:creationId xmlns:p14="http://schemas.microsoft.com/office/powerpoint/2010/main" val="247084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Notification</a:t>
            </a:r>
          </a:p>
        </p:txBody>
      </p:sp>
      <p:sp>
        <p:nvSpPr>
          <p:cNvPr id="3" name="Content Placeholder 2"/>
          <p:cNvSpPr>
            <a:spLocks noGrp="1"/>
          </p:cNvSpPr>
          <p:nvPr>
            <p:ph idx="1"/>
          </p:nvPr>
        </p:nvSpPr>
        <p:spPr/>
        <p:txBody>
          <a:bodyPr/>
          <a:lstStyle/>
          <a:p>
            <a:r>
              <a:rPr lang="en-US" dirty="0" smtClean="0"/>
              <a:t>Process Flow Definition</a:t>
            </a:r>
          </a:p>
          <a:p>
            <a:endParaRPr lang="en-US" dirty="0"/>
          </a:p>
        </p:txBody>
      </p:sp>
      <p:pic>
        <p:nvPicPr>
          <p:cNvPr id="7" name="Picture 6"/>
          <p:cNvPicPr>
            <a:picLocks noChangeAspect="1"/>
          </p:cNvPicPr>
          <p:nvPr/>
        </p:nvPicPr>
        <p:blipFill>
          <a:blip r:embed="rId3"/>
          <a:stretch>
            <a:fillRect/>
          </a:stretch>
        </p:blipFill>
        <p:spPr>
          <a:xfrm>
            <a:off x="2673753" y="1596850"/>
            <a:ext cx="5347506" cy="4628077"/>
          </a:xfrm>
          <a:prstGeom prst="rect">
            <a:avLst/>
          </a:prstGeom>
        </p:spPr>
      </p:pic>
      <p:sp>
        <p:nvSpPr>
          <p:cNvPr id="8" name="Oval 7"/>
          <p:cNvSpPr/>
          <p:nvPr/>
        </p:nvSpPr>
        <p:spPr>
          <a:xfrm>
            <a:off x="4277701" y="3041458"/>
            <a:ext cx="1528997" cy="869430"/>
          </a:xfrm>
          <a:prstGeom prst="ellipse">
            <a:avLst/>
          </a:prstGeom>
          <a:noFill/>
          <a:ln w="76200">
            <a:solidFill>
              <a:srgbClr val="E223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5388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Notification</a:t>
            </a:r>
            <a:endParaRPr lang="en-US" dirty="0"/>
          </a:p>
        </p:txBody>
      </p:sp>
      <p:sp>
        <p:nvSpPr>
          <p:cNvPr id="3" name="Content Placeholder 2"/>
          <p:cNvSpPr>
            <a:spLocks noGrp="1"/>
          </p:cNvSpPr>
          <p:nvPr>
            <p:ph idx="1"/>
          </p:nvPr>
        </p:nvSpPr>
        <p:spPr/>
        <p:txBody>
          <a:bodyPr/>
          <a:lstStyle/>
          <a:p>
            <a:pPr marL="0" indent="0">
              <a:buNone/>
            </a:pPr>
            <a:r>
              <a:rPr lang="en-US" dirty="0" smtClean="0"/>
              <a:t>Workflow PLSQL function which designs the notification page before calling notification function</a:t>
            </a:r>
            <a:endParaRPr lang="en-US" dirty="0"/>
          </a:p>
        </p:txBody>
      </p:sp>
      <p:pic>
        <p:nvPicPr>
          <p:cNvPr id="6" name="Picture 5"/>
          <p:cNvPicPr>
            <a:picLocks noChangeAspect="1"/>
          </p:cNvPicPr>
          <p:nvPr/>
        </p:nvPicPr>
        <p:blipFill>
          <a:blip r:embed="rId3"/>
          <a:stretch>
            <a:fillRect/>
          </a:stretch>
        </p:blipFill>
        <p:spPr>
          <a:xfrm>
            <a:off x="5604909" y="2097235"/>
            <a:ext cx="5133975" cy="3457575"/>
          </a:xfrm>
          <a:prstGeom prst="rect">
            <a:avLst/>
          </a:prstGeom>
        </p:spPr>
      </p:pic>
      <p:pic>
        <p:nvPicPr>
          <p:cNvPr id="5" name="Picture 4"/>
          <p:cNvPicPr>
            <a:picLocks noChangeAspect="1"/>
          </p:cNvPicPr>
          <p:nvPr/>
        </p:nvPicPr>
        <p:blipFill>
          <a:blip r:embed="rId4"/>
          <a:stretch>
            <a:fillRect/>
          </a:stretch>
        </p:blipFill>
        <p:spPr>
          <a:xfrm>
            <a:off x="439480" y="2097235"/>
            <a:ext cx="5076825" cy="3409950"/>
          </a:xfrm>
          <a:prstGeom prst="rect">
            <a:avLst/>
          </a:prstGeom>
        </p:spPr>
      </p:pic>
    </p:spTree>
    <p:extLst>
      <p:ext uri="{BB962C8B-B14F-4D97-AF65-F5344CB8AC3E}">
        <p14:creationId xmlns:p14="http://schemas.microsoft.com/office/powerpoint/2010/main" val="318112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Notification</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536099" y="3415351"/>
            <a:ext cx="9877141" cy="2466975"/>
          </a:xfrm>
          <a:prstGeom prst="rect">
            <a:avLst/>
          </a:prstGeom>
        </p:spPr>
      </p:pic>
      <p:pic>
        <p:nvPicPr>
          <p:cNvPr id="6" name="Picture 5"/>
          <p:cNvPicPr>
            <a:picLocks noChangeAspect="1"/>
          </p:cNvPicPr>
          <p:nvPr/>
        </p:nvPicPr>
        <p:blipFill>
          <a:blip r:embed="rId4"/>
          <a:stretch>
            <a:fillRect/>
          </a:stretch>
        </p:blipFill>
        <p:spPr>
          <a:xfrm>
            <a:off x="536099" y="1552255"/>
            <a:ext cx="6057900" cy="1610436"/>
          </a:xfrm>
          <a:prstGeom prst="rect">
            <a:avLst/>
          </a:prstGeom>
        </p:spPr>
      </p:pic>
      <p:sp>
        <p:nvSpPr>
          <p:cNvPr id="4" name="Rectangle 3"/>
          <p:cNvSpPr/>
          <p:nvPr/>
        </p:nvSpPr>
        <p:spPr>
          <a:xfrm>
            <a:off x="416179" y="1552255"/>
            <a:ext cx="6254445" cy="1610436"/>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 name="Rectangle 6"/>
          <p:cNvSpPr/>
          <p:nvPr/>
        </p:nvSpPr>
        <p:spPr>
          <a:xfrm>
            <a:off x="416179" y="3343491"/>
            <a:ext cx="10322705" cy="2610695"/>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7480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Functionality</a:t>
            </a:r>
            <a:endParaRPr lang="en-US" dirty="0"/>
          </a:p>
        </p:txBody>
      </p:sp>
      <p:pic>
        <p:nvPicPr>
          <p:cNvPr id="9" name="Picture 8"/>
          <p:cNvPicPr>
            <a:picLocks noChangeAspect="1"/>
          </p:cNvPicPr>
          <p:nvPr/>
        </p:nvPicPr>
        <p:blipFill>
          <a:blip r:embed="rId3"/>
          <a:stretch>
            <a:fillRect/>
          </a:stretch>
        </p:blipFill>
        <p:spPr>
          <a:xfrm>
            <a:off x="2204429" y="1035171"/>
            <a:ext cx="5691549" cy="4925834"/>
          </a:xfrm>
          <a:prstGeom prst="rect">
            <a:avLst/>
          </a:prstGeom>
        </p:spPr>
      </p:pic>
    </p:spTree>
    <p:extLst>
      <p:ext uri="{BB962C8B-B14F-4D97-AF65-F5344CB8AC3E}">
        <p14:creationId xmlns:p14="http://schemas.microsoft.com/office/powerpoint/2010/main" val="80144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Action History</a:t>
            </a:r>
            <a:endParaRPr lang="en-US" dirty="0"/>
          </a:p>
        </p:txBody>
      </p:sp>
      <p:pic>
        <p:nvPicPr>
          <p:cNvPr id="4" name="Picture 3"/>
          <p:cNvPicPr>
            <a:picLocks noChangeAspect="1"/>
          </p:cNvPicPr>
          <p:nvPr/>
        </p:nvPicPr>
        <p:blipFill>
          <a:blip r:embed="rId3"/>
          <a:stretch>
            <a:fillRect/>
          </a:stretch>
        </p:blipFill>
        <p:spPr>
          <a:xfrm>
            <a:off x="1081825" y="1035171"/>
            <a:ext cx="8752737" cy="4604943"/>
          </a:xfrm>
          <a:prstGeom prst="rect">
            <a:avLst/>
          </a:prstGeom>
        </p:spPr>
      </p:pic>
      <p:sp>
        <p:nvSpPr>
          <p:cNvPr id="5" name="Rounded Rectangle 4"/>
          <p:cNvSpPr/>
          <p:nvPr/>
        </p:nvSpPr>
        <p:spPr>
          <a:xfrm>
            <a:off x="1081825" y="4765183"/>
            <a:ext cx="8397026" cy="1004552"/>
          </a:xfrm>
          <a:prstGeom prst="roundRect">
            <a:avLst/>
          </a:prstGeom>
          <a:noFill/>
          <a:ln w="38100">
            <a:solidFill>
              <a:srgbClr val="E223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7525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Action History</a:t>
            </a:r>
            <a:endParaRPr lang="en-US" dirty="0"/>
          </a:p>
        </p:txBody>
      </p:sp>
      <p:graphicFrame>
        <p:nvGraphicFramePr>
          <p:cNvPr id="7" name="Content Placeholder 6"/>
          <p:cNvGraphicFramePr>
            <a:graphicFrameLocks noGrp="1"/>
          </p:cNvGraphicFramePr>
          <p:nvPr>
            <p:ph idx="1"/>
            <p:extLst/>
          </p:nvPr>
        </p:nvGraphicFramePr>
        <p:xfrm>
          <a:off x="350875" y="1704109"/>
          <a:ext cx="10388009" cy="394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Action </a:t>
            </a:r>
            <a:r>
              <a:rPr lang="en-US" dirty="0" smtClean="0"/>
              <a:t>History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2767206"/>
              </p:ext>
            </p:extLst>
          </p:nvPr>
        </p:nvGraphicFramePr>
        <p:xfrm>
          <a:off x="350875" y="1158949"/>
          <a:ext cx="10388009"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18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Action </a:t>
            </a:r>
            <a:r>
              <a:rPr lang="en-US" dirty="0" smtClean="0"/>
              <a:t>History</a:t>
            </a:r>
            <a:endParaRPr lang="en-US" dirty="0"/>
          </a:p>
        </p:txBody>
      </p:sp>
      <p:pic>
        <p:nvPicPr>
          <p:cNvPr id="4" name="Picture 3"/>
          <p:cNvPicPr>
            <a:picLocks noChangeAspect="1"/>
          </p:cNvPicPr>
          <p:nvPr/>
        </p:nvPicPr>
        <p:blipFill>
          <a:blip r:embed="rId3"/>
          <a:stretch>
            <a:fillRect/>
          </a:stretch>
        </p:blipFill>
        <p:spPr>
          <a:xfrm>
            <a:off x="3181239" y="3131047"/>
            <a:ext cx="4727280" cy="3127717"/>
          </a:xfrm>
          <a:prstGeom prst="rect">
            <a:avLst/>
          </a:prstGeom>
        </p:spPr>
      </p:pic>
      <p:graphicFrame>
        <p:nvGraphicFramePr>
          <p:cNvPr id="5" name="Diagram 4"/>
          <p:cNvGraphicFramePr/>
          <p:nvPr>
            <p:extLst>
              <p:ext uri="{D42A27DB-BD31-4B8C-83A1-F6EECF244321}">
                <p14:modId xmlns:p14="http://schemas.microsoft.com/office/powerpoint/2010/main" val="264306749"/>
              </p:ext>
            </p:extLst>
          </p:nvPr>
        </p:nvGraphicFramePr>
        <p:xfrm>
          <a:off x="350875" y="1236101"/>
          <a:ext cx="10055226" cy="2411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Bent-Up Arrow 5"/>
          <p:cNvSpPr/>
          <p:nvPr/>
        </p:nvSpPr>
        <p:spPr>
          <a:xfrm rot="5400000">
            <a:off x="1893092" y="3338218"/>
            <a:ext cx="2614616" cy="2457450"/>
          </a:xfrm>
          <a:prstGeom prst="bentUpArrow">
            <a:avLst>
              <a:gd name="adj1" fmla="val 6845"/>
              <a:gd name="adj2" fmla="val 8639"/>
              <a:gd name="adj3" fmla="val 9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84631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Oracle Form Page</a:t>
            </a:r>
            <a:endParaRPr lang="en-US" dirty="0"/>
          </a:p>
        </p:txBody>
      </p:sp>
      <p:sp>
        <p:nvSpPr>
          <p:cNvPr id="5" name="Content Placeholder 4"/>
          <p:cNvSpPr>
            <a:spLocks noGrp="1"/>
          </p:cNvSpPr>
          <p:nvPr>
            <p:ph idx="1"/>
          </p:nvPr>
        </p:nvSpPr>
        <p:spPr/>
        <p:txBody>
          <a:bodyPr/>
          <a:lstStyle/>
          <a:p>
            <a:r>
              <a:rPr lang="en-IN" dirty="0" smtClean="0"/>
              <a:t>From notification page we can call the Oracle EBS Application Form to view notification related information like Purchase Order just by a single click.</a:t>
            </a:r>
          </a:p>
          <a:p>
            <a:endParaRPr lang="en-IN" dirty="0"/>
          </a:p>
        </p:txBody>
      </p:sp>
      <p:pic>
        <p:nvPicPr>
          <p:cNvPr id="6" name="Content Placeholder 3"/>
          <p:cNvPicPr>
            <a:picLocks/>
          </p:cNvPicPr>
          <p:nvPr/>
        </p:nvPicPr>
        <p:blipFill>
          <a:blip r:embed="rId3"/>
          <a:stretch>
            <a:fillRect/>
          </a:stretch>
        </p:blipFill>
        <p:spPr>
          <a:xfrm>
            <a:off x="775856" y="2009367"/>
            <a:ext cx="9260320" cy="3006157"/>
          </a:xfrm>
          <a:prstGeom prst="rect">
            <a:avLst/>
          </a:prstGeom>
        </p:spPr>
      </p:pic>
      <p:sp>
        <p:nvSpPr>
          <p:cNvPr id="8" name="Left Arrow 7"/>
          <p:cNvSpPr/>
          <p:nvPr/>
        </p:nvSpPr>
        <p:spPr>
          <a:xfrm>
            <a:off x="2197290" y="3308787"/>
            <a:ext cx="655092" cy="272956"/>
          </a:xfrm>
          <a:prstGeom prst="leftArrow">
            <a:avLst/>
          </a:prstGeom>
          <a:solidFill>
            <a:srgbClr val="E2231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2" name="Picture 11"/>
          <p:cNvPicPr>
            <a:picLocks noChangeAspect="1"/>
          </p:cNvPicPr>
          <p:nvPr/>
        </p:nvPicPr>
        <p:blipFill>
          <a:blip r:embed="rId4"/>
          <a:stretch>
            <a:fillRect/>
          </a:stretch>
        </p:blipFill>
        <p:spPr>
          <a:xfrm>
            <a:off x="610809" y="4662437"/>
            <a:ext cx="10812368" cy="1364847"/>
          </a:xfrm>
          <a:prstGeom prst="rect">
            <a:avLst/>
          </a:prstGeom>
        </p:spPr>
      </p:pic>
      <p:sp>
        <p:nvSpPr>
          <p:cNvPr id="13" name="Rectangle 12"/>
          <p:cNvSpPr/>
          <p:nvPr/>
        </p:nvSpPr>
        <p:spPr>
          <a:xfrm>
            <a:off x="3425588" y="5377218"/>
            <a:ext cx="7997589" cy="31389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4352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Attributes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1113147"/>
              </p:ext>
            </p:extLst>
          </p:nvPr>
        </p:nvGraphicFramePr>
        <p:xfrm>
          <a:off x="350875" y="1128969"/>
          <a:ext cx="10388009"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11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yensys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954" y="269835"/>
            <a:ext cx="5188211" cy="950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336685" y="3669103"/>
            <a:ext cx="6825343" cy="2514600"/>
          </a:xfrm>
          <a:prstGeom prst="rect">
            <a:avLst/>
          </a:prstGeom>
        </p:spPr>
      </p:pic>
      <p:sp>
        <p:nvSpPr>
          <p:cNvPr id="6" name="Rectangle 3"/>
          <p:cNvSpPr txBox="1">
            <a:spLocks noRot="1" noChangeArrowheads="1"/>
          </p:cNvSpPr>
          <p:nvPr/>
        </p:nvSpPr>
        <p:spPr bwMode="auto">
          <a:xfrm>
            <a:off x="2428232" y="1411597"/>
            <a:ext cx="3818001" cy="2071493"/>
          </a:xfrm>
          <a:prstGeom prst="rect">
            <a:avLst/>
          </a:prstGeom>
          <a:noFill/>
          <a:ln w="9525">
            <a:noFill/>
            <a:miter lim="800000"/>
            <a:headEnd/>
            <a:tailEnd/>
          </a:ln>
          <a:effectLst/>
        </p:spPr>
        <p:txBody>
          <a:bodyPr/>
          <a:lstStyle/>
          <a:p>
            <a:pPr>
              <a:lnSpc>
                <a:spcPct val="90000"/>
              </a:lnSpc>
              <a:spcBef>
                <a:spcPct val="20000"/>
              </a:spcBef>
              <a:buClr>
                <a:srgbClr val="004880"/>
              </a:buClr>
              <a:defRPr/>
            </a:pPr>
            <a:r>
              <a:rPr lang="en-US" sz="1500" b="1" dirty="0">
                <a:solidFill>
                  <a:srgbClr val="000000"/>
                </a:solidFill>
                <a:latin typeface="Segoe UI" panose="020B0502040204020203" pitchFamily="34" charset="0"/>
                <a:ea typeface="Segoe UI" panose="020B0502040204020203" pitchFamily="34" charset="0"/>
                <a:cs typeface="Segoe UI" panose="020B0502040204020203" pitchFamily="34" charset="0"/>
              </a:rPr>
              <a:t>Our People</a:t>
            </a:r>
            <a:r>
              <a:rPr lang="en-US" sz="27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500" b="1" dirty="0">
                <a:solidFill>
                  <a:srgbClr val="000000"/>
                </a:solidFill>
                <a:latin typeface="Segoe UI" panose="020B0502040204020203" pitchFamily="34" charset="0"/>
                <a:ea typeface="Segoe UI" panose="020B0502040204020203" pitchFamily="34" charset="0"/>
                <a:cs typeface="Segoe UI" panose="020B0502040204020203" pitchFamily="34" charset="0"/>
              </a:rPr>
              <a:t>(Based out of USA &amp; India)</a:t>
            </a:r>
          </a:p>
          <a:p>
            <a:pPr marL="557199" lvl="1" indent="-214308">
              <a:spcBef>
                <a:spcPct val="20000"/>
              </a:spcBef>
              <a:buClr>
                <a:srgbClr val="004880"/>
              </a:buClr>
              <a:buFont typeface="Wingdings" pitchFamily="2" charset="2"/>
              <a:buChar char="§"/>
              <a:defRPr/>
            </a:pPr>
            <a:r>
              <a:rPr 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300+ </a:t>
            </a: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people with expertise in Oracle E-Business Suite and Core Oracle Technology</a:t>
            </a:r>
          </a:p>
          <a:p>
            <a:pPr marL="557199" lvl="1"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Qualifications</a:t>
            </a:r>
          </a:p>
          <a:p>
            <a:pPr marL="900091" lvl="2" indent="-214308">
              <a:spcBef>
                <a:spcPct val="20000"/>
              </a:spcBef>
              <a:buClr>
                <a:srgbClr val="004880"/>
              </a:buClr>
              <a:buFont typeface="Wingdings" pitchFamily="2" charset="2"/>
              <a:buChar char="§"/>
              <a:defRPr/>
            </a:pPr>
            <a:r>
              <a:rPr lang="en-US" sz="1200" b="1" dirty="0">
                <a:solidFill>
                  <a:srgbClr val="000000"/>
                </a:solidFill>
                <a:latin typeface="Segoe UI" panose="020B0502040204020203" pitchFamily="34" charset="0"/>
                <a:ea typeface="Segoe UI" panose="020B0502040204020203" pitchFamily="34" charset="0"/>
                <a:cs typeface="Segoe UI" panose="020B0502040204020203" pitchFamily="34" charset="0"/>
              </a:rPr>
              <a:t>91% </a:t>
            </a: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Certified Professionals</a:t>
            </a:r>
          </a:p>
          <a:p>
            <a:pPr marL="900091" lvl="2"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PMI - PMP</a:t>
            </a:r>
          </a:p>
          <a:p>
            <a:pPr marL="900091" lvl="2"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MBA / Engineers</a:t>
            </a:r>
          </a:p>
          <a:p>
            <a:pPr marL="557199" lvl="1" indent="-214308">
              <a:spcBef>
                <a:spcPct val="20000"/>
              </a:spcBef>
              <a:buClr>
                <a:srgbClr val="004880"/>
              </a:buClr>
              <a:buFont typeface="Wingdings" pitchFamily="2" charset="2"/>
              <a:buChar char="§"/>
              <a:defRPr/>
            </a:pPr>
            <a:r>
              <a:rPr 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Serving Customers for last 11+ years </a:t>
            </a:r>
            <a:endParaRPr lang="en-US" sz="12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a:p>
            <a:pPr marL="257168" indent="-257168">
              <a:lnSpc>
                <a:spcPct val="90000"/>
              </a:lnSpc>
              <a:spcBef>
                <a:spcPct val="20000"/>
              </a:spcBef>
              <a:buClr>
                <a:schemeClr val="hlink"/>
              </a:buClr>
              <a:buSzPct val="80000"/>
              <a:buFont typeface="Arial" pitchFamily="34" charset="0"/>
              <a:buChar char="►"/>
              <a:defRPr/>
            </a:pPr>
            <a:endParaRPr lang="en-US" sz="27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4" descr="Six Sigma"/>
          <p:cNvPicPr>
            <a:picLocks noChangeAspect="1" noChangeArrowheads="1"/>
          </p:cNvPicPr>
          <p:nvPr/>
        </p:nvPicPr>
        <p:blipFill>
          <a:blip r:embed="rId5" cstate="print"/>
          <a:srcRect/>
          <a:stretch>
            <a:fillRect/>
          </a:stretch>
        </p:blipFill>
        <p:spPr bwMode="auto">
          <a:xfrm>
            <a:off x="1055051" y="2661696"/>
            <a:ext cx="1028700" cy="741759"/>
          </a:xfrm>
          <a:prstGeom prst="rect">
            <a:avLst/>
          </a:prstGeom>
          <a:noFill/>
          <a:ln w="9525">
            <a:noFill/>
            <a:miter lim="800000"/>
            <a:headEnd/>
            <a:tailEnd/>
          </a:ln>
        </p:spPr>
      </p:pic>
      <p:pic>
        <p:nvPicPr>
          <p:cNvPr id="8" name="Picture 25" descr="29931">
            <a:hlinkClick r:id="rId6"/>
          </p:cNvPr>
          <p:cNvPicPr>
            <a:picLocks noChangeAspect="1" noChangeArrowheads="1"/>
          </p:cNvPicPr>
          <p:nvPr/>
        </p:nvPicPr>
        <p:blipFill>
          <a:blip r:embed="rId7" cstate="print"/>
          <a:srcRect/>
          <a:stretch>
            <a:fillRect/>
          </a:stretch>
        </p:blipFill>
        <p:spPr bwMode="auto">
          <a:xfrm>
            <a:off x="979596" y="1276709"/>
            <a:ext cx="1019175" cy="363140"/>
          </a:xfrm>
          <a:prstGeom prst="rect">
            <a:avLst/>
          </a:prstGeom>
          <a:noFill/>
          <a:ln w="9525">
            <a:noFill/>
            <a:miter lim="800000"/>
            <a:headEnd/>
            <a:tailEnd/>
          </a:ln>
        </p:spPr>
      </p:pic>
      <p:pic>
        <p:nvPicPr>
          <p:cNvPr id="9" name="Picture 4" descr="http://www.we-inc.com/Oracle_GoldPartner_200X75.png/image_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597" y="1653699"/>
            <a:ext cx="1019175" cy="423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escription: Description: cid:image002.jpg@01D00A20.8FFA4840"/>
          <p:cNvPicPr/>
          <p:nvPr/>
        </p:nvPicPr>
        <p:blipFill>
          <a:blip r:embed="rId9">
            <a:extLst>
              <a:ext uri="{28A0092B-C50C-407E-A947-70E740481C1C}">
                <a14:useLocalDpi xmlns:a14="http://schemas.microsoft.com/office/drawing/2010/main" val="0"/>
              </a:ext>
            </a:extLst>
          </a:blip>
          <a:srcRect/>
          <a:stretch>
            <a:fillRect/>
          </a:stretch>
        </p:blipFill>
        <p:spPr bwMode="auto">
          <a:xfrm>
            <a:off x="6331213" y="2096709"/>
            <a:ext cx="2286000" cy="640080"/>
          </a:xfrm>
          <a:prstGeom prst="rect">
            <a:avLst/>
          </a:prstGeom>
          <a:noFill/>
          <a:ln>
            <a:noFill/>
          </a:ln>
        </p:spPr>
      </p:pic>
    </p:spTree>
    <p:extLst>
      <p:ext uri="{BB962C8B-B14F-4D97-AF65-F5344CB8AC3E}">
        <p14:creationId xmlns:p14="http://schemas.microsoft.com/office/powerpoint/2010/main" val="165647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Generator</a:t>
            </a:r>
            <a:endParaRPr lang="en-US" dirty="0"/>
          </a:p>
        </p:txBody>
      </p:sp>
      <p:sp>
        <p:nvSpPr>
          <p:cNvPr id="7" name="Content Placeholder 6"/>
          <p:cNvSpPr>
            <a:spLocks noGrp="1"/>
          </p:cNvSpPr>
          <p:nvPr>
            <p:ph idx="1"/>
          </p:nvPr>
        </p:nvSpPr>
        <p:spPr/>
        <p:txBody>
          <a:bodyPr/>
          <a:lstStyle/>
          <a:p>
            <a:endParaRPr lang="en-IN" dirty="0"/>
          </a:p>
        </p:txBody>
      </p:sp>
      <p:pic>
        <p:nvPicPr>
          <p:cNvPr id="1026" name="Picture 2" descr="a7beff71c9bf9cd1229dcc04596b2b4ef1bdca6c@zim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88" y="1215357"/>
            <a:ext cx="9090263" cy="48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020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&amp; Fixes</a:t>
            </a:r>
            <a:endParaRPr lang="en-US" dirty="0"/>
          </a:p>
        </p:txBody>
      </p:sp>
      <p:sp>
        <p:nvSpPr>
          <p:cNvPr id="3" name="Content Placeholder 2"/>
          <p:cNvSpPr>
            <a:spLocks noGrp="1"/>
          </p:cNvSpPr>
          <p:nvPr>
            <p:ph idx="1"/>
          </p:nvPr>
        </p:nvSpPr>
        <p:spPr/>
        <p:txBody>
          <a:bodyPr/>
          <a:lstStyle/>
          <a:p>
            <a:pPr marL="0" indent="0">
              <a:buNone/>
            </a:pPr>
            <a:r>
              <a:rPr lang="en-US" b="1" dirty="0" smtClean="0"/>
              <a:t>Process Struck in Deferred State</a:t>
            </a:r>
          </a:p>
          <a:p>
            <a:pPr marL="0" indent="0">
              <a:buNone/>
            </a:pPr>
            <a:r>
              <a:rPr lang="en-US" dirty="0" smtClean="0"/>
              <a:t>Have at least one Workflow Background process running under the concurrent manager without an Item Type specified, with Process Deferred and Timeout set to Yes, and with a frequency of at least once a day.</a:t>
            </a:r>
            <a:endParaRPr lang="en-US" sz="2000" dirty="0" smtClean="0"/>
          </a:p>
          <a:p>
            <a:endParaRPr lang="en-US" dirty="0"/>
          </a:p>
        </p:txBody>
      </p:sp>
      <p:pic>
        <p:nvPicPr>
          <p:cNvPr id="4" name="Picture 3"/>
          <p:cNvPicPr>
            <a:picLocks noChangeAspect="1"/>
          </p:cNvPicPr>
          <p:nvPr/>
        </p:nvPicPr>
        <p:blipFill>
          <a:blip r:embed="rId3"/>
          <a:stretch>
            <a:fillRect/>
          </a:stretch>
        </p:blipFill>
        <p:spPr>
          <a:xfrm>
            <a:off x="3104013" y="2685979"/>
            <a:ext cx="5219700" cy="3724275"/>
          </a:xfrm>
          <a:prstGeom prst="rect">
            <a:avLst/>
          </a:prstGeom>
        </p:spPr>
      </p:pic>
    </p:spTree>
    <p:extLst>
      <p:ext uri="{BB962C8B-B14F-4D97-AF65-F5344CB8AC3E}">
        <p14:creationId xmlns:p14="http://schemas.microsoft.com/office/powerpoint/2010/main" val="294004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&amp; Fixes</a:t>
            </a:r>
            <a:endParaRPr lang="en-US" dirty="0"/>
          </a:p>
        </p:txBody>
      </p:sp>
      <p:sp>
        <p:nvSpPr>
          <p:cNvPr id="3" name="Content Placeholder 2"/>
          <p:cNvSpPr>
            <a:spLocks noGrp="1"/>
          </p:cNvSpPr>
          <p:nvPr>
            <p:ph idx="1"/>
          </p:nvPr>
        </p:nvSpPr>
        <p:spPr/>
        <p:txBody>
          <a:bodyPr/>
          <a:lstStyle/>
          <a:p>
            <a:pPr marL="0" indent="0">
              <a:buNone/>
            </a:pPr>
            <a:r>
              <a:rPr lang="en-US" b="1" dirty="0" smtClean="0"/>
              <a:t>Process ends in Error if PLSQL script altered</a:t>
            </a:r>
          </a:p>
          <a:p>
            <a:pPr marL="0" indent="0">
              <a:buNone/>
            </a:pPr>
            <a:r>
              <a:rPr lang="en-IN" dirty="0" smtClean="0"/>
              <a:t>Navigate to System Administrator responsibility – Status Monitor</a:t>
            </a:r>
            <a:endParaRPr lang="en-US" dirty="0"/>
          </a:p>
        </p:txBody>
      </p:sp>
      <p:pic>
        <p:nvPicPr>
          <p:cNvPr id="5" name="Picture 4"/>
          <p:cNvPicPr>
            <a:picLocks noChangeAspect="1"/>
          </p:cNvPicPr>
          <p:nvPr/>
        </p:nvPicPr>
        <p:blipFill>
          <a:blip r:embed="rId3"/>
          <a:stretch>
            <a:fillRect/>
          </a:stretch>
        </p:blipFill>
        <p:spPr>
          <a:xfrm>
            <a:off x="350875" y="2312883"/>
            <a:ext cx="10857947" cy="3411309"/>
          </a:xfrm>
          <a:prstGeom prst="rect">
            <a:avLst/>
          </a:prstGeom>
        </p:spPr>
      </p:pic>
    </p:spTree>
    <p:extLst>
      <p:ext uri="{BB962C8B-B14F-4D97-AF65-F5344CB8AC3E}">
        <p14:creationId xmlns:p14="http://schemas.microsoft.com/office/powerpoint/2010/main" val="86522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&amp; Fixes</a:t>
            </a:r>
            <a:endParaRPr lang="en-US" dirty="0"/>
          </a:p>
        </p:txBody>
      </p:sp>
      <p:sp>
        <p:nvSpPr>
          <p:cNvPr id="3" name="Content Placeholder 2"/>
          <p:cNvSpPr>
            <a:spLocks noGrp="1"/>
          </p:cNvSpPr>
          <p:nvPr>
            <p:ph idx="1"/>
          </p:nvPr>
        </p:nvSpPr>
        <p:spPr/>
        <p:txBody>
          <a:bodyPr/>
          <a:lstStyle/>
          <a:p>
            <a:pPr marL="0" indent="0">
              <a:buNone/>
            </a:pPr>
            <a:r>
              <a:rPr lang="en-US" b="1" dirty="0" smtClean="0"/>
              <a:t>Process ends in Error if PLSQL script altered</a:t>
            </a:r>
          </a:p>
          <a:p>
            <a:pPr marL="0" indent="0">
              <a:buNone/>
            </a:pPr>
            <a:r>
              <a:rPr lang="en-IN" dirty="0" smtClean="0"/>
              <a:t>Restart the “Workflow Service Components” under “Oracle Application Manager”</a:t>
            </a:r>
            <a:endParaRPr lang="en-US" dirty="0"/>
          </a:p>
        </p:txBody>
      </p:sp>
      <p:pic>
        <p:nvPicPr>
          <p:cNvPr id="4" name="Picture 3"/>
          <p:cNvPicPr>
            <a:picLocks noChangeAspect="1"/>
          </p:cNvPicPr>
          <p:nvPr/>
        </p:nvPicPr>
        <p:blipFill>
          <a:blip r:embed="rId3"/>
          <a:stretch>
            <a:fillRect/>
          </a:stretch>
        </p:blipFill>
        <p:spPr>
          <a:xfrm>
            <a:off x="350875" y="2490641"/>
            <a:ext cx="10686317" cy="3114675"/>
          </a:xfrm>
          <a:prstGeom prst="rect">
            <a:avLst/>
          </a:prstGeom>
        </p:spPr>
      </p:pic>
    </p:spTree>
    <p:extLst>
      <p:ext uri="{BB962C8B-B14F-4D97-AF65-F5344CB8AC3E}">
        <p14:creationId xmlns:p14="http://schemas.microsoft.com/office/powerpoint/2010/main" val="3368307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&amp; </a:t>
            </a:r>
            <a:r>
              <a:rPr lang="en-US" dirty="0" smtClean="0"/>
              <a:t>Fixes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4714018"/>
              </p:ext>
            </p:extLst>
          </p:nvPr>
        </p:nvGraphicFramePr>
        <p:xfrm>
          <a:off x="350838" y="1158875"/>
          <a:ext cx="10388600" cy="497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12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IN" b="0" dirty="0"/>
              <a:t>10246</a:t>
            </a:r>
            <a:endParaRPr lang="en-US" dirty="0"/>
          </a:p>
        </p:txBody>
      </p:sp>
      <p:sp>
        <p:nvSpPr>
          <p:cNvPr id="3" name="Text Placeholder 2"/>
          <p:cNvSpPr>
            <a:spLocks noGrp="1"/>
          </p:cNvSpPr>
          <p:nvPr>
            <p:ph type="body" sz="quarter" idx="18"/>
          </p:nvPr>
        </p:nvSpPr>
        <p:spPr/>
        <p:txBody>
          <a:bodyPr/>
          <a:lstStyle/>
          <a:p>
            <a:r>
              <a:rPr lang="en-US" dirty="0" smtClean="0"/>
              <a:t>Questions?</a:t>
            </a:r>
            <a:endParaRPr lang="en-US" dirty="0"/>
          </a:p>
        </p:txBody>
      </p:sp>
      <p:sp>
        <p:nvSpPr>
          <p:cNvPr id="4" name="Text Placeholder 3"/>
          <p:cNvSpPr>
            <a:spLocks noGrp="1"/>
          </p:cNvSpPr>
          <p:nvPr>
            <p:ph type="body" sz="quarter" idx="19"/>
          </p:nvPr>
        </p:nvSpPr>
        <p:spPr>
          <a:xfrm>
            <a:off x="1473958" y="3606445"/>
            <a:ext cx="6359857" cy="689108"/>
          </a:xfrm>
        </p:spPr>
        <p:txBody>
          <a:bodyPr/>
          <a:lstStyle/>
          <a:p>
            <a:r>
              <a:rPr lang="en-US" sz="2400" dirty="0" smtClean="0"/>
              <a:t>anandkumar.palanisamy@doyensys.com</a:t>
            </a:r>
            <a:endParaRPr lang="en-US" sz="2400" dirty="0"/>
          </a:p>
        </p:txBody>
      </p:sp>
    </p:spTree>
    <p:extLst>
      <p:ext uri="{BB962C8B-B14F-4D97-AF65-F5344CB8AC3E}">
        <p14:creationId xmlns:p14="http://schemas.microsoft.com/office/powerpoint/2010/main" val="113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BF57E9-91C2-4792-A201-2C21B80C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589517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GB" sz="2000" dirty="0"/>
              <a:t>Workflow is an essential part of E-Business </a:t>
            </a:r>
            <a:r>
              <a:rPr lang="en-GB" sz="2000" dirty="0" smtClean="0"/>
              <a:t>Suite </a:t>
            </a:r>
            <a:r>
              <a:rPr lang="en-GB" sz="2000" dirty="0"/>
              <a:t>release. </a:t>
            </a:r>
            <a:r>
              <a:rPr lang="en-GB" sz="2000" dirty="0" smtClean="0"/>
              <a:t>It allow </a:t>
            </a:r>
            <a:r>
              <a:rPr lang="en-GB" sz="2000" dirty="0"/>
              <a:t>users to define their own business process to suit organization needs</a:t>
            </a:r>
            <a:r>
              <a:rPr lang="en-GB" sz="2000" dirty="0" smtClean="0"/>
              <a:t>.</a:t>
            </a:r>
          </a:p>
          <a:p>
            <a:pPr marL="0" indent="0">
              <a:buNone/>
            </a:pPr>
            <a:endParaRPr lang="en-GB" sz="2000" dirty="0"/>
          </a:p>
          <a:p>
            <a:pPr marL="0" indent="0">
              <a:buNone/>
            </a:pPr>
            <a:r>
              <a:rPr lang="en-GB" sz="2000" dirty="0"/>
              <a:t>Since there </a:t>
            </a:r>
            <a:r>
              <a:rPr lang="en-GB" sz="2000" dirty="0" smtClean="0"/>
              <a:t>is </a:t>
            </a:r>
            <a:r>
              <a:rPr lang="en-GB" sz="2000" dirty="0"/>
              <a:t>lot of risk involved in development or enhancement of workflow, most of the developer would not have the opportunity to encounter the productive features of it.</a:t>
            </a:r>
            <a:endParaRPr lang="en-IN" sz="2000" dirty="0"/>
          </a:p>
          <a:p>
            <a:endParaRPr lang="en-IN" dirty="0"/>
          </a:p>
          <a:p>
            <a:pPr marL="0" indent="0">
              <a:buNone/>
            </a:pPr>
            <a:r>
              <a:rPr lang="en-GB" sz="2000" dirty="0"/>
              <a:t>Sharing an effective features that can help</a:t>
            </a:r>
            <a:endParaRPr lang="en-IN" sz="2000" dirty="0"/>
          </a:p>
          <a:p>
            <a:r>
              <a:rPr lang="en-GB" sz="2000" dirty="0" smtClean="0"/>
              <a:t>Creates </a:t>
            </a:r>
            <a:r>
              <a:rPr lang="en-GB" sz="2000" dirty="0"/>
              <a:t>a clear business process definition</a:t>
            </a:r>
            <a:endParaRPr lang="en-IN" sz="2000" dirty="0"/>
          </a:p>
          <a:p>
            <a:r>
              <a:rPr lang="en-GB" sz="2000" dirty="0" smtClean="0"/>
              <a:t>Automates </a:t>
            </a:r>
            <a:r>
              <a:rPr lang="en-GB" sz="2000" dirty="0"/>
              <a:t>the business routing</a:t>
            </a:r>
            <a:endParaRPr lang="en-IN" sz="2000" dirty="0"/>
          </a:p>
          <a:p>
            <a:r>
              <a:rPr lang="en-GB" sz="2000" dirty="0" smtClean="0"/>
              <a:t>Easy </a:t>
            </a:r>
            <a:r>
              <a:rPr lang="en-GB" sz="2000" dirty="0"/>
              <a:t>adaptation of advanced concepts</a:t>
            </a:r>
            <a:endParaRPr lang="en-IN" sz="2000" dirty="0"/>
          </a:p>
          <a:p>
            <a:r>
              <a:rPr lang="en-GB" sz="2000" dirty="0" smtClean="0"/>
              <a:t>Readily </a:t>
            </a:r>
            <a:r>
              <a:rPr lang="en-GB" sz="2000" dirty="0"/>
              <a:t>change the business process in case of change</a:t>
            </a:r>
            <a:endParaRPr lang="en-US" dirty="0"/>
          </a:p>
        </p:txBody>
      </p:sp>
    </p:spTree>
    <p:extLst>
      <p:ext uri="{BB962C8B-B14F-4D97-AF65-F5344CB8AC3E}">
        <p14:creationId xmlns:p14="http://schemas.microsoft.com/office/powerpoint/2010/main" val="8427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graphicFrame>
        <p:nvGraphicFramePr>
          <p:cNvPr id="5" name="Diagram 4"/>
          <p:cNvGraphicFramePr/>
          <p:nvPr>
            <p:extLst>
              <p:ext uri="{D42A27DB-BD31-4B8C-83A1-F6EECF244321}">
                <p14:modId xmlns:p14="http://schemas.microsoft.com/office/powerpoint/2010/main" val="1640977145"/>
              </p:ext>
            </p:extLst>
          </p:nvPr>
        </p:nvGraphicFramePr>
        <p:xfrm>
          <a:off x="1529315" y="1012803"/>
          <a:ext cx="7498079" cy="477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90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Overview</a:t>
            </a:r>
            <a:endParaRPr lang="en-US" dirty="0"/>
          </a:p>
        </p:txBody>
      </p:sp>
      <p:sp>
        <p:nvSpPr>
          <p:cNvPr id="3" name="Content Placeholder 2"/>
          <p:cNvSpPr>
            <a:spLocks noGrp="1"/>
          </p:cNvSpPr>
          <p:nvPr>
            <p:ph idx="1"/>
          </p:nvPr>
        </p:nvSpPr>
        <p:spPr/>
        <p:txBody>
          <a:bodyPr/>
          <a:lstStyle/>
          <a:p>
            <a:r>
              <a:rPr lang="en-US" altLang="en-US" dirty="0"/>
              <a:t>Oracle® Workflow is a complete workflow management system that supports business process definition and automation.</a:t>
            </a:r>
          </a:p>
          <a:p>
            <a:endParaRPr lang="en-US" altLang="en-US" dirty="0" smtClean="0"/>
          </a:p>
          <a:p>
            <a:r>
              <a:rPr lang="en-US" altLang="en-US" dirty="0" smtClean="0"/>
              <a:t>A </a:t>
            </a:r>
            <a:r>
              <a:rPr lang="en-US" altLang="en-US" dirty="0"/>
              <a:t>framework and toolkit for building your processes: </a:t>
            </a:r>
          </a:p>
          <a:p>
            <a:pPr lvl="1"/>
            <a:r>
              <a:rPr lang="en-US" altLang="en-US" dirty="0"/>
              <a:t>Define process flow logic</a:t>
            </a:r>
          </a:p>
          <a:p>
            <a:pPr lvl="1"/>
            <a:r>
              <a:rPr lang="en-US" altLang="en-US" dirty="0"/>
              <a:t>Route information</a:t>
            </a:r>
          </a:p>
          <a:p>
            <a:pPr lvl="1"/>
            <a:r>
              <a:rPr lang="en-US" altLang="en-US" dirty="0"/>
              <a:t>Define &amp; validate business rules</a:t>
            </a:r>
          </a:p>
          <a:p>
            <a:endParaRPr lang="en-US" dirty="0"/>
          </a:p>
        </p:txBody>
      </p:sp>
    </p:spTree>
    <p:extLst>
      <p:ext uri="{BB962C8B-B14F-4D97-AF65-F5344CB8AC3E}">
        <p14:creationId xmlns:p14="http://schemas.microsoft.com/office/powerpoint/2010/main" val="375764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Overview</a:t>
            </a:r>
            <a:endParaRPr lang="en-US" dirty="0"/>
          </a:p>
        </p:txBody>
      </p:sp>
      <p:sp>
        <p:nvSpPr>
          <p:cNvPr id="6" name="Vertical Scroll 5"/>
          <p:cNvSpPr/>
          <p:nvPr/>
        </p:nvSpPr>
        <p:spPr>
          <a:xfrm>
            <a:off x="7096836" y="1869743"/>
            <a:ext cx="3084394" cy="2565779"/>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000" b="1" dirty="0" smtClean="0">
                <a:solidFill>
                  <a:schemeClr val="tx1"/>
                </a:solidFill>
              </a:rPr>
              <a:t>What is Workflow?</a:t>
            </a:r>
            <a:endParaRPr lang="en-IN" sz="40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65" y="862885"/>
            <a:ext cx="5241701" cy="5465075"/>
          </a:xfrm>
          <a:prstGeom prst="rect">
            <a:avLst/>
          </a:prstGeom>
        </p:spPr>
      </p:pic>
    </p:spTree>
    <p:extLst>
      <p:ext uri="{BB962C8B-B14F-4D97-AF65-F5344CB8AC3E}">
        <p14:creationId xmlns:p14="http://schemas.microsoft.com/office/powerpoint/2010/main" val="264626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Usage In EBS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5067994"/>
              </p:ext>
            </p:extLst>
          </p:nvPr>
        </p:nvGraphicFramePr>
        <p:xfrm>
          <a:off x="350838" y="1158875"/>
          <a:ext cx="10388600" cy="497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5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68" name="Picture 67"/>
          <p:cNvPicPr>
            <a:picLocks noChangeAspect="1"/>
          </p:cNvPicPr>
          <p:nvPr/>
        </p:nvPicPr>
        <p:blipFill>
          <a:blip r:embed="rId3"/>
          <a:stretch>
            <a:fillRect/>
          </a:stretch>
        </p:blipFill>
        <p:spPr>
          <a:xfrm>
            <a:off x="1274164" y="923477"/>
            <a:ext cx="7956101" cy="5293927"/>
          </a:xfrm>
          <a:prstGeom prst="rect">
            <a:avLst/>
          </a:prstGeom>
        </p:spPr>
      </p:pic>
    </p:spTree>
    <p:extLst>
      <p:ext uri="{BB962C8B-B14F-4D97-AF65-F5344CB8AC3E}">
        <p14:creationId xmlns:p14="http://schemas.microsoft.com/office/powerpoint/2010/main" val="388133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2016" id="{9506F7B4-0EAE-7844-A434-588E9A39E8C6}" vid="{7483A78F-33D3-3841-87F8-1388C4E50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9F2141-B5B3-4B73-9AFB-BD59DB9D72A1}"/>
</file>

<file path=customXml/itemProps2.xml><?xml version="1.0" encoding="utf-8"?>
<ds:datastoreItem xmlns:ds="http://schemas.openxmlformats.org/officeDocument/2006/customXml" ds:itemID="{107A9F77-F7E6-4317-8BD4-775B45DCCFDE}"/>
</file>

<file path=customXml/itemProps3.xml><?xml version="1.0" encoding="utf-8"?>
<ds:datastoreItem xmlns:ds="http://schemas.openxmlformats.org/officeDocument/2006/customXml" ds:itemID="{367C451A-3D86-4B00-9293-BDFC39FBF95C}"/>
</file>

<file path=docProps/app.xml><?xml version="1.0" encoding="utf-8"?>
<Properties xmlns="http://schemas.openxmlformats.org/officeDocument/2006/extended-properties" xmlns:vt="http://schemas.openxmlformats.org/officeDocument/2006/docPropsVTypes">
  <Template>COL2016</Template>
  <TotalTime>81457</TotalTime>
  <Words>847</Words>
  <Application>Microsoft Office PowerPoint</Application>
  <PresentationFormat>Widescreen</PresentationFormat>
  <Paragraphs>185</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SimSun</vt:lpstr>
      <vt:lpstr>Arial</vt:lpstr>
      <vt:lpstr>Calibri</vt:lpstr>
      <vt:lpstr>Segoe UI</vt:lpstr>
      <vt:lpstr>Wingdings</vt:lpstr>
      <vt:lpstr>nchcmmConference</vt:lpstr>
      <vt:lpstr>PowerPoint Presentation</vt:lpstr>
      <vt:lpstr>Presenter Info</vt:lpstr>
      <vt:lpstr>PowerPoint Presentation</vt:lpstr>
      <vt:lpstr>Agenda</vt:lpstr>
      <vt:lpstr>Context</vt:lpstr>
      <vt:lpstr>Workflow Overview</vt:lpstr>
      <vt:lpstr>Workflow Overview</vt:lpstr>
      <vt:lpstr>Workflow Usage In EBS</vt:lpstr>
      <vt:lpstr>Architecture</vt:lpstr>
      <vt:lpstr>Workflow Builder</vt:lpstr>
      <vt:lpstr>Business Case</vt:lpstr>
      <vt:lpstr>Business Case</vt:lpstr>
      <vt:lpstr>Business Case</vt:lpstr>
      <vt:lpstr>Technical Approach</vt:lpstr>
      <vt:lpstr>Workflow Notification Page</vt:lpstr>
      <vt:lpstr>Workflow Creation</vt:lpstr>
      <vt:lpstr>Workflow Access Level</vt:lpstr>
      <vt:lpstr>Effective Features</vt:lpstr>
      <vt:lpstr>Customizing Notification</vt:lpstr>
      <vt:lpstr>Customizing Notification</vt:lpstr>
      <vt:lpstr>Customizing Notification</vt:lpstr>
      <vt:lpstr>Customizing Notification</vt:lpstr>
      <vt:lpstr>Recall Functionality</vt:lpstr>
      <vt:lpstr>Custom Action History</vt:lpstr>
      <vt:lpstr>Custom Action History</vt:lpstr>
      <vt:lpstr>Custom Action History</vt:lpstr>
      <vt:lpstr>Custom Action History</vt:lpstr>
      <vt:lpstr>Call Oracle Form Page</vt:lpstr>
      <vt:lpstr>Special Attributes</vt:lpstr>
      <vt:lpstr>Account Generator</vt:lpstr>
      <vt:lpstr>Common Issues &amp; Fixes</vt:lpstr>
      <vt:lpstr>Common Issues &amp; Fixes</vt:lpstr>
      <vt:lpstr>Common Issues &amp; Fixes</vt:lpstr>
      <vt:lpstr>Common Issues &amp; Fixes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Papadimitriou</dc:creator>
  <cp:lastModifiedBy>Anandkumar Palanisamy</cp:lastModifiedBy>
  <cp:revision>463</cp:revision>
  <dcterms:created xsi:type="dcterms:W3CDTF">2016-02-16T15:21:13Z</dcterms:created>
  <dcterms:modified xsi:type="dcterms:W3CDTF">2020-04-10T09:37:54Z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ies>
</file>