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3"/>
  </p:notesMasterIdLst>
  <p:sldIdLst>
    <p:sldId id="282" r:id="rId5"/>
    <p:sldId id="269" r:id="rId6"/>
    <p:sldId id="340" r:id="rId7"/>
    <p:sldId id="341" r:id="rId8"/>
    <p:sldId id="287" r:id="rId9"/>
    <p:sldId id="316" r:id="rId10"/>
    <p:sldId id="314" r:id="rId11"/>
    <p:sldId id="323" r:id="rId12"/>
    <p:sldId id="313" r:id="rId13"/>
    <p:sldId id="290" r:id="rId14"/>
    <p:sldId id="345" r:id="rId15"/>
    <p:sldId id="292" r:id="rId16"/>
    <p:sldId id="294" r:id="rId17"/>
    <p:sldId id="295" r:id="rId18"/>
    <p:sldId id="293" r:id="rId19"/>
    <p:sldId id="289" r:id="rId20"/>
    <p:sldId id="319" r:id="rId21"/>
    <p:sldId id="321" r:id="rId22"/>
    <p:sldId id="322" r:id="rId23"/>
    <p:sldId id="346" r:id="rId24"/>
    <p:sldId id="348" r:id="rId25"/>
    <p:sldId id="347" r:id="rId26"/>
    <p:sldId id="318" r:id="rId27"/>
    <p:sldId id="304" r:id="rId28"/>
    <p:sldId id="288" r:id="rId29"/>
    <p:sldId id="305" r:id="rId30"/>
    <p:sldId id="307" r:id="rId31"/>
    <p:sldId id="312" r:id="rId32"/>
    <p:sldId id="308" r:id="rId33"/>
    <p:sldId id="309" r:id="rId34"/>
    <p:sldId id="310" r:id="rId35"/>
    <p:sldId id="349" r:id="rId36"/>
    <p:sldId id="350" r:id="rId37"/>
    <p:sldId id="351" r:id="rId38"/>
    <p:sldId id="352" r:id="rId39"/>
    <p:sldId id="343" r:id="rId40"/>
    <p:sldId id="344" r:id="rId41"/>
    <p:sldId id="28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5"/>
    <a:srgbClr val="7C3A7A"/>
    <a:srgbClr val="D20000"/>
    <a:srgbClr val="E05439"/>
    <a:srgbClr val="636462"/>
    <a:srgbClr val="007698"/>
    <a:srgbClr val="5D9FCA"/>
    <a:srgbClr val="BBD236"/>
    <a:srgbClr val="006B85"/>
    <a:srgbClr val="D35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7"/>
    <p:restoredTop sz="94343" autoAdjust="0"/>
  </p:normalViewPr>
  <p:slideViewPr>
    <p:cSldViewPr snapToGrid="0" snapToObjects="1">
      <p:cViewPr varScale="1">
        <p:scale>
          <a:sx n="74" d="100"/>
          <a:sy n="74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D149A-5E0E-490E-9E9F-936AE856BCD6}" type="doc">
      <dgm:prSet loTypeId="urn:microsoft.com/office/officeart/2008/layout/VerticalCurvedList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BDCA6E-2567-4436-AD8B-8F817380A6EA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Ripping out everything is not feasible.</a:t>
          </a:r>
          <a:endParaRPr lang="en-US" dirty="0"/>
        </a:p>
      </dgm:t>
    </dgm:pt>
    <dgm:pt modelId="{AF3D55AA-61AA-4589-9CB7-E3C09209206C}" type="parTrans" cxnId="{EE7E7075-6BAA-4272-B0DA-6593845BDC85}">
      <dgm:prSet/>
      <dgm:spPr/>
      <dgm:t>
        <a:bodyPr/>
        <a:lstStyle/>
        <a:p>
          <a:endParaRPr lang="en-US"/>
        </a:p>
      </dgm:t>
    </dgm:pt>
    <dgm:pt modelId="{7CE27D67-79E8-454B-9916-ED5166161C46}" type="sibTrans" cxnId="{EE7E7075-6BAA-4272-B0DA-6593845BDC85}">
      <dgm:prSet/>
      <dgm:spPr/>
      <dgm:t>
        <a:bodyPr/>
        <a:lstStyle/>
        <a:p>
          <a:endParaRPr lang="en-US"/>
        </a:p>
      </dgm:t>
    </dgm:pt>
    <dgm:pt modelId="{002719BA-2152-46B3-A49B-B69E381C6FDE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Smooth integration of  New and legacy elements </a:t>
          </a:r>
          <a:endParaRPr lang="en-US" dirty="0"/>
        </a:p>
      </dgm:t>
    </dgm:pt>
    <dgm:pt modelId="{C9D516E3-83C1-4350-A8FA-F7CDFCD50F2D}" type="parTrans" cxnId="{920A5E44-AE04-4620-BD04-7B5C0FC15B45}">
      <dgm:prSet/>
      <dgm:spPr/>
      <dgm:t>
        <a:bodyPr/>
        <a:lstStyle/>
        <a:p>
          <a:endParaRPr lang="en-US"/>
        </a:p>
      </dgm:t>
    </dgm:pt>
    <dgm:pt modelId="{E7485CE2-921A-4121-AFA9-17120B482E78}" type="sibTrans" cxnId="{920A5E44-AE04-4620-BD04-7B5C0FC15B45}">
      <dgm:prSet/>
      <dgm:spPr/>
      <dgm:t>
        <a:bodyPr/>
        <a:lstStyle/>
        <a:p>
          <a:endParaRPr lang="en-US"/>
        </a:p>
      </dgm:t>
    </dgm:pt>
    <dgm:pt modelId="{494D4611-1060-443E-8F99-F8E244CF7DDF}">
      <dgm:prSet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Modernizes Supply chain</a:t>
          </a:r>
          <a:endParaRPr lang="en-US" dirty="0"/>
        </a:p>
      </dgm:t>
    </dgm:pt>
    <dgm:pt modelId="{879EB2B0-7FA5-4E38-9457-93019EC081BD}" type="parTrans" cxnId="{B17B56B7-6A9F-4349-807B-8EF86644CC4F}">
      <dgm:prSet/>
      <dgm:spPr/>
      <dgm:t>
        <a:bodyPr/>
        <a:lstStyle/>
        <a:p>
          <a:endParaRPr lang="en-US"/>
        </a:p>
      </dgm:t>
    </dgm:pt>
    <dgm:pt modelId="{AA0D8172-F9BC-440E-9578-D62CAA1F2FBD}" type="sibTrans" cxnId="{B17B56B7-6A9F-4349-807B-8EF86644CC4F}">
      <dgm:prSet/>
      <dgm:spPr/>
      <dgm:t>
        <a:bodyPr/>
        <a:lstStyle/>
        <a:p>
          <a:endParaRPr lang="en-US"/>
        </a:p>
      </dgm:t>
    </dgm:pt>
    <dgm:pt modelId="{863A999A-90A5-4623-8737-FF6E7F78694F}">
      <dgm:prSet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Moving processes to cloud modernized with little disruption. </a:t>
          </a:r>
        </a:p>
      </dgm:t>
    </dgm:pt>
    <dgm:pt modelId="{441A5306-A588-425D-B70D-FFAE9DB47C45}" type="parTrans" cxnId="{89C43894-099C-4DD4-9B0B-C40E2AF764E3}">
      <dgm:prSet/>
      <dgm:spPr/>
      <dgm:t>
        <a:bodyPr/>
        <a:lstStyle/>
        <a:p>
          <a:endParaRPr lang="en-US"/>
        </a:p>
      </dgm:t>
    </dgm:pt>
    <dgm:pt modelId="{490C8B55-B69D-4390-8C20-DFC4356CF654}" type="sibTrans" cxnId="{89C43894-099C-4DD4-9B0B-C40E2AF764E3}">
      <dgm:prSet/>
      <dgm:spPr/>
      <dgm:t>
        <a:bodyPr/>
        <a:lstStyle/>
        <a:p>
          <a:endParaRPr lang="en-US"/>
        </a:p>
      </dgm:t>
    </dgm:pt>
    <dgm:pt modelId="{611AAA4D-C416-4FAE-94B8-61669051607B}">
      <dgm:prSet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Agile and business oriented OM dashboard</a:t>
          </a:r>
          <a:endParaRPr lang="en-US" dirty="0">
            <a:latin typeface="Century Gothic" panose="020B0502020202020204" pitchFamily="34" charset="0"/>
          </a:endParaRPr>
        </a:p>
      </dgm:t>
    </dgm:pt>
    <dgm:pt modelId="{A7A95592-7323-49CA-933E-C64B86816CB8}" type="parTrans" cxnId="{530A0D6D-9E43-4E66-938D-8D0838840095}">
      <dgm:prSet/>
      <dgm:spPr/>
      <dgm:t>
        <a:bodyPr/>
        <a:lstStyle/>
        <a:p>
          <a:endParaRPr lang="en-US"/>
        </a:p>
      </dgm:t>
    </dgm:pt>
    <dgm:pt modelId="{1A13F9C7-5220-4B74-A412-C8FB6C00A467}" type="sibTrans" cxnId="{530A0D6D-9E43-4E66-938D-8D0838840095}">
      <dgm:prSet/>
      <dgm:spPr/>
      <dgm:t>
        <a:bodyPr/>
        <a:lstStyle/>
        <a:p>
          <a:endParaRPr lang="en-US"/>
        </a:p>
      </dgm:t>
    </dgm:pt>
    <dgm:pt modelId="{482FDDE3-6E9A-4A81-8F70-B955FC2B7EFE}" type="pres">
      <dgm:prSet presAssocID="{D57D149A-5E0E-490E-9E9F-936AE856BC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305799E-7D62-4AD7-A0F9-140774DD3803}" type="pres">
      <dgm:prSet presAssocID="{D57D149A-5E0E-490E-9E9F-936AE856BCD6}" presName="Name1" presStyleCnt="0"/>
      <dgm:spPr/>
    </dgm:pt>
    <dgm:pt modelId="{57723D77-A115-40E8-B039-B5338D42A624}" type="pres">
      <dgm:prSet presAssocID="{D57D149A-5E0E-490E-9E9F-936AE856BCD6}" presName="cycle" presStyleCnt="0"/>
      <dgm:spPr/>
    </dgm:pt>
    <dgm:pt modelId="{12E22379-1C20-49D9-8783-E4AE52F624E5}" type="pres">
      <dgm:prSet presAssocID="{D57D149A-5E0E-490E-9E9F-936AE856BCD6}" presName="srcNode" presStyleLbl="node1" presStyleIdx="0" presStyleCnt="5"/>
      <dgm:spPr/>
    </dgm:pt>
    <dgm:pt modelId="{3BC0B264-93C1-4BBC-9956-842F1C4CC552}" type="pres">
      <dgm:prSet presAssocID="{D57D149A-5E0E-490E-9E9F-936AE856BCD6}" presName="conn" presStyleLbl="parChTrans1D2" presStyleIdx="0" presStyleCnt="1"/>
      <dgm:spPr/>
      <dgm:t>
        <a:bodyPr/>
        <a:lstStyle/>
        <a:p>
          <a:endParaRPr lang="en-US"/>
        </a:p>
      </dgm:t>
    </dgm:pt>
    <dgm:pt modelId="{50F91C01-B4EB-4F03-AB1D-43244ABB235F}" type="pres">
      <dgm:prSet presAssocID="{D57D149A-5E0E-490E-9E9F-936AE856BCD6}" presName="extraNode" presStyleLbl="node1" presStyleIdx="0" presStyleCnt="5"/>
      <dgm:spPr/>
    </dgm:pt>
    <dgm:pt modelId="{B212EFAF-9CC7-4651-9474-F39D1A010085}" type="pres">
      <dgm:prSet presAssocID="{D57D149A-5E0E-490E-9E9F-936AE856BCD6}" presName="dstNode" presStyleLbl="node1" presStyleIdx="0" presStyleCnt="5"/>
      <dgm:spPr/>
    </dgm:pt>
    <dgm:pt modelId="{BFFA539A-FB10-428A-BE8A-D3ACE3BA34D7}" type="pres">
      <dgm:prSet presAssocID="{494D4611-1060-443E-8F99-F8E244CF7DD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CDAE-EED4-4922-B9D5-2633C41A471E}" type="pres">
      <dgm:prSet presAssocID="{494D4611-1060-443E-8F99-F8E244CF7DDF}" presName="accent_1" presStyleCnt="0"/>
      <dgm:spPr/>
    </dgm:pt>
    <dgm:pt modelId="{6D385B23-E23E-4BA9-9A36-D77F45501A3F}" type="pres">
      <dgm:prSet presAssocID="{494D4611-1060-443E-8F99-F8E244CF7DDF}" presName="accentRepeatNode" presStyleLbl="solidFgAcc1" presStyleIdx="0" presStyleCnt="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53969014-349C-4CB5-9234-DA510263E254}" type="pres">
      <dgm:prSet presAssocID="{E8BDCA6E-2567-4436-AD8B-8F817380A6E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2D7D8-8B7A-4574-82E4-58E61FD503AD}" type="pres">
      <dgm:prSet presAssocID="{E8BDCA6E-2567-4436-AD8B-8F817380A6EA}" presName="accent_2" presStyleCnt="0"/>
      <dgm:spPr/>
    </dgm:pt>
    <dgm:pt modelId="{8BEBEC75-6DEC-4E21-B5AF-CC3C9BB00150}" type="pres">
      <dgm:prSet presAssocID="{E8BDCA6E-2567-4436-AD8B-8F817380A6EA}" presName="accentRepeatNode" presStyleLbl="solidFgAcc1" presStyleIdx="1" presStyleCnt="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7902A34E-604C-4BA0-A014-38F3C156D6CD}" type="pres">
      <dgm:prSet presAssocID="{863A999A-90A5-4623-8737-FF6E7F78694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32886-7685-4B77-B754-96FDDC80838F}" type="pres">
      <dgm:prSet presAssocID="{863A999A-90A5-4623-8737-FF6E7F78694F}" presName="accent_3" presStyleCnt="0"/>
      <dgm:spPr/>
    </dgm:pt>
    <dgm:pt modelId="{DE39C13E-1434-43B2-A7A9-8AA488BD70E9}" type="pres">
      <dgm:prSet presAssocID="{863A999A-90A5-4623-8737-FF6E7F78694F}" presName="accentRepeatNode" presStyleLbl="solidFgAcc1" presStyleIdx="2" presStyleCnt="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53304181-8FCE-4064-A2F6-C1BEED84E0BC}" type="pres">
      <dgm:prSet presAssocID="{002719BA-2152-46B3-A49B-B69E381C6FD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29F41-1F30-4A81-96A5-7954FC831DC3}" type="pres">
      <dgm:prSet presAssocID="{002719BA-2152-46B3-A49B-B69E381C6FDE}" presName="accent_4" presStyleCnt="0"/>
      <dgm:spPr/>
    </dgm:pt>
    <dgm:pt modelId="{032B85FD-CF1A-44ED-B4E7-6CE16611A8F8}" type="pres">
      <dgm:prSet presAssocID="{002719BA-2152-46B3-A49B-B69E381C6FDE}" presName="accentRepeatNode" presStyleLbl="solidFgAcc1" presStyleIdx="3" presStyleCnt="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04121856-D55B-4DD1-A3C5-0997DB912185}" type="pres">
      <dgm:prSet presAssocID="{611AAA4D-C416-4FAE-94B8-61669051607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C6248-F8DB-4845-860A-FB808CF3D125}" type="pres">
      <dgm:prSet presAssocID="{611AAA4D-C416-4FAE-94B8-61669051607B}" presName="accent_5" presStyleCnt="0"/>
      <dgm:spPr/>
    </dgm:pt>
    <dgm:pt modelId="{431ADE13-9C0A-45CF-9B9A-ED631A9F5762}" type="pres">
      <dgm:prSet presAssocID="{611AAA4D-C416-4FAE-94B8-61669051607B}" presName="accentRepeatNode" presStyleLbl="solidFgAcc1" presStyleIdx="4" presStyleCnt="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</dgm:ptLst>
  <dgm:cxnLst>
    <dgm:cxn modelId="{023E76DC-D425-4DCC-BED0-238CF9C4E12C}" type="presOf" srcId="{611AAA4D-C416-4FAE-94B8-61669051607B}" destId="{04121856-D55B-4DD1-A3C5-0997DB912185}" srcOrd="0" destOrd="0" presId="urn:microsoft.com/office/officeart/2008/layout/VerticalCurvedList"/>
    <dgm:cxn modelId="{E620261D-0992-4D26-9CE3-3B693CA4EF56}" type="presOf" srcId="{E8BDCA6E-2567-4436-AD8B-8F817380A6EA}" destId="{53969014-349C-4CB5-9234-DA510263E254}" srcOrd="0" destOrd="0" presId="urn:microsoft.com/office/officeart/2008/layout/VerticalCurvedList"/>
    <dgm:cxn modelId="{B0E6D189-D05E-4098-91A2-7153DB76392C}" type="presOf" srcId="{D57D149A-5E0E-490E-9E9F-936AE856BCD6}" destId="{482FDDE3-6E9A-4A81-8F70-B955FC2B7EFE}" srcOrd="0" destOrd="0" presId="urn:microsoft.com/office/officeart/2008/layout/VerticalCurvedList"/>
    <dgm:cxn modelId="{530A0D6D-9E43-4E66-938D-8D0838840095}" srcId="{D57D149A-5E0E-490E-9E9F-936AE856BCD6}" destId="{611AAA4D-C416-4FAE-94B8-61669051607B}" srcOrd="4" destOrd="0" parTransId="{A7A95592-7323-49CA-933E-C64B86816CB8}" sibTransId="{1A13F9C7-5220-4B74-A412-C8FB6C00A467}"/>
    <dgm:cxn modelId="{A0D44D5B-177C-421F-94AA-B3C48FCC33B3}" type="presOf" srcId="{494D4611-1060-443E-8F99-F8E244CF7DDF}" destId="{BFFA539A-FB10-428A-BE8A-D3ACE3BA34D7}" srcOrd="0" destOrd="0" presId="urn:microsoft.com/office/officeart/2008/layout/VerticalCurvedList"/>
    <dgm:cxn modelId="{89C43894-099C-4DD4-9B0B-C40E2AF764E3}" srcId="{D57D149A-5E0E-490E-9E9F-936AE856BCD6}" destId="{863A999A-90A5-4623-8737-FF6E7F78694F}" srcOrd="2" destOrd="0" parTransId="{441A5306-A588-425D-B70D-FFAE9DB47C45}" sibTransId="{490C8B55-B69D-4390-8C20-DFC4356CF654}"/>
    <dgm:cxn modelId="{68503BE8-24CE-4553-9240-8A4A60998665}" type="presOf" srcId="{AA0D8172-F9BC-440E-9578-D62CAA1F2FBD}" destId="{3BC0B264-93C1-4BBC-9956-842F1C4CC552}" srcOrd="0" destOrd="0" presId="urn:microsoft.com/office/officeart/2008/layout/VerticalCurvedList"/>
    <dgm:cxn modelId="{B17B56B7-6A9F-4349-807B-8EF86644CC4F}" srcId="{D57D149A-5E0E-490E-9E9F-936AE856BCD6}" destId="{494D4611-1060-443E-8F99-F8E244CF7DDF}" srcOrd="0" destOrd="0" parTransId="{879EB2B0-7FA5-4E38-9457-93019EC081BD}" sibTransId="{AA0D8172-F9BC-440E-9578-D62CAA1F2FBD}"/>
    <dgm:cxn modelId="{08B71765-11F5-4809-94EB-2A1E3D261D15}" type="presOf" srcId="{002719BA-2152-46B3-A49B-B69E381C6FDE}" destId="{53304181-8FCE-4064-A2F6-C1BEED84E0BC}" srcOrd="0" destOrd="0" presId="urn:microsoft.com/office/officeart/2008/layout/VerticalCurvedList"/>
    <dgm:cxn modelId="{FE5B10E6-AB33-4676-8C84-292E40A08BA8}" type="presOf" srcId="{863A999A-90A5-4623-8737-FF6E7F78694F}" destId="{7902A34E-604C-4BA0-A014-38F3C156D6CD}" srcOrd="0" destOrd="0" presId="urn:microsoft.com/office/officeart/2008/layout/VerticalCurvedList"/>
    <dgm:cxn modelId="{EE7E7075-6BAA-4272-B0DA-6593845BDC85}" srcId="{D57D149A-5E0E-490E-9E9F-936AE856BCD6}" destId="{E8BDCA6E-2567-4436-AD8B-8F817380A6EA}" srcOrd="1" destOrd="0" parTransId="{AF3D55AA-61AA-4589-9CB7-E3C09209206C}" sibTransId="{7CE27D67-79E8-454B-9916-ED5166161C46}"/>
    <dgm:cxn modelId="{920A5E44-AE04-4620-BD04-7B5C0FC15B45}" srcId="{D57D149A-5E0E-490E-9E9F-936AE856BCD6}" destId="{002719BA-2152-46B3-A49B-B69E381C6FDE}" srcOrd="3" destOrd="0" parTransId="{C9D516E3-83C1-4350-A8FA-F7CDFCD50F2D}" sibTransId="{E7485CE2-921A-4121-AFA9-17120B482E78}"/>
    <dgm:cxn modelId="{A4899B39-549E-48FB-8378-BF6B7592CB63}" type="presParOf" srcId="{482FDDE3-6E9A-4A81-8F70-B955FC2B7EFE}" destId="{1305799E-7D62-4AD7-A0F9-140774DD3803}" srcOrd="0" destOrd="0" presId="urn:microsoft.com/office/officeart/2008/layout/VerticalCurvedList"/>
    <dgm:cxn modelId="{B299833D-EAAE-4987-8FCD-73907F318FA4}" type="presParOf" srcId="{1305799E-7D62-4AD7-A0F9-140774DD3803}" destId="{57723D77-A115-40E8-B039-B5338D42A624}" srcOrd="0" destOrd="0" presId="urn:microsoft.com/office/officeart/2008/layout/VerticalCurvedList"/>
    <dgm:cxn modelId="{0722D41E-2ED8-4FC5-94D8-FA0930645885}" type="presParOf" srcId="{57723D77-A115-40E8-B039-B5338D42A624}" destId="{12E22379-1C20-49D9-8783-E4AE52F624E5}" srcOrd="0" destOrd="0" presId="urn:microsoft.com/office/officeart/2008/layout/VerticalCurvedList"/>
    <dgm:cxn modelId="{C3F0DB97-E64E-4CC1-8121-860CC865FFD5}" type="presParOf" srcId="{57723D77-A115-40E8-B039-B5338D42A624}" destId="{3BC0B264-93C1-4BBC-9956-842F1C4CC552}" srcOrd="1" destOrd="0" presId="urn:microsoft.com/office/officeart/2008/layout/VerticalCurvedList"/>
    <dgm:cxn modelId="{0D1AAC62-AEFC-4928-A1D5-F1EA6BC7752E}" type="presParOf" srcId="{57723D77-A115-40E8-B039-B5338D42A624}" destId="{50F91C01-B4EB-4F03-AB1D-43244ABB235F}" srcOrd="2" destOrd="0" presId="urn:microsoft.com/office/officeart/2008/layout/VerticalCurvedList"/>
    <dgm:cxn modelId="{B2AFFCB7-49F7-4438-8D3E-C508C43F19DB}" type="presParOf" srcId="{57723D77-A115-40E8-B039-B5338D42A624}" destId="{B212EFAF-9CC7-4651-9474-F39D1A010085}" srcOrd="3" destOrd="0" presId="urn:microsoft.com/office/officeart/2008/layout/VerticalCurvedList"/>
    <dgm:cxn modelId="{4EF466D8-4086-4C55-8697-71A3DF84BC77}" type="presParOf" srcId="{1305799E-7D62-4AD7-A0F9-140774DD3803}" destId="{BFFA539A-FB10-428A-BE8A-D3ACE3BA34D7}" srcOrd="1" destOrd="0" presId="urn:microsoft.com/office/officeart/2008/layout/VerticalCurvedList"/>
    <dgm:cxn modelId="{8EEA46B9-E2A0-4813-8725-5B85F1F36DD9}" type="presParOf" srcId="{1305799E-7D62-4AD7-A0F9-140774DD3803}" destId="{F9F2CDAE-EED4-4922-B9D5-2633C41A471E}" srcOrd="2" destOrd="0" presId="urn:microsoft.com/office/officeart/2008/layout/VerticalCurvedList"/>
    <dgm:cxn modelId="{1ABD30CA-439F-4780-9927-1DF2BAB199AF}" type="presParOf" srcId="{F9F2CDAE-EED4-4922-B9D5-2633C41A471E}" destId="{6D385B23-E23E-4BA9-9A36-D77F45501A3F}" srcOrd="0" destOrd="0" presId="urn:microsoft.com/office/officeart/2008/layout/VerticalCurvedList"/>
    <dgm:cxn modelId="{7EF00192-9832-4132-9C0A-AC19878EB380}" type="presParOf" srcId="{1305799E-7D62-4AD7-A0F9-140774DD3803}" destId="{53969014-349C-4CB5-9234-DA510263E254}" srcOrd="3" destOrd="0" presId="urn:microsoft.com/office/officeart/2008/layout/VerticalCurvedList"/>
    <dgm:cxn modelId="{71893B46-454A-4950-9158-743878C70C81}" type="presParOf" srcId="{1305799E-7D62-4AD7-A0F9-140774DD3803}" destId="{A0C2D7D8-8B7A-4574-82E4-58E61FD503AD}" srcOrd="4" destOrd="0" presId="urn:microsoft.com/office/officeart/2008/layout/VerticalCurvedList"/>
    <dgm:cxn modelId="{AB24522E-304B-442E-9926-BF67E48C947E}" type="presParOf" srcId="{A0C2D7D8-8B7A-4574-82E4-58E61FD503AD}" destId="{8BEBEC75-6DEC-4E21-B5AF-CC3C9BB00150}" srcOrd="0" destOrd="0" presId="urn:microsoft.com/office/officeart/2008/layout/VerticalCurvedList"/>
    <dgm:cxn modelId="{6E01926A-8F11-451A-87B7-2B9749132179}" type="presParOf" srcId="{1305799E-7D62-4AD7-A0F9-140774DD3803}" destId="{7902A34E-604C-4BA0-A014-38F3C156D6CD}" srcOrd="5" destOrd="0" presId="urn:microsoft.com/office/officeart/2008/layout/VerticalCurvedList"/>
    <dgm:cxn modelId="{86D27160-56C8-4744-957B-07A380DBA58A}" type="presParOf" srcId="{1305799E-7D62-4AD7-A0F9-140774DD3803}" destId="{70E32886-7685-4B77-B754-96FDDC80838F}" srcOrd="6" destOrd="0" presId="urn:microsoft.com/office/officeart/2008/layout/VerticalCurvedList"/>
    <dgm:cxn modelId="{CD84810D-DA50-4F99-829C-3A8F1E0CE62F}" type="presParOf" srcId="{70E32886-7685-4B77-B754-96FDDC80838F}" destId="{DE39C13E-1434-43B2-A7A9-8AA488BD70E9}" srcOrd="0" destOrd="0" presId="urn:microsoft.com/office/officeart/2008/layout/VerticalCurvedList"/>
    <dgm:cxn modelId="{1FB0FC87-881C-429C-BBA6-EE3C197F5FC5}" type="presParOf" srcId="{1305799E-7D62-4AD7-A0F9-140774DD3803}" destId="{53304181-8FCE-4064-A2F6-C1BEED84E0BC}" srcOrd="7" destOrd="0" presId="urn:microsoft.com/office/officeart/2008/layout/VerticalCurvedList"/>
    <dgm:cxn modelId="{70740F67-5563-4ACA-90B1-5071998D99A0}" type="presParOf" srcId="{1305799E-7D62-4AD7-A0F9-140774DD3803}" destId="{22629F41-1F30-4A81-96A5-7954FC831DC3}" srcOrd="8" destOrd="0" presId="urn:microsoft.com/office/officeart/2008/layout/VerticalCurvedList"/>
    <dgm:cxn modelId="{CC6405D0-6274-46A1-ABA3-3EE2424A57C2}" type="presParOf" srcId="{22629F41-1F30-4A81-96A5-7954FC831DC3}" destId="{032B85FD-CF1A-44ED-B4E7-6CE16611A8F8}" srcOrd="0" destOrd="0" presId="urn:microsoft.com/office/officeart/2008/layout/VerticalCurvedList"/>
    <dgm:cxn modelId="{F0728F79-648E-463B-99F7-04709431326A}" type="presParOf" srcId="{1305799E-7D62-4AD7-A0F9-140774DD3803}" destId="{04121856-D55B-4DD1-A3C5-0997DB912185}" srcOrd="9" destOrd="0" presId="urn:microsoft.com/office/officeart/2008/layout/VerticalCurvedList"/>
    <dgm:cxn modelId="{68C77A26-35A8-4EF7-B097-E935B96C7DC0}" type="presParOf" srcId="{1305799E-7D62-4AD7-A0F9-140774DD3803}" destId="{153C6248-F8DB-4845-860A-FB808CF3D125}" srcOrd="10" destOrd="0" presId="urn:microsoft.com/office/officeart/2008/layout/VerticalCurvedList"/>
    <dgm:cxn modelId="{3BEB3E16-BAD3-4450-8308-4A42A9509B58}" type="presParOf" srcId="{153C6248-F8DB-4845-860A-FB808CF3D125}" destId="{431ADE13-9C0A-45CF-9B9A-ED631A9F57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92CEA-CDB7-41EE-BCEF-F9412ABA775F}" type="doc">
      <dgm:prSet loTypeId="urn:microsoft.com/office/officeart/2008/layout/PictureStrips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01B2FC-7243-47F3-A20F-B5853A9307CD}">
      <dgm:prSet/>
      <dgm:spPr/>
      <dgm:t>
        <a:bodyPr/>
        <a:lstStyle/>
        <a:p>
          <a:pPr rtl="0"/>
          <a:r>
            <a:rPr lang="en-US" dirty="0" smtClean="0">
              <a:latin typeface="Century Gothic" panose="020B0502020202020204" pitchFamily="34" charset="0"/>
            </a:rPr>
            <a:t>Do you and your customers have complete visibility of order and product inventory status?</a:t>
          </a:r>
          <a:endParaRPr lang="en-US" dirty="0">
            <a:latin typeface="Century Gothic" panose="020B0502020202020204" pitchFamily="34" charset="0"/>
          </a:endParaRPr>
        </a:p>
      </dgm:t>
    </dgm:pt>
    <dgm:pt modelId="{869AB964-6FF2-452E-9D7C-CF75DCA07D69}" type="parTrans" cxnId="{2FEEE0A1-E3CA-469D-8495-1B847CAA0917}">
      <dgm:prSet/>
      <dgm:spPr/>
      <dgm:t>
        <a:bodyPr/>
        <a:lstStyle/>
        <a:p>
          <a:endParaRPr lang="en-US"/>
        </a:p>
      </dgm:t>
    </dgm:pt>
    <dgm:pt modelId="{705BDF8B-A7E5-4777-A4B9-3A1FA31BDD92}" type="sibTrans" cxnId="{2FEEE0A1-E3CA-469D-8495-1B847CAA0917}">
      <dgm:prSet/>
      <dgm:spPr/>
      <dgm:t>
        <a:bodyPr/>
        <a:lstStyle/>
        <a:p>
          <a:endParaRPr lang="en-US"/>
        </a:p>
      </dgm:t>
    </dgm:pt>
    <dgm:pt modelId="{0A8E3E4F-E670-45E0-88B5-08A1157C6F1C}">
      <dgm:prSet/>
      <dgm:spPr/>
      <dgm:t>
        <a:bodyPr/>
        <a:lstStyle/>
        <a:p>
          <a:pPr rtl="0"/>
          <a:r>
            <a:rPr lang="en-US" dirty="0" smtClean="0">
              <a:latin typeface="Century Gothic" panose="020B0502020202020204" pitchFamily="34" charset="0"/>
            </a:rPr>
            <a:t>Are your customers satisfied with your service, or are they demanding change?</a:t>
          </a:r>
          <a:endParaRPr lang="en-US" dirty="0">
            <a:latin typeface="Century Gothic" panose="020B0502020202020204" pitchFamily="34" charset="0"/>
          </a:endParaRPr>
        </a:p>
      </dgm:t>
    </dgm:pt>
    <dgm:pt modelId="{3E1E0162-F704-4F98-A066-6FDB6369E50F}" type="parTrans" cxnId="{9E31203C-723D-4CD4-ADC7-39CD85387682}">
      <dgm:prSet/>
      <dgm:spPr/>
      <dgm:t>
        <a:bodyPr/>
        <a:lstStyle/>
        <a:p>
          <a:endParaRPr lang="en-US"/>
        </a:p>
      </dgm:t>
    </dgm:pt>
    <dgm:pt modelId="{61E80FB7-7DFB-485B-9E63-7C64D24D04C4}" type="sibTrans" cxnId="{9E31203C-723D-4CD4-ADC7-39CD85387682}">
      <dgm:prSet/>
      <dgm:spPr/>
      <dgm:t>
        <a:bodyPr/>
        <a:lstStyle/>
        <a:p>
          <a:endParaRPr lang="en-US"/>
        </a:p>
      </dgm:t>
    </dgm:pt>
    <dgm:pt modelId="{2ABBD17A-164B-4A85-9A14-21FD4B58DD25}">
      <dgm:prSet/>
      <dgm:spPr/>
      <dgm:t>
        <a:bodyPr/>
        <a:lstStyle/>
        <a:p>
          <a:pPr rtl="0"/>
          <a:r>
            <a:rPr lang="en-US" dirty="0" smtClean="0">
              <a:latin typeface="Century Gothic" panose="020B0502020202020204" pitchFamily="34" charset="0"/>
            </a:rPr>
            <a:t>Do you have a cloud roadmap for digital transformation?</a:t>
          </a:r>
          <a:endParaRPr lang="en-US" dirty="0">
            <a:latin typeface="Century Gothic" panose="020B0502020202020204" pitchFamily="34" charset="0"/>
          </a:endParaRPr>
        </a:p>
      </dgm:t>
    </dgm:pt>
    <dgm:pt modelId="{A5432230-8718-45E9-834E-A1E3C28324EA}" type="parTrans" cxnId="{92D51257-FA96-4370-AEF0-0CD1B6DE8836}">
      <dgm:prSet/>
      <dgm:spPr/>
      <dgm:t>
        <a:bodyPr/>
        <a:lstStyle/>
        <a:p>
          <a:endParaRPr lang="en-US"/>
        </a:p>
      </dgm:t>
    </dgm:pt>
    <dgm:pt modelId="{3E3C9AB5-FF2C-4968-9F89-8CF4689AE890}" type="sibTrans" cxnId="{92D51257-FA96-4370-AEF0-0CD1B6DE8836}">
      <dgm:prSet/>
      <dgm:spPr/>
      <dgm:t>
        <a:bodyPr/>
        <a:lstStyle/>
        <a:p>
          <a:endParaRPr lang="en-US"/>
        </a:p>
      </dgm:t>
    </dgm:pt>
    <dgm:pt modelId="{6543F7A5-CC06-4B5D-BDBA-CAD6E64DB7CD}">
      <dgm:prSet/>
      <dgm:spPr/>
      <dgm:t>
        <a:bodyPr/>
        <a:lstStyle/>
        <a:p>
          <a:pPr rtl="0"/>
          <a:r>
            <a:rPr lang="en-US" dirty="0" smtClean="0">
              <a:latin typeface="Century Gothic" panose="020B0502020202020204" pitchFamily="34" charset="0"/>
            </a:rPr>
            <a:t>Will your company be where you want it to be in five years if things remain the </a:t>
          </a:r>
          <a:r>
            <a:rPr lang="en-US" smtClean="0">
              <a:latin typeface="Century Gothic" panose="020B0502020202020204" pitchFamily="34" charset="0"/>
            </a:rPr>
            <a:t>same?</a:t>
          </a:r>
          <a:endParaRPr lang="en-US" dirty="0">
            <a:latin typeface="Century Gothic" panose="020B0502020202020204" pitchFamily="34" charset="0"/>
          </a:endParaRPr>
        </a:p>
      </dgm:t>
    </dgm:pt>
    <dgm:pt modelId="{736D8084-65C0-4FDE-B51C-E08A5F99A3B2}" type="parTrans" cxnId="{A07737A9-2F98-4CE3-889E-E045920A015B}">
      <dgm:prSet/>
      <dgm:spPr/>
      <dgm:t>
        <a:bodyPr/>
        <a:lstStyle/>
        <a:p>
          <a:endParaRPr lang="en-US"/>
        </a:p>
      </dgm:t>
    </dgm:pt>
    <dgm:pt modelId="{B9FF3AE9-A94A-425B-B4C4-5895BEBF41CD}" type="sibTrans" cxnId="{A07737A9-2F98-4CE3-889E-E045920A015B}">
      <dgm:prSet/>
      <dgm:spPr/>
      <dgm:t>
        <a:bodyPr/>
        <a:lstStyle/>
        <a:p>
          <a:endParaRPr lang="en-US"/>
        </a:p>
      </dgm:t>
    </dgm:pt>
    <dgm:pt modelId="{06193D54-7032-4A51-9058-ABD33FD2BB0D}" type="pres">
      <dgm:prSet presAssocID="{FAA92CEA-CDB7-41EE-BCEF-F9412ABA77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5458CA-7855-45E3-8A1A-635E5FFC4270}" type="pres">
      <dgm:prSet presAssocID="{B301B2FC-7243-47F3-A20F-B5853A9307CD}" presName="composite" presStyleCnt="0"/>
      <dgm:spPr/>
    </dgm:pt>
    <dgm:pt modelId="{BF787993-5B9A-4DD8-82B1-DE10891BC5E1}" type="pres">
      <dgm:prSet presAssocID="{B301B2FC-7243-47F3-A20F-B5853A9307C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1474F-F174-4838-BCEB-BCA050CA1203}" type="pres">
      <dgm:prSet presAssocID="{B301B2FC-7243-47F3-A20F-B5853A9307CD}" presName="rect2" presStyleLbl="fgImgPlace1" presStyleIdx="0" presStyleCnt="4" custScaleX="92935"/>
      <dgm:spPr>
        <a:prstGeom prst="actionButtonHelp">
          <a:avLst/>
        </a:prstGeom>
        <a:solidFill>
          <a:srgbClr val="00B0F0"/>
        </a:solidFill>
      </dgm:spPr>
      <dgm:t>
        <a:bodyPr/>
        <a:lstStyle/>
        <a:p>
          <a:endParaRPr lang="en-US"/>
        </a:p>
      </dgm:t>
    </dgm:pt>
    <dgm:pt modelId="{763ECC42-1F2F-4BA0-845B-4A40164B860E}" type="pres">
      <dgm:prSet presAssocID="{705BDF8B-A7E5-4777-A4B9-3A1FA31BDD92}" presName="sibTrans" presStyleCnt="0"/>
      <dgm:spPr/>
    </dgm:pt>
    <dgm:pt modelId="{759EDCD1-6304-4479-BBCE-80DD6B04599A}" type="pres">
      <dgm:prSet presAssocID="{0A8E3E4F-E670-45E0-88B5-08A1157C6F1C}" presName="composite" presStyleCnt="0"/>
      <dgm:spPr/>
    </dgm:pt>
    <dgm:pt modelId="{B48FC52D-E0F5-4719-B8F7-E4627EB507B3}" type="pres">
      <dgm:prSet presAssocID="{0A8E3E4F-E670-45E0-88B5-08A1157C6F1C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09380-08DC-45D0-B4B3-649D72E9EF86}" type="pres">
      <dgm:prSet presAssocID="{0A8E3E4F-E670-45E0-88B5-08A1157C6F1C}" presName="rect2" presStyleLbl="fgImgPlace1" presStyleIdx="1" presStyleCnt="4"/>
      <dgm:spPr>
        <a:prstGeom prst="actionButtonHelp">
          <a:avLst/>
        </a:prstGeom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2D57B219-1F7F-4669-B50C-6FBA90EAF6EA}" type="pres">
      <dgm:prSet presAssocID="{61E80FB7-7DFB-485B-9E63-7C64D24D04C4}" presName="sibTrans" presStyleCnt="0"/>
      <dgm:spPr/>
    </dgm:pt>
    <dgm:pt modelId="{8D394858-B534-4014-8075-A1E84FC3F617}" type="pres">
      <dgm:prSet presAssocID="{2ABBD17A-164B-4A85-9A14-21FD4B58DD25}" presName="composite" presStyleCnt="0"/>
      <dgm:spPr/>
    </dgm:pt>
    <dgm:pt modelId="{81CF4C73-0AA8-482D-B5A1-AD5825BC3FDB}" type="pres">
      <dgm:prSet presAssocID="{2ABBD17A-164B-4A85-9A14-21FD4B58DD25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B399C-423C-497F-88DF-3852C5FE9FAE}" type="pres">
      <dgm:prSet presAssocID="{2ABBD17A-164B-4A85-9A14-21FD4B58DD25}" presName="rect2" presStyleLbl="fgImgPlace1" presStyleIdx="2" presStyleCnt="4"/>
      <dgm:spPr>
        <a:prstGeom prst="actionButtonHelp">
          <a:avLst/>
        </a:prstGeom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8A45FED-FB5F-47CF-88DB-58311436FBEF}" type="pres">
      <dgm:prSet presAssocID="{3E3C9AB5-FF2C-4968-9F89-8CF4689AE890}" presName="sibTrans" presStyleCnt="0"/>
      <dgm:spPr/>
    </dgm:pt>
    <dgm:pt modelId="{59535A9C-F19E-4FA9-BDE7-5918938A71C5}" type="pres">
      <dgm:prSet presAssocID="{6543F7A5-CC06-4B5D-BDBA-CAD6E64DB7CD}" presName="composite" presStyleCnt="0"/>
      <dgm:spPr/>
    </dgm:pt>
    <dgm:pt modelId="{08D9B381-81F8-4886-B932-C6F363CEE0EC}" type="pres">
      <dgm:prSet presAssocID="{6543F7A5-CC06-4B5D-BDBA-CAD6E64DB7CD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DC1AD-3BA4-41CA-8FE6-F321CFF9AFDE}" type="pres">
      <dgm:prSet presAssocID="{6543F7A5-CC06-4B5D-BDBA-CAD6E64DB7CD}" presName="rect2" presStyleLbl="fgImgPlace1" presStyleIdx="3" presStyleCnt="4"/>
      <dgm:spPr>
        <a:prstGeom prst="actionButtonHelp">
          <a:avLst/>
        </a:prstGeom>
        <a:solidFill>
          <a:srgbClr val="92D050"/>
        </a:solid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</dgm:ptLst>
  <dgm:cxnLst>
    <dgm:cxn modelId="{1700ECE3-C91B-4651-BEDF-4CD0D8D5DF0D}" type="presOf" srcId="{B301B2FC-7243-47F3-A20F-B5853A9307CD}" destId="{BF787993-5B9A-4DD8-82B1-DE10891BC5E1}" srcOrd="0" destOrd="0" presId="urn:microsoft.com/office/officeart/2008/layout/PictureStrips"/>
    <dgm:cxn modelId="{92D51257-FA96-4370-AEF0-0CD1B6DE8836}" srcId="{FAA92CEA-CDB7-41EE-BCEF-F9412ABA775F}" destId="{2ABBD17A-164B-4A85-9A14-21FD4B58DD25}" srcOrd="2" destOrd="0" parTransId="{A5432230-8718-45E9-834E-A1E3C28324EA}" sibTransId="{3E3C9AB5-FF2C-4968-9F89-8CF4689AE890}"/>
    <dgm:cxn modelId="{A1D00E60-1C59-4599-9DAA-464D37AFAC62}" type="presOf" srcId="{0A8E3E4F-E670-45E0-88B5-08A1157C6F1C}" destId="{B48FC52D-E0F5-4719-B8F7-E4627EB507B3}" srcOrd="0" destOrd="0" presId="urn:microsoft.com/office/officeart/2008/layout/PictureStrips"/>
    <dgm:cxn modelId="{9C4E8D89-80B5-4935-A13E-061FCE9BFD8A}" type="presOf" srcId="{6543F7A5-CC06-4B5D-BDBA-CAD6E64DB7CD}" destId="{08D9B381-81F8-4886-B932-C6F363CEE0EC}" srcOrd="0" destOrd="0" presId="urn:microsoft.com/office/officeart/2008/layout/PictureStrips"/>
    <dgm:cxn modelId="{A07737A9-2F98-4CE3-889E-E045920A015B}" srcId="{FAA92CEA-CDB7-41EE-BCEF-F9412ABA775F}" destId="{6543F7A5-CC06-4B5D-BDBA-CAD6E64DB7CD}" srcOrd="3" destOrd="0" parTransId="{736D8084-65C0-4FDE-B51C-E08A5F99A3B2}" sibTransId="{B9FF3AE9-A94A-425B-B4C4-5895BEBF41CD}"/>
    <dgm:cxn modelId="{2FEEE0A1-E3CA-469D-8495-1B847CAA0917}" srcId="{FAA92CEA-CDB7-41EE-BCEF-F9412ABA775F}" destId="{B301B2FC-7243-47F3-A20F-B5853A9307CD}" srcOrd="0" destOrd="0" parTransId="{869AB964-6FF2-452E-9D7C-CF75DCA07D69}" sibTransId="{705BDF8B-A7E5-4777-A4B9-3A1FA31BDD92}"/>
    <dgm:cxn modelId="{6ACD51A8-0E28-45FC-98D0-FE89685B0B9B}" type="presOf" srcId="{FAA92CEA-CDB7-41EE-BCEF-F9412ABA775F}" destId="{06193D54-7032-4A51-9058-ABD33FD2BB0D}" srcOrd="0" destOrd="0" presId="urn:microsoft.com/office/officeart/2008/layout/PictureStrips"/>
    <dgm:cxn modelId="{0F1E3D1F-6C04-4A02-B48F-795E621E6517}" type="presOf" srcId="{2ABBD17A-164B-4A85-9A14-21FD4B58DD25}" destId="{81CF4C73-0AA8-482D-B5A1-AD5825BC3FDB}" srcOrd="0" destOrd="0" presId="urn:microsoft.com/office/officeart/2008/layout/PictureStrips"/>
    <dgm:cxn modelId="{9E31203C-723D-4CD4-ADC7-39CD85387682}" srcId="{FAA92CEA-CDB7-41EE-BCEF-F9412ABA775F}" destId="{0A8E3E4F-E670-45E0-88B5-08A1157C6F1C}" srcOrd="1" destOrd="0" parTransId="{3E1E0162-F704-4F98-A066-6FDB6369E50F}" sibTransId="{61E80FB7-7DFB-485B-9E63-7C64D24D04C4}"/>
    <dgm:cxn modelId="{0750B367-9B51-49FC-9FA7-6FBCCF8C7B75}" type="presParOf" srcId="{06193D54-7032-4A51-9058-ABD33FD2BB0D}" destId="{8B5458CA-7855-45E3-8A1A-635E5FFC4270}" srcOrd="0" destOrd="0" presId="urn:microsoft.com/office/officeart/2008/layout/PictureStrips"/>
    <dgm:cxn modelId="{C7989FD7-C67F-495B-9901-50A02DB8BE88}" type="presParOf" srcId="{8B5458CA-7855-45E3-8A1A-635E5FFC4270}" destId="{BF787993-5B9A-4DD8-82B1-DE10891BC5E1}" srcOrd="0" destOrd="0" presId="urn:microsoft.com/office/officeart/2008/layout/PictureStrips"/>
    <dgm:cxn modelId="{B7C81B5B-D149-4B81-9CB7-35C90B0E756A}" type="presParOf" srcId="{8B5458CA-7855-45E3-8A1A-635E5FFC4270}" destId="{0841474F-F174-4838-BCEB-BCA050CA1203}" srcOrd="1" destOrd="0" presId="urn:microsoft.com/office/officeart/2008/layout/PictureStrips"/>
    <dgm:cxn modelId="{B49CD4AB-CCB6-44CD-BD8A-B0876DFE50DB}" type="presParOf" srcId="{06193D54-7032-4A51-9058-ABD33FD2BB0D}" destId="{763ECC42-1F2F-4BA0-845B-4A40164B860E}" srcOrd="1" destOrd="0" presId="urn:microsoft.com/office/officeart/2008/layout/PictureStrips"/>
    <dgm:cxn modelId="{4419303E-32BF-46B0-88C8-413B19A5CEF5}" type="presParOf" srcId="{06193D54-7032-4A51-9058-ABD33FD2BB0D}" destId="{759EDCD1-6304-4479-BBCE-80DD6B04599A}" srcOrd="2" destOrd="0" presId="urn:microsoft.com/office/officeart/2008/layout/PictureStrips"/>
    <dgm:cxn modelId="{CB2905DE-C94D-4C43-8C6E-9673B958D7DB}" type="presParOf" srcId="{759EDCD1-6304-4479-BBCE-80DD6B04599A}" destId="{B48FC52D-E0F5-4719-B8F7-E4627EB507B3}" srcOrd="0" destOrd="0" presId="urn:microsoft.com/office/officeart/2008/layout/PictureStrips"/>
    <dgm:cxn modelId="{99B04CC4-3EE2-48D0-A12C-C951A926BCF2}" type="presParOf" srcId="{759EDCD1-6304-4479-BBCE-80DD6B04599A}" destId="{94709380-08DC-45D0-B4B3-649D72E9EF86}" srcOrd="1" destOrd="0" presId="urn:microsoft.com/office/officeart/2008/layout/PictureStrips"/>
    <dgm:cxn modelId="{6431E4DD-119E-45B1-8829-BF9B165C382E}" type="presParOf" srcId="{06193D54-7032-4A51-9058-ABD33FD2BB0D}" destId="{2D57B219-1F7F-4669-B50C-6FBA90EAF6EA}" srcOrd="3" destOrd="0" presId="urn:microsoft.com/office/officeart/2008/layout/PictureStrips"/>
    <dgm:cxn modelId="{53587F48-B002-4321-B14B-7510ACAE7F28}" type="presParOf" srcId="{06193D54-7032-4A51-9058-ABD33FD2BB0D}" destId="{8D394858-B534-4014-8075-A1E84FC3F617}" srcOrd="4" destOrd="0" presId="urn:microsoft.com/office/officeart/2008/layout/PictureStrips"/>
    <dgm:cxn modelId="{7E49DB8A-C50D-4C40-9305-580EC85CF4AB}" type="presParOf" srcId="{8D394858-B534-4014-8075-A1E84FC3F617}" destId="{81CF4C73-0AA8-482D-B5A1-AD5825BC3FDB}" srcOrd="0" destOrd="0" presId="urn:microsoft.com/office/officeart/2008/layout/PictureStrips"/>
    <dgm:cxn modelId="{D7C23D91-6723-442D-BADE-01028A6B8FA3}" type="presParOf" srcId="{8D394858-B534-4014-8075-A1E84FC3F617}" destId="{004B399C-423C-497F-88DF-3852C5FE9FAE}" srcOrd="1" destOrd="0" presId="urn:microsoft.com/office/officeart/2008/layout/PictureStrips"/>
    <dgm:cxn modelId="{31DD9DC2-DEA6-49D4-83EA-E38EAAC977B3}" type="presParOf" srcId="{06193D54-7032-4A51-9058-ABD33FD2BB0D}" destId="{38A45FED-FB5F-47CF-88DB-58311436FBEF}" srcOrd="5" destOrd="0" presId="urn:microsoft.com/office/officeart/2008/layout/PictureStrips"/>
    <dgm:cxn modelId="{D5D15A3A-A340-4320-A160-D66E4C1BBE91}" type="presParOf" srcId="{06193D54-7032-4A51-9058-ABD33FD2BB0D}" destId="{59535A9C-F19E-4FA9-BDE7-5918938A71C5}" srcOrd="6" destOrd="0" presId="urn:microsoft.com/office/officeart/2008/layout/PictureStrips"/>
    <dgm:cxn modelId="{C13E14C9-BEB3-403C-85C3-753C88E5BFC8}" type="presParOf" srcId="{59535A9C-F19E-4FA9-BDE7-5918938A71C5}" destId="{08D9B381-81F8-4886-B932-C6F363CEE0EC}" srcOrd="0" destOrd="0" presId="urn:microsoft.com/office/officeart/2008/layout/PictureStrips"/>
    <dgm:cxn modelId="{49CD9FC5-FF6B-4722-8656-211CE32CCEC6}" type="presParOf" srcId="{59535A9C-F19E-4FA9-BDE7-5918938A71C5}" destId="{916DC1AD-3BA4-41CA-8FE6-F321CFF9AFD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9E333-71A4-4316-B0C2-C26C352D692D}" type="doc">
      <dgm:prSet loTypeId="urn:microsoft.com/office/officeart/2005/8/layout/pyramid2" loCatId="list" qsTypeId="urn:microsoft.com/office/officeart/2009/2/quickstyle/3d8" qsCatId="3D" csTypeId="urn:microsoft.com/office/officeart/2005/8/colors/accent1_4" csCatId="accent1" phldr="1"/>
      <dgm:spPr/>
    </dgm:pt>
    <dgm:pt modelId="{93B2670A-46B7-47F5-91B2-36524D865EEF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EBS </a:t>
          </a:r>
          <a:r>
            <a:rPr lang="en-US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Financial Management</a:t>
          </a:r>
          <a:endParaRPr lang="en-US" dirty="0"/>
        </a:p>
      </dgm:t>
    </dgm:pt>
    <dgm:pt modelId="{8F9EA689-75B9-4F4A-8512-41F29F0D089B}" type="parTrans" cxnId="{31231A84-E257-4DC0-9564-1C7D42710C4C}">
      <dgm:prSet/>
      <dgm:spPr/>
      <dgm:t>
        <a:bodyPr/>
        <a:lstStyle/>
        <a:p>
          <a:endParaRPr lang="en-US"/>
        </a:p>
      </dgm:t>
    </dgm:pt>
    <dgm:pt modelId="{F73640A0-82B0-4995-A56B-F96C5EA28DB1}" type="sibTrans" cxnId="{31231A84-E257-4DC0-9564-1C7D42710C4C}">
      <dgm:prSet/>
      <dgm:spPr/>
      <dgm:t>
        <a:bodyPr/>
        <a:lstStyle/>
        <a:p>
          <a:endParaRPr lang="en-US"/>
        </a:p>
      </dgm:t>
    </dgm:pt>
    <dgm:pt modelId="{BF66A2DB-4575-44AB-996E-87EDF4B04A8F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People Soft </a:t>
          </a:r>
          <a:r>
            <a:rPr lang="en-US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Human Capital Management</a:t>
          </a:r>
          <a:endParaRPr lang="en-US" dirty="0"/>
        </a:p>
      </dgm:t>
    </dgm:pt>
    <dgm:pt modelId="{511C151B-1685-4568-901C-4F593AC79BE6}" type="parTrans" cxnId="{30C231E9-968B-4548-A91C-D269FFB50233}">
      <dgm:prSet/>
      <dgm:spPr/>
      <dgm:t>
        <a:bodyPr/>
        <a:lstStyle/>
        <a:p>
          <a:endParaRPr lang="en-US"/>
        </a:p>
      </dgm:t>
    </dgm:pt>
    <dgm:pt modelId="{69263B10-7365-4101-969A-6448BE309B89}" type="sibTrans" cxnId="{30C231E9-968B-4548-A91C-D269FFB50233}">
      <dgm:prSet/>
      <dgm:spPr/>
      <dgm:t>
        <a:bodyPr/>
        <a:lstStyle/>
        <a:p>
          <a:endParaRPr lang="en-US"/>
        </a:p>
      </dgm:t>
    </dgm:pt>
    <dgm:pt modelId="{370E0A90-6A0F-4F00-924A-6E64026E3053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JD Edwards &amp; EBS </a:t>
          </a:r>
          <a:r>
            <a:rPr lang="en-US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Order Management</a:t>
          </a:r>
          <a:endParaRPr lang="en-US" dirty="0"/>
        </a:p>
      </dgm:t>
    </dgm:pt>
    <dgm:pt modelId="{65907F25-5F68-4E19-A940-29C9189B6CF0}" type="parTrans" cxnId="{F4E4C770-8A7A-4E35-B80B-6EC176DE7E75}">
      <dgm:prSet/>
      <dgm:spPr/>
      <dgm:t>
        <a:bodyPr/>
        <a:lstStyle/>
        <a:p>
          <a:endParaRPr lang="en-US"/>
        </a:p>
      </dgm:t>
    </dgm:pt>
    <dgm:pt modelId="{3D33FD63-875E-4F5E-9CC4-4695DB4AB9E7}" type="sibTrans" cxnId="{F4E4C770-8A7A-4E35-B80B-6EC176DE7E75}">
      <dgm:prSet/>
      <dgm:spPr/>
      <dgm:t>
        <a:bodyPr/>
        <a:lstStyle/>
        <a:p>
          <a:endParaRPr lang="en-US"/>
        </a:p>
      </dgm:t>
    </dgm:pt>
    <dgm:pt modelId="{347FF196-5F0C-4B53-B05F-3701E713A6A2}">
      <dgm:prSet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Siebel </a:t>
          </a:r>
          <a:r>
            <a:rPr lang="en-US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Customer Relationship Management</a:t>
          </a:r>
          <a:endParaRPr lang="en-US" dirty="0">
            <a:latin typeface="Century Gothic" panose="020B0502020202020204" pitchFamily="34" charset="0"/>
          </a:endParaRPr>
        </a:p>
      </dgm:t>
    </dgm:pt>
    <dgm:pt modelId="{09070E43-9747-487F-909C-508387164304}" type="parTrans" cxnId="{D08D1C82-AADA-4D01-93E1-B049606FC97C}">
      <dgm:prSet/>
      <dgm:spPr/>
      <dgm:t>
        <a:bodyPr/>
        <a:lstStyle/>
        <a:p>
          <a:endParaRPr lang="en-US"/>
        </a:p>
      </dgm:t>
    </dgm:pt>
    <dgm:pt modelId="{30A075D7-7D18-431F-9A3B-7D034EA333D6}" type="sibTrans" cxnId="{D08D1C82-AADA-4D01-93E1-B049606FC97C}">
      <dgm:prSet/>
      <dgm:spPr/>
      <dgm:t>
        <a:bodyPr/>
        <a:lstStyle/>
        <a:p>
          <a:endParaRPr lang="en-US"/>
        </a:p>
      </dgm:t>
    </dgm:pt>
    <dgm:pt modelId="{910CCBCB-7698-44C2-B574-10FE735D5B86}" type="pres">
      <dgm:prSet presAssocID="{8089E333-71A4-4316-B0C2-C26C352D692D}" presName="compositeShape" presStyleCnt="0">
        <dgm:presLayoutVars>
          <dgm:dir/>
          <dgm:resizeHandles/>
        </dgm:presLayoutVars>
      </dgm:prSet>
      <dgm:spPr/>
    </dgm:pt>
    <dgm:pt modelId="{6DF96322-1847-41E3-8B2A-9A1B76B6BE06}" type="pres">
      <dgm:prSet presAssocID="{8089E333-71A4-4316-B0C2-C26C352D692D}" presName="pyramid" presStyleLbl="node1" presStyleIdx="0" presStyleCnt="1" custLinFactNeighborX="-20817"/>
      <dgm:spPr/>
    </dgm:pt>
    <dgm:pt modelId="{A6B51F6C-693C-4421-A4C0-D77F11E77380}" type="pres">
      <dgm:prSet presAssocID="{8089E333-71A4-4316-B0C2-C26C352D692D}" presName="theList" presStyleCnt="0"/>
      <dgm:spPr/>
    </dgm:pt>
    <dgm:pt modelId="{1A6469C7-411A-4F96-AA97-DB7C5FBFBC9F}" type="pres">
      <dgm:prSet presAssocID="{93B2670A-46B7-47F5-91B2-36524D865EEF}" presName="aNode" presStyleLbl="fgAcc1" presStyleIdx="0" presStyleCnt="4" custScaleX="20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64DD7-199E-4C12-8FD2-9A7A9C789AA5}" type="pres">
      <dgm:prSet presAssocID="{93B2670A-46B7-47F5-91B2-36524D865EEF}" presName="aSpace" presStyleCnt="0"/>
      <dgm:spPr/>
    </dgm:pt>
    <dgm:pt modelId="{745B9500-9B2C-4445-AC7C-24A16874180B}" type="pres">
      <dgm:prSet presAssocID="{BF66A2DB-4575-44AB-996E-87EDF4B04A8F}" presName="aNode" presStyleLbl="fgAcc1" presStyleIdx="1" presStyleCnt="4" custScaleX="20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CE737-BA38-43DA-B37E-ADE7BDAB1E70}" type="pres">
      <dgm:prSet presAssocID="{BF66A2DB-4575-44AB-996E-87EDF4B04A8F}" presName="aSpace" presStyleCnt="0"/>
      <dgm:spPr/>
    </dgm:pt>
    <dgm:pt modelId="{FC93E0AF-3EBD-4F8B-AE0F-56B9A3B33589}" type="pres">
      <dgm:prSet presAssocID="{370E0A90-6A0F-4F00-924A-6E64026E3053}" presName="aNode" presStyleLbl="fgAcc1" presStyleIdx="2" presStyleCnt="4" custScaleX="207692" custLinFactNeighborX="-2252" custLinFactNeighborY="-76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025F3-3F6C-43A4-9396-B14A33C4CB69}" type="pres">
      <dgm:prSet presAssocID="{370E0A90-6A0F-4F00-924A-6E64026E3053}" presName="aSpace" presStyleCnt="0"/>
      <dgm:spPr/>
    </dgm:pt>
    <dgm:pt modelId="{C88B4215-1DD9-4CD9-9AC5-91A9BC5351F0}" type="pres">
      <dgm:prSet presAssocID="{347FF196-5F0C-4B53-B05F-3701E713A6A2}" presName="aNode" presStyleLbl="fgAcc1" presStyleIdx="3" presStyleCnt="4" custScaleX="20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7D500-96EF-4B2D-92A1-680E40A26FD6}" type="pres">
      <dgm:prSet presAssocID="{347FF196-5F0C-4B53-B05F-3701E713A6A2}" presName="aSpace" presStyleCnt="0"/>
      <dgm:spPr/>
    </dgm:pt>
  </dgm:ptLst>
  <dgm:cxnLst>
    <dgm:cxn modelId="{31231A84-E257-4DC0-9564-1C7D42710C4C}" srcId="{8089E333-71A4-4316-B0C2-C26C352D692D}" destId="{93B2670A-46B7-47F5-91B2-36524D865EEF}" srcOrd="0" destOrd="0" parTransId="{8F9EA689-75B9-4F4A-8512-41F29F0D089B}" sibTransId="{F73640A0-82B0-4995-A56B-F96C5EA28DB1}"/>
    <dgm:cxn modelId="{955A1EA4-393B-4B1A-A3E6-2F1E3D446F89}" type="presOf" srcId="{93B2670A-46B7-47F5-91B2-36524D865EEF}" destId="{1A6469C7-411A-4F96-AA97-DB7C5FBFBC9F}" srcOrd="0" destOrd="0" presId="urn:microsoft.com/office/officeart/2005/8/layout/pyramid2"/>
    <dgm:cxn modelId="{D08D1C82-AADA-4D01-93E1-B049606FC97C}" srcId="{8089E333-71A4-4316-B0C2-C26C352D692D}" destId="{347FF196-5F0C-4B53-B05F-3701E713A6A2}" srcOrd="3" destOrd="0" parTransId="{09070E43-9747-487F-909C-508387164304}" sibTransId="{30A075D7-7D18-431F-9A3B-7D034EA333D6}"/>
    <dgm:cxn modelId="{F4E4C770-8A7A-4E35-B80B-6EC176DE7E75}" srcId="{8089E333-71A4-4316-B0C2-C26C352D692D}" destId="{370E0A90-6A0F-4F00-924A-6E64026E3053}" srcOrd="2" destOrd="0" parTransId="{65907F25-5F68-4E19-A940-29C9189B6CF0}" sibTransId="{3D33FD63-875E-4F5E-9CC4-4695DB4AB9E7}"/>
    <dgm:cxn modelId="{30C231E9-968B-4548-A91C-D269FFB50233}" srcId="{8089E333-71A4-4316-B0C2-C26C352D692D}" destId="{BF66A2DB-4575-44AB-996E-87EDF4B04A8F}" srcOrd="1" destOrd="0" parTransId="{511C151B-1685-4568-901C-4F593AC79BE6}" sibTransId="{69263B10-7365-4101-969A-6448BE309B89}"/>
    <dgm:cxn modelId="{1F723406-7A47-4E2D-B793-316C86159FCD}" type="presOf" srcId="{BF66A2DB-4575-44AB-996E-87EDF4B04A8F}" destId="{745B9500-9B2C-4445-AC7C-24A16874180B}" srcOrd="0" destOrd="0" presId="urn:microsoft.com/office/officeart/2005/8/layout/pyramid2"/>
    <dgm:cxn modelId="{27B087CD-5D19-4541-A3F3-47DD8A1893CC}" type="presOf" srcId="{8089E333-71A4-4316-B0C2-C26C352D692D}" destId="{910CCBCB-7698-44C2-B574-10FE735D5B86}" srcOrd="0" destOrd="0" presId="urn:microsoft.com/office/officeart/2005/8/layout/pyramid2"/>
    <dgm:cxn modelId="{70FA3CB0-33CA-4334-A5B1-5E1B066792D1}" type="presOf" srcId="{370E0A90-6A0F-4F00-924A-6E64026E3053}" destId="{FC93E0AF-3EBD-4F8B-AE0F-56B9A3B33589}" srcOrd="0" destOrd="0" presId="urn:microsoft.com/office/officeart/2005/8/layout/pyramid2"/>
    <dgm:cxn modelId="{A0AABD16-8877-41A6-864E-130322919D5A}" type="presOf" srcId="{347FF196-5F0C-4B53-B05F-3701E713A6A2}" destId="{C88B4215-1DD9-4CD9-9AC5-91A9BC5351F0}" srcOrd="0" destOrd="0" presId="urn:microsoft.com/office/officeart/2005/8/layout/pyramid2"/>
    <dgm:cxn modelId="{54B36B98-2AB8-439D-BD04-AD88E48F76BE}" type="presParOf" srcId="{910CCBCB-7698-44C2-B574-10FE735D5B86}" destId="{6DF96322-1847-41E3-8B2A-9A1B76B6BE06}" srcOrd="0" destOrd="0" presId="urn:microsoft.com/office/officeart/2005/8/layout/pyramid2"/>
    <dgm:cxn modelId="{0BA041C6-B69A-4E46-AED1-A4429C3F21D2}" type="presParOf" srcId="{910CCBCB-7698-44C2-B574-10FE735D5B86}" destId="{A6B51F6C-693C-4421-A4C0-D77F11E77380}" srcOrd="1" destOrd="0" presId="urn:microsoft.com/office/officeart/2005/8/layout/pyramid2"/>
    <dgm:cxn modelId="{3E0C4DF2-94B2-43AC-AE48-BC80E161FB77}" type="presParOf" srcId="{A6B51F6C-693C-4421-A4C0-D77F11E77380}" destId="{1A6469C7-411A-4F96-AA97-DB7C5FBFBC9F}" srcOrd="0" destOrd="0" presId="urn:microsoft.com/office/officeart/2005/8/layout/pyramid2"/>
    <dgm:cxn modelId="{BE651ADD-6CF2-4900-AF54-98FCE0E744A0}" type="presParOf" srcId="{A6B51F6C-693C-4421-A4C0-D77F11E77380}" destId="{2B264DD7-199E-4C12-8FD2-9A7A9C789AA5}" srcOrd="1" destOrd="0" presId="urn:microsoft.com/office/officeart/2005/8/layout/pyramid2"/>
    <dgm:cxn modelId="{0F12ED9D-A759-45EC-9767-7C6B966B6147}" type="presParOf" srcId="{A6B51F6C-693C-4421-A4C0-D77F11E77380}" destId="{745B9500-9B2C-4445-AC7C-24A16874180B}" srcOrd="2" destOrd="0" presId="urn:microsoft.com/office/officeart/2005/8/layout/pyramid2"/>
    <dgm:cxn modelId="{E622477A-EADF-4E64-B58B-F5841111B059}" type="presParOf" srcId="{A6B51F6C-693C-4421-A4C0-D77F11E77380}" destId="{0B3CE737-BA38-43DA-B37E-ADE7BDAB1E70}" srcOrd="3" destOrd="0" presId="urn:microsoft.com/office/officeart/2005/8/layout/pyramid2"/>
    <dgm:cxn modelId="{E73BEB8D-1D6D-41F5-857E-7AAB4177A5E7}" type="presParOf" srcId="{A6B51F6C-693C-4421-A4C0-D77F11E77380}" destId="{FC93E0AF-3EBD-4F8B-AE0F-56B9A3B33589}" srcOrd="4" destOrd="0" presId="urn:microsoft.com/office/officeart/2005/8/layout/pyramid2"/>
    <dgm:cxn modelId="{28494FA0-2E3B-4E62-ABAB-3953D9C5EBB9}" type="presParOf" srcId="{A6B51F6C-693C-4421-A4C0-D77F11E77380}" destId="{533025F3-3F6C-43A4-9396-B14A33C4CB69}" srcOrd="5" destOrd="0" presId="urn:microsoft.com/office/officeart/2005/8/layout/pyramid2"/>
    <dgm:cxn modelId="{0AB5214C-8293-4535-A172-A5C298236146}" type="presParOf" srcId="{A6B51F6C-693C-4421-A4C0-D77F11E77380}" destId="{C88B4215-1DD9-4CD9-9AC5-91A9BC5351F0}" srcOrd="6" destOrd="0" presId="urn:microsoft.com/office/officeart/2005/8/layout/pyramid2"/>
    <dgm:cxn modelId="{0C21E747-D4C3-4D04-910A-0FCD2B6557E1}" type="presParOf" srcId="{A6B51F6C-693C-4421-A4C0-D77F11E77380}" destId="{D757D500-96EF-4B2D-92A1-680E40A26FD6}" srcOrd="7" destOrd="0" presId="urn:microsoft.com/office/officeart/2005/8/layout/pyramid2"/>
  </dgm:cxnLst>
  <dgm:bg>
    <a:solidFill>
      <a:srgbClr val="FFFFFF"/>
    </a:soli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EF6369-FA47-49FF-B57D-C4F96B7DDE6B}" type="doc">
      <dgm:prSet loTypeId="urn:microsoft.com/office/officeart/2005/8/layout/hProcess9" loCatId="process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5E4B63E-0904-4C26-BAAA-1789D0561E07}">
      <dgm:prSet phldrT="[Text]"/>
      <dgm:spPr/>
      <dgm:t>
        <a:bodyPr/>
        <a:lstStyle/>
        <a:p>
          <a:r>
            <a:rPr lang="en-US" b="0" dirty="0" smtClean="0">
              <a:latin typeface="Century Gothic" panose="020B0502020202020204" pitchFamily="34" charset="0"/>
            </a:rPr>
            <a:t>Create SO</a:t>
          </a:r>
          <a:endParaRPr lang="en-US" b="0" dirty="0">
            <a:latin typeface="Century Gothic" panose="020B0502020202020204" pitchFamily="34" charset="0"/>
          </a:endParaRPr>
        </a:p>
      </dgm:t>
    </dgm:pt>
    <dgm:pt modelId="{67862CFC-A096-4EED-B4AC-4BC4119540DB}" type="parTrans" cxnId="{709A2D84-9288-47BD-8A2F-83554C9D6571}">
      <dgm:prSet/>
      <dgm:spPr/>
      <dgm:t>
        <a:bodyPr/>
        <a:lstStyle/>
        <a:p>
          <a:endParaRPr lang="en-US"/>
        </a:p>
      </dgm:t>
    </dgm:pt>
    <dgm:pt modelId="{30C1FC36-E857-4D34-A2C1-0063759F1F5F}" type="sibTrans" cxnId="{709A2D84-9288-47BD-8A2F-83554C9D6571}">
      <dgm:prSet/>
      <dgm:spPr/>
      <dgm:t>
        <a:bodyPr/>
        <a:lstStyle/>
        <a:p>
          <a:endParaRPr lang="en-US"/>
        </a:p>
      </dgm:t>
    </dgm:pt>
    <dgm:pt modelId="{62B508FE-595F-4C6E-91F9-1AF8A1601094}">
      <dgm:prSet phldrT="[Text]"/>
      <dgm:spPr/>
      <dgm:t>
        <a:bodyPr/>
        <a:lstStyle/>
        <a:p>
          <a:r>
            <a:rPr lang="en-US" b="0" dirty="0" smtClean="0">
              <a:latin typeface="Century Gothic" panose="020B0502020202020204" pitchFamily="34" charset="0"/>
            </a:rPr>
            <a:t>Submit SO</a:t>
          </a:r>
          <a:endParaRPr lang="en-US" b="0" dirty="0">
            <a:latin typeface="Century Gothic" panose="020B0502020202020204" pitchFamily="34" charset="0"/>
          </a:endParaRPr>
        </a:p>
      </dgm:t>
    </dgm:pt>
    <dgm:pt modelId="{AFD436B3-4C9E-4C84-ABAE-300E5441EDFE}" type="parTrans" cxnId="{D5DB4546-8788-4A94-B70B-73538AFCFEC6}">
      <dgm:prSet/>
      <dgm:spPr/>
      <dgm:t>
        <a:bodyPr/>
        <a:lstStyle/>
        <a:p>
          <a:endParaRPr lang="en-US"/>
        </a:p>
      </dgm:t>
    </dgm:pt>
    <dgm:pt modelId="{DABC2A60-9C34-4F07-9672-8066509AE42A}" type="sibTrans" cxnId="{D5DB4546-8788-4A94-B70B-73538AFCFEC6}">
      <dgm:prSet/>
      <dgm:spPr/>
      <dgm:t>
        <a:bodyPr/>
        <a:lstStyle/>
        <a:p>
          <a:endParaRPr lang="en-US"/>
        </a:p>
      </dgm:t>
    </dgm:pt>
    <dgm:pt modelId="{8717B69B-3ED8-457F-94D4-C69B232A7373}">
      <dgm:prSet phldrT="[Text]"/>
      <dgm:spPr/>
      <dgm:t>
        <a:bodyPr/>
        <a:lstStyle/>
        <a:p>
          <a:r>
            <a:rPr lang="en-US" b="0" dirty="0" smtClean="0">
              <a:latin typeface="Century Gothic" panose="020B0502020202020204" pitchFamily="34" charset="0"/>
            </a:rPr>
            <a:t>Create Pick Wave</a:t>
          </a:r>
          <a:endParaRPr lang="en-US" b="0" dirty="0">
            <a:latin typeface="Century Gothic" panose="020B0502020202020204" pitchFamily="34" charset="0"/>
          </a:endParaRPr>
        </a:p>
      </dgm:t>
    </dgm:pt>
    <dgm:pt modelId="{B4EDF288-CD8E-453C-A5E7-BA5A8FA26B26}" type="parTrans" cxnId="{BF51BC46-7C40-40CF-873F-BF8EED501698}">
      <dgm:prSet/>
      <dgm:spPr/>
      <dgm:t>
        <a:bodyPr/>
        <a:lstStyle/>
        <a:p>
          <a:endParaRPr lang="en-US"/>
        </a:p>
      </dgm:t>
    </dgm:pt>
    <dgm:pt modelId="{4DAB4A0F-5D58-4B11-9866-0CE99B8542E7}" type="sibTrans" cxnId="{BF51BC46-7C40-40CF-873F-BF8EED501698}">
      <dgm:prSet/>
      <dgm:spPr/>
      <dgm:t>
        <a:bodyPr/>
        <a:lstStyle/>
        <a:p>
          <a:endParaRPr lang="en-US"/>
        </a:p>
      </dgm:t>
    </dgm:pt>
    <dgm:pt modelId="{A680182F-1EFF-4B65-BF4E-40E49B31682D}">
      <dgm:prSet phldrT="[Text]"/>
      <dgm:spPr/>
      <dgm:t>
        <a:bodyPr/>
        <a:lstStyle/>
        <a:p>
          <a:r>
            <a:rPr lang="en-US" b="0" smtClean="0">
              <a:latin typeface="Century Gothic" panose="020B0502020202020204" pitchFamily="34" charset="0"/>
            </a:rPr>
            <a:t>Confirm Pick Slip</a:t>
          </a:r>
          <a:endParaRPr lang="en-US" b="0" dirty="0">
            <a:latin typeface="Century Gothic" panose="020B0502020202020204" pitchFamily="34" charset="0"/>
          </a:endParaRPr>
        </a:p>
      </dgm:t>
    </dgm:pt>
    <dgm:pt modelId="{56E0064E-01DD-40E3-B63C-590D9FCA091B}" type="parTrans" cxnId="{6957B82B-668E-4010-B6A1-3F2F471DC939}">
      <dgm:prSet/>
      <dgm:spPr/>
      <dgm:t>
        <a:bodyPr/>
        <a:lstStyle/>
        <a:p>
          <a:endParaRPr lang="en-US"/>
        </a:p>
      </dgm:t>
    </dgm:pt>
    <dgm:pt modelId="{C1A1FE2C-431B-4B92-ADE1-D20A0014C069}" type="sibTrans" cxnId="{6957B82B-668E-4010-B6A1-3F2F471DC939}">
      <dgm:prSet/>
      <dgm:spPr/>
      <dgm:t>
        <a:bodyPr/>
        <a:lstStyle/>
        <a:p>
          <a:endParaRPr lang="en-US"/>
        </a:p>
      </dgm:t>
    </dgm:pt>
    <dgm:pt modelId="{8F7CE952-7AB9-4472-B8BB-478F21B3863A}">
      <dgm:prSet phldrT="[Text]"/>
      <dgm:spPr/>
      <dgm:t>
        <a:bodyPr/>
        <a:lstStyle/>
        <a:p>
          <a:r>
            <a:rPr lang="en-US" b="0" smtClean="0">
              <a:latin typeface="Century Gothic" panose="020B0502020202020204" pitchFamily="34" charset="0"/>
            </a:rPr>
            <a:t>Ship Confirm</a:t>
          </a:r>
          <a:endParaRPr lang="en-US" b="0" dirty="0">
            <a:latin typeface="Century Gothic" panose="020B0502020202020204" pitchFamily="34" charset="0"/>
          </a:endParaRPr>
        </a:p>
      </dgm:t>
    </dgm:pt>
    <dgm:pt modelId="{0F2A0046-D049-4A47-9E8C-E76216AB501C}" type="parTrans" cxnId="{22420A28-E073-4E21-BDF5-98639A886B04}">
      <dgm:prSet/>
      <dgm:spPr/>
      <dgm:t>
        <a:bodyPr/>
        <a:lstStyle/>
        <a:p>
          <a:endParaRPr lang="en-US"/>
        </a:p>
      </dgm:t>
    </dgm:pt>
    <dgm:pt modelId="{BC68D195-A2F8-41C5-BE12-A4645063B36C}" type="sibTrans" cxnId="{22420A28-E073-4E21-BDF5-98639A886B04}">
      <dgm:prSet/>
      <dgm:spPr/>
      <dgm:t>
        <a:bodyPr/>
        <a:lstStyle/>
        <a:p>
          <a:endParaRPr lang="en-US"/>
        </a:p>
      </dgm:t>
    </dgm:pt>
    <dgm:pt modelId="{E4F2AC5D-611D-4872-8B46-E4456BADED08}">
      <dgm:prSet phldrT="[Text]"/>
      <dgm:spPr/>
      <dgm:t>
        <a:bodyPr/>
        <a:lstStyle/>
        <a:p>
          <a:r>
            <a:rPr lang="en-US" b="0" smtClean="0">
              <a:latin typeface="Century Gothic" panose="020B0502020202020204" pitchFamily="34" charset="0"/>
            </a:rPr>
            <a:t>AR Invoice</a:t>
          </a:r>
          <a:endParaRPr lang="en-US" b="0" dirty="0">
            <a:latin typeface="Century Gothic" panose="020B0502020202020204" pitchFamily="34" charset="0"/>
          </a:endParaRPr>
        </a:p>
      </dgm:t>
    </dgm:pt>
    <dgm:pt modelId="{7C4F75A3-8272-4786-A6E8-4C2DDC4A4576}" type="parTrans" cxnId="{2E743DD2-8EC4-4CF9-9C57-73F2BB305E35}">
      <dgm:prSet/>
      <dgm:spPr/>
      <dgm:t>
        <a:bodyPr/>
        <a:lstStyle/>
        <a:p>
          <a:endParaRPr lang="en-US"/>
        </a:p>
      </dgm:t>
    </dgm:pt>
    <dgm:pt modelId="{D5B91912-867F-411C-999C-A0031CA5476E}" type="sibTrans" cxnId="{2E743DD2-8EC4-4CF9-9C57-73F2BB305E35}">
      <dgm:prSet/>
      <dgm:spPr/>
      <dgm:t>
        <a:bodyPr/>
        <a:lstStyle/>
        <a:p>
          <a:endParaRPr lang="en-US"/>
        </a:p>
      </dgm:t>
    </dgm:pt>
    <dgm:pt modelId="{F32503F4-3E26-4EE5-A8A8-AEE336062ED3}" type="pres">
      <dgm:prSet presAssocID="{82EF6369-FA47-49FF-B57D-C4F96B7DDE6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78CDB9-D724-4CDE-8EBF-6E82D123242C}" type="pres">
      <dgm:prSet presAssocID="{82EF6369-FA47-49FF-B57D-C4F96B7DDE6B}" presName="arrow" presStyleLbl="bgShp" presStyleIdx="0" presStyleCnt="1" custLinFactNeighborY="-238"/>
      <dgm:spPr/>
    </dgm:pt>
    <dgm:pt modelId="{3A065D0A-D78C-4A63-9715-F3C819774B6D}" type="pres">
      <dgm:prSet presAssocID="{82EF6369-FA47-49FF-B57D-C4F96B7DDE6B}" presName="linearProcess" presStyleCnt="0"/>
      <dgm:spPr/>
    </dgm:pt>
    <dgm:pt modelId="{90B1B95C-2DDB-42A5-A697-4903671FA348}" type="pres">
      <dgm:prSet presAssocID="{95E4B63E-0904-4C26-BAAA-1789D0561E0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983B0-5C14-4EEA-8D14-9B79C5F0B3CD}" type="pres">
      <dgm:prSet presAssocID="{30C1FC36-E857-4D34-A2C1-0063759F1F5F}" presName="sibTrans" presStyleCnt="0"/>
      <dgm:spPr/>
    </dgm:pt>
    <dgm:pt modelId="{1A6C75C7-0852-4057-AC10-823365989D2E}" type="pres">
      <dgm:prSet presAssocID="{62B508FE-595F-4C6E-91F9-1AF8A160109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66565-3D2F-43CD-9A25-08ECE624801B}" type="pres">
      <dgm:prSet presAssocID="{DABC2A60-9C34-4F07-9672-8066509AE42A}" presName="sibTrans" presStyleCnt="0"/>
      <dgm:spPr/>
    </dgm:pt>
    <dgm:pt modelId="{11DC9BEA-F2FF-4775-B3C6-30E9E97E0BE1}" type="pres">
      <dgm:prSet presAssocID="{8717B69B-3ED8-457F-94D4-C69B232A7373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2412A-A910-48BD-823C-0ACA5B5C33C5}" type="pres">
      <dgm:prSet presAssocID="{4DAB4A0F-5D58-4B11-9866-0CE99B8542E7}" presName="sibTrans" presStyleCnt="0"/>
      <dgm:spPr/>
    </dgm:pt>
    <dgm:pt modelId="{98E87B5D-0C07-43F4-8A3C-1AD4F927CE89}" type="pres">
      <dgm:prSet presAssocID="{A680182F-1EFF-4B65-BF4E-40E49B31682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454BD-2517-45BA-9289-F370C0E35100}" type="pres">
      <dgm:prSet presAssocID="{C1A1FE2C-431B-4B92-ADE1-D20A0014C069}" presName="sibTrans" presStyleCnt="0"/>
      <dgm:spPr/>
    </dgm:pt>
    <dgm:pt modelId="{A890256B-B7C5-4E7B-A87C-F70950D6C07A}" type="pres">
      <dgm:prSet presAssocID="{8F7CE952-7AB9-4472-B8BB-478F21B3863A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84E0-A3FD-445A-B719-AD77D9F16F64}" type="pres">
      <dgm:prSet presAssocID="{BC68D195-A2F8-41C5-BE12-A4645063B36C}" presName="sibTrans" presStyleCnt="0"/>
      <dgm:spPr/>
    </dgm:pt>
    <dgm:pt modelId="{ABCDC6E8-F092-4731-9108-D581B57E864A}" type="pres">
      <dgm:prSet presAssocID="{E4F2AC5D-611D-4872-8B46-E4456BADED08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57B82B-668E-4010-B6A1-3F2F471DC939}" srcId="{82EF6369-FA47-49FF-B57D-C4F96B7DDE6B}" destId="{A680182F-1EFF-4B65-BF4E-40E49B31682D}" srcOrd="3" destOrd="0" parTransId="{56E0064E-01DD-40E3-B63C-590D9FCA091B}" sibTransId="{C1A1FE2C-431B-4B92-ADE1-D20A0014C069}"/>
    <dgm:cxn modelId="{7DDD8CE1-E6EF-45E8-A58B-6DA0B147CEE8}" type="presOf" srcId="{8717B69B-3ED8-457F-94D4-C69B232A7373}" destId="{11DC9BEA-F2FF-4775-B3C6-30E9E97E0BE1}" srcOrd="0" destOrd="0" presId="urn:microsoft.com/office/officeart/2005/8/layout/hProcess9"/>
    <dgm:cxn modelId="{D5DB4546-8788-4A94-B70B-73538AFCFEC6}" srcId="{82EF6369-FA47-49FF-B57D-C4F96B7DDE6B}" destId="{62B508FE-595F-4C6E-91F9-1AF8A1601094}" srcOrd="1" destOrd="0" parTransId="{AFD436B3-4C9E-4C84-ABAE-300E5441EDFE}" sibTransId="{DABC2A60-9C34-4F07-9672-8066509AE42A}"/>
    <dgm:cxn modelId="{FE617046-BA7A-4AAD-8D20-76AFA00DB27C}" type="presOf" srcId="{A680182F-1EFF-4B65-BF4E-40E49B31682D}" destId="{98E87B5D-0C07-43F4-8A3C-1AD4F927CE89}" srcOrd="0" destOrd="0" presId="urn:microsoft.com/office/officeart/2005/8/layout/hProcess9"/>
    <dgm:cxn modelId="{B699D724-644C-4491-BC8B-BEFFB95F78A5}" type="presOf" srcId="{95E4B63E-0904-4C26-BAAA-1789D0561E07}" destId="{90B1B95C-2DDB-42A5-A697-4903671FA348}" srcOrd="0" destOrd="0" presId="urn:microsoft.com/office/officeart/2005/8/layout/hProcess9"/>
    <dgm:cxn modelId="{22420A28-E073-4E21-BDF5-98639A886B04}" srcId="{82EF6369-FA47-49FF-B57D-C4F96B7DDE6B}" destId="{8F7CE952-7AB9-4472-B8BB-478F21B3863A}" srcOrd="4" destOrd="0" parTransId="{0F2A0046-D049-4A47-9E8C-E76216AB501C}" sibTransId="{BC68D195-A2F8-41C5-BE12-A4645063B36C}"/>
    <dgm:cxn modelId="{2E743DD2-8EC4-4CF9-9C57-73F2BB305E35}" srcId="{82EF6369-FA47-49FF-B57D-C4F96B7DDE6B}" destId="{E4F2AC5D-611D-4872-8B46-E4456BADED08}" srcOrd="5" destOrd="0" parTransId="{7C4F75A3-8272-4786-A6E8-4C2DDC4A4576}" sibTransId="{D5B91912-867F-411C-999C-A0031CA5476E}"/>
    <dgm:cxn modelId="{B53537A0-12FA-4E78-8B3A-52159CB03D11}" type="presOf" srcId="{E4F2AC5D-611D-4872-8B46-E4456BADED08}" destId="{ABCDC6E8-F092-4731-9108-D581B57E864A}" srcOrd="0" destOrd="0" presId="urn:microsoft.com/office/officeart/2005/8/layout/hProcess9"/>
    <dgm:cxn modelId="{709A2D84-9288-47BD-8A2F-83554C9D6571}" srcId="{82EF6369-FA47-49FF-B57D-C4F96B7DDE6B}" destId="{95E4B63E-0904-4C26-BAAA-1789D0561E07}" srcOrd="0" destOrd="0" parTransId="{67862CFC-A096-4EED-B4AC-4BC4119540DB}" sibTransId="{30C1FC36-E857-4D34-A2C1-0063759F1F5F}"/>
    <dgm:cxn modelId="{5C0C0043-A91F-4953-96B2-C76DBC6E1A47}" type="presOf" srcId="{8F7CE952-7AB9-4472-B8BB-478F21B3863A}" destId="{A890256B-B7C5-4E7B-A87C-F70950D6C07A}" srcOrd="0" destOrd="0" presId="urn:microsoft.com/office/officeart/2005/8/layout/hProcess9"/>
    <dgm:cxn modelId="{2630731F-4A94-43B3-BE37-05BF0AD508E2}" type="presOf" srcId="{62B508FE-595F-4C6E-91F9-1AF8A1601094}" destId="{1A6C75C7-0852-4057-AC10-823365989D2E}" srcOrd="0" destOrd="0" presId="urn:microsoft.com/office/officeart/2005/8/layout/hProcess9"/>
    <dgm:cxn modelId="{59B43B10-C792-4CCA-890F-9FCF45B9A9AB}" type="presOf" srcId="{82EF6369-FA47-49FF-B57D-C4F96B7DDE6B}" destId="{F32503F4-3E26-4EE5-A8A8-AEE336062ED3}" srcOrd="0" destOrd="0" presId="urn:microsoft.com/office/officeart/2005/8/layout/hProcess9"/>
    <dgm:cxn modelId="{BF51BC46-7C40-40CF-873F-BF8EED501698}" srcId="{82EF6369-FA47-49FF-B57D-C4F96B7DDE6B}" destId="{8717B69B-3ED8-457F-94D4-C69B232A7373}" srcOrd="2" destOrd="0" parTransId="{B4EDF288-CD8E-453C-A5E7-BA5A8FA26B26}" sibTransId="{4DAB4A0F-5D58-4B11-9866-0CE99B8542E7}"/>
    <dgm:cxn modelId="{8C38935A-98DB-484C-BAA1-6D2E1D2AA7AF}" type="presParOf" srcId="{F32503F4-3E26-4EE5-A8A8-AEE336062ED3}" destId="{8878CDB9-D724-4CDE-8EBF-6E82D123242C}" srcOrd="0" destOrd="0" presId="urn:microsoft.com/office/officeart/2005/8/layout/hProcess9"/>
    <dgm:cxn modelId="{B276DD5F-E443-4921-85B1-C1A15913A1AD}" type="presParOf" srcId="{F32503F4-3E26-4EE5-A8A8-AEE336062ED3}" destId="{3A065D0A-D78C-4A63-9715-F3C819774B6D}" srcOrd="1" destOrd="0" presId="urn:microsoft.com/office/officeart/2005/8/layout/hProcess9"/>
    <dgm:cxn modelId="{53A8A12E-660E-4275-9090-E8F6C5A197A8}" type="presParOf" srcId="{3A065D0A-D78C-4A63-9715-F3C819774B6D}" destId="{90B1B95C-2DDB-42A5-A697-4903671FA348}" srcOrd="0" destOrd="0" presId="urn:microsoft.com/office/officeart/2005/8/layout/hProcess9"/>
    <dgm:cxn modelId="{CBE0BB4B-923A-48E9-81CA-7803D0F57F30}" type="presParOf" srcId="{3A065D0A-D78C-4A63-9715-F3C819774B6D}" destId="{E6D983B0-5C14-4EEA-8D14-9B79C5F0B3CD}" srcOrd="1" destOrd="0" presId="urn:microsoft.com/office/officeart/2005/8/layout/hProcess9"/>
    <dgm:cxn modelId="{BD5C7CB6-CE41-446B-B870-EE4AE0FFBAC7}" type="presParOf" srcId="{3A065D0A-D78C-4A63-9715-F3C819774B6D}" destId="{1A6C75C7-0852-4057-AC10-823365989D2E}" srcOrd="2" destOrd="0" presId="urn:microsoft.com/office/officeart/2005/8/layout/hProcess9"/>
    <dgm:cxn modelId="{F6343E2C-0F9E-4F9E-BED0-97A8EF51A86F}" type="presParOf" srcId="{3A065D0A-D78C-4A63-9715-F3C819774B6D}" destId="{25066565-3D2F-43CD-9A25-08ECE624801B}" srcOrd="3" destOrd="0" presId="urn:microsoft.com/office/officeart/2005/8/layout/hProcess9"/>
    <dgm:cxn modelId="{7CDACD1E-BD63-41B8-B1B1-5B681BA9B729}" type="presParOf" srcId="{3A065D0A-D78C-4A63-9715-F3C819774B6D}" destId="{11DC9BEA-F2FF-4775-B3C6-30E9E97E0BE1}" srcOrd="4" destOrd="0" presId="urn:microsoft.com/office/officeart/2005/8/layout/hProcess9"/>
    <dgm:cxn modelId="{DEEA3C15-2B71-4B09-9C27-6D8AEC54F132}" type="presParOf" srcId="{3A065D0A-D78C-4A63-9715-F3C819774B6D}" destId="{60B2412A-A910-48BD-823C-0ACA5B5C33C5}" srcOrd="5" destOrd="0" presId="urn:microsoft.com/office/officeart/2005/8/layout/hProcess9"/>
    <dgm:cxn modelId="{87F169D9-EC48-48D6-BCE0-8C5D24236A23}" type="presParOf" srcId="{3A065D0A-D78C-4A63-9715-F3C819774B6D}" destId="{98E87B5D-0C07-43F4-8A3C-1AD4F927CE89}" srcOrd="6" destOrd="0" presId="urn:microsoft.com/office/officeart/2005/8/layout/hProcess9"/>
    <dgm:cxn modelId="{6C2A33E2-76BB-4BC0-9BF9-04B5C918F667}" type="presParOf" srcId="{3A065D0A-D78C-4A63-9715-F3C819774B6D}" destId="{828454BD-2517-45BA-9289-F370C0E35100}" srcOrd="7" destOrd="0" presId="urn:microsoft.com/office/officeart/2005/8/layout/hProcess9"/>
    <dgm:cxn modelId="{F89F8D19-A201-4FAC-AB4B-2169092158D0}" type="presParOf" srcId="{3A065D0A-D78C-4A63-9715-F3C819774B6D}" destId="{A890256B-B7C5-4E7B-A87C-F70950D6C07A}" srcOrd="8" destOrd="0" presId="urn:microsoft.com/office/officeart/2005/8/layout/hProcess9"/>
    <dgm:cxn modelId="{B9FA0AE0-3FA8-4AB3-822A-049371096880}" type="presParOf" srcId="{3A065D0A-D78C-4A63-9715-F3C819774B6D}" destId="{696284E0-A3FD-445A-B719-AD77D9F16F64}" srcOrd="9" destOrd="0" presId="urn:microsoft.com/office/officeart/2005/8/layout/hProcess9"/>
    <dgm:cxn modelId="{84D49599-8B8A-478A-8D8B-6DE8DC6909A4}" type="presParOf" srcId="{3A065D0A-D78C-4A63-9715-F3C819774B6D}" destId="{ABCDC6E8-F092-4731-9108-D581B57E864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359A81-165A-47F6-8ECB-1FAFC0E44DFE}" type="doc">
      <dgm:prSet loTypeId="urn:microsoft.com/office/officeart/2005/8/layout/venn3" loCatId="relationship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6D3646-ECA0-44F4-8665-0A28BF3DF9AB}">
      <dgm:prSet custT="1"/>
      <dgm:spPr/>
      <dgm:t>
        <a:bodyPr/>
        <a:lstStyle/>
        <a:p>
          <a:pPr rtl="0"/>
          <a:r>
            <a:rPr lang="en-US" sz="2400" b="0" dirty="0" smtClean="0">
              <a:latin typeface="Century Gothic" panose="020B0502020202020204" pitchFamily="34" charset="0"/>
            </a:rPr>
            <a:t>SO Fulfillment Line </a:t>
          </a:r>
          <a:endParaRPr lang="en-US" sz="2400" b="0" dirty="0">
            <a:latin typeface="Century Gothic" panose="020B0502020202020204" pitchFamily="34" charset="0"/>
          </a:endParaRPr>
        </a:p>
      </dgm:t>
    </dgm:pt>
    <dgm:pt modelId="{FD686AD1-0E19-406E-9445-6BFE6FB07B0F}" type="parTrans" cxnId="{C1F9E991-1B6E-41B8-B484-D7FA8D4CC07E}">
      <dgm:prSet/>
      <dgm:spPr/>
      <dgm:t>
        <a:bodyPr/>
        <a:lstStyle/>
        <a:p>
          <a:endParaRPr lang="en-US" sz="2400" b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00E3C44-5958-426E-AEB4-94E92813C6F8}" type="sibTrans" cxnId="{C1F9E991-1B6E-41B8-B484-D7FA8D4CC07E}">
      <dgm:prSet/>
      <dgm:spPr/>
      <dgm:t>
        <a:bodyPr/>
        <a:lstStyle/>
        <a:p>
          <a:endParaRPr lang="en-US" sz="2400" b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0B9CB0D-5E45-4A1F-9A68-68EB13599919}">
      <dgm:prSet custT="1"/>
      <dgm:spPr/>
      <dgm:t>
        <a:bodyPr/>
        <a:lstStyle/>
        <a:p>
          <a:pPr rtl="0"/>
          <a:r>
            <a:rPr lang="en-US" sz="2400" b="0" dirty="0" smtClean="0">
              <a:latin typeface="Century Gothic" panose="020B0502020202020204" pitchFamily="34" charset="0"/>
            </a:rPr>
            <a:t>Global Order Promising</a:t>
          </a:r>
          <a:endParaRPr lang="en-US" sz="2400" b="0" dirty="0">
            <a:latin typeface="Century Gothic" panose="020B0502020202020204" pitchFamily="34" charset="0"/>
          </a:endParaRPr>
        </a:p>
      </dgm:t>
    </dgm:pt>
    <dgm:pt modelId="{1044C093-7DE7-41BD-905B-E41E4AA228ED}" type="parTrans" cxnId="{A94A597A-D200-4CAD-83FB-F96511967E17}">
      <dgm:prSet/>
      <dgm:spPr/>
      <dgm:t>
        <a:bodyPr/>
        <a:lstStyle/>
        <a:p>
          <a:endParaRPr lang="en-US" sz="2400" b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2E22AC5-571A-43D7-948B-593EC9114994}" type="sibTrans" cxnId="{A94A597A-D200-4CAD-83FB-F96511967E17}">
      <dgm:prSet/>
      <dgm:spPr/>
      <dgm:t>
        <a:bodyPr/>
        <a:lstStyle/>
        <a:p>
          <a:endParaRPr lang="en-US" sz="2400" b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2FAA07E-F03F-410A-8401-BAF88B1FC7E8}">
      <dgm:prSet custT="1"/>
      <dgm:spPr/>
      <dgm:t>
        <a:bodyPr/>
        <a:lstStyle/>
        <a:p>
          <a:pPr rtl="0"/>
          <a:r>
            <a:rPr lang="en-US" sz="2400" b="0" dirty="0" smtClean="0">
              <a:latin typeface="Century Gothic" panose="020B0502020202020204" pitchFamily="34" charset="0"/>
            </a:rPr>
            <a:t>Order Orchestration Process	</a:t>
          </a:r>
          <a:endParaRPr lang="en-US" sz="2400" b="0" dirty="0">
            <a:latin typeface="Century Gothic" panose="020B0502020202020204" pitchFamily="34" charset="0"/>
          </a:endParaRPr>
        </a:p>
      </dgm:t>
    </dgm:pt>
    <dgm:pt modelId="{EE8DE4A7-E87D-4744-B676-4C61E89A8F1F}" type="parTrans" cxnId="{A3438F05-CA5D-495F-BF58-67719A887210}">
      <dgm:prSet/>
      <dgm:spPr/>
      <dgm:t>
        <a:bodyPr/>
        <a:lstStyle/>
        <a:p>
          <a:endParaRPr lang="en-US" sz="2400" b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B7BA4F6-AFDF-4098-AF2B-770B7C4B128B}" type="sibTrans" cxnId="{A3438F05-CA5D-495F-BF58-67719A887210}">
      <dgm:prSet/>
      <dgm:spPr/>
      <dgm:t>
        <a:bodyPr/>
        <a:lstStyle/>
        <a:p>
          <a:endParaRPr lang="en-US" sz="2400" b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027B2C2-531B-403D-BEB1-B8CDC9EC854D}" type="pres">
      <dgm:prSet presAssocID="{9B359A81-165A-47F6-8ECB-1FAFC0E44D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EA792F-CD58-4107-9056-4880E22B82A9}" type="pres">
      <dgm:prSet presAssocID="{E66D3646-ECA0-44F4-8665-0A28BF3DF9A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216CC-AA24-4769-BE47-1F59E31A70C5}" type="pres">
      <dgm:prSet presAssocID="{000E3C44-5958-426E-AEB4-94E92813C6F8}" presName="space" presStyleCnt="0"/>
      <dgm:spPr/>
    </dgm:pt>
    <dgm:pt modelId="{AAEC946C-0416-4388-857C-6A18D05CEC07}" type="pres">
      <dgm:prSet presAssocID="{30B9CB0D-5E45-4A1F-9A68-68EB1359991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D991B-CDAF-4032-81F5-E0F136EE632B}" type="pres">
      <dgm:prSet presAssocID="{B2E22AC5-571A-43D7-948B-593EC9114994}" presName="space" presStyleCnt="0"/>
      <dgm:spPr/>
    </dgm:pt>
    <dgm:pt modelId="{F929F117-A7F2-4F03-8084-5360F902980B}" type="pres">
      <dgm:prSet presAssocID="{D2FAA07E-F03F-410A-8401-BAF88B1FC7E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18F99-B619-47C4-B0B0-9A72C21250A1}" type="presOf" srcId="{9B359A81-165A-47F6-8ECB-1FAFC0E44DFE}" destId="{C027B2C2-531B-403D-BEB1-B8CDC9EC854D}" srcOrd="0" destOrd="0" presId="urn:microsoft.com/office/officeart/2005/8/layout/venn3"/>
    <dgm:cxn modelId="{E02B3D3C-BC3B-4522-8D6B-8F20B3345812}" type="presOf" srcId="{30B9CB0D-5E45-4A1F-9A68-68EB13599919}" destId="{AAEC946C-0416-4388-857C-6A18D05CEC07}" srcOrd="0" destOrd="0" presId="urn:microsoft.com/office/officeart/2005/8/layout/venn3"/>
    <dgm:cxn modelId="{A94A597A-D200-4CAD-83FB-F96511967E17}" srcId="{9B359A81-165A-47F6-8ECB-1FAFC0E44DFE}" destId="{30B9CB0D-5E45-4A1F-9A68-68EB13599919}" srcOrd="1" destOrd="0" parTransId="{1044C093-7DE7-41BD-905B-E41E4AA228ED}" sibTransId="{B2E22AC5-571A-43D7-948B-593EC9114994}"/>
    <dgm:cxn modelId="{C1F9E991-1B6E-41B8-B484-D7FA8D4CC07E}" srcId="{9B359A81-165A-47F6-8ECB-1FAFC0E44DFE}" destId="{E66D3646-ECA0-44F4-8665-0A28BF3DF9AB}" srcOrd="0" destOrd="0" parTransId="{FD686AD1-0E19-406E-9445-6BFE6FB07B0F}" sibTransId="{000E3C44-5958-426E-AEB4-94E92813C6F8}"/>
    <dgm:cxn modelId="{A3438F05-CA5D-495F-BF58-67719A887210}" srcId="{9B359A81-165A-47F6-8ECB-1FAFC0E44DFE}" destId="{D2FAA07E-F03F-410A-8401-BAF88B1FC7E8}" srcOrd="2" destOrd="0" parTransId="{EE8DE4A7-E87D-4744-B676-4C61E89A8F1F}" sibTransId="{0B7BA4F6-AFDF-4098-AF2B-770B7C4B128B}"/>
    <dgm:cxn modelId="{8E14B9D9-E4CA-4ECB-AE58-F474F4BCA5FD}" type="presOf" srcId="{E66D3646-ECA0-44F4-8665-0A28BF3DF9AB}" destId="{6AEA792F-CD58-4107-9056-4880E22B82A9}" srcOrd="0" destOrd="0" presId="urn:microsoft.com/office/officeart/2005/8/layout/venn3"/>
    <dgm:cxn modelId="{0505C5ED-44B6-423B-881B-909C505E7B5D}" type="presOf" srcId="{D2FAA07E-F03F-410A-8401-BAF88B1FC7E8}" destId="{F929F117-A7F2-4F03-8084-5360F902980B}" srcOrd="0" destOrd="0" presId="urn:microsoft.com/office/officeart/2005/8/layout/venn3"/>
    <dgm:cxn modelId="{993CD2B4-E306-40E8-882A-3FAA5F8B4900}" type="presParOf" srcId="{C027B2C2-531B-403D-BEB1-B8CDC9EC854D}" destId="{6AEA792F-CD58-4107-9056-4880E22B82A9}" srcOrd="0" destOrd="0" presId="urn:microsoft.com/office/officeart/2005/8/layout/venn3"/>
    <dgm:cxn modelId="{1D9C1415-3DCF-4826-8641-538966B9D8F1}" type="presParOf" srcId="{C027B2C2-531B-403D-BEB1-B8CDC9EC854D}" destId="{94D216CC-AA24-4769-BE47-1F59E31A70C5}" srcOrd="1" destOrd="0" presId="urn:microsoft.com/office/officeart/2005/8/layout/venn3"/>
    <dgm:cxn modelId="{91D0B11C-8E18-462E-8399-91CF61402606}" type="presParOf" srcId="{C027B2C2-531B-403D-BEB1-B8CDC9EC854D}" destId="{AAEC946C-0416-4388-857C-6A18D05CEC07}" srcOrd="2" destOrd="0" presId="urn:microsoft.com/office/officeart/2005/8/layout/venn3"/>
    <dgm:cxn modelId="{BA2CFFA4-3163-4A83-A3EC-BDBF6865D805}" type="presParOf" srcId="{C027B2C2-531B-403D-BEB1-B8CDC9EC854D}" destId="{C10D991B-CDAF-4032-81F5-E0F136EE632B}" srcOrd="3" destOrd="0" presId="urn:microsoft.com/office/officeart/2005/8/layout/venn3"/>
    <dgm:cxn modelId="{82680300-5B26-4C07-9184-59CCB5981ED6}" type="presParOf" srcId="{C027B2C2-531B-403D-BEB1-B8CDC9EC854D}" destId="{F929F117-A7F2-4F03-8084-5360F902980B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8B1F94-1BEF-420F-93DB-37E067CC563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BCFD32-06DA-429B-BA53-4932BF2CFD8A}">
      <dgm:prSet custT="1"/>
      <dgm:spPr/>
      <dgm:t>
        <a:bodyPr/>
        <a:lstStyle/>
        <a:p>
          <a:pPr algn="ctr" rtl="0"/>
          <a:r>
            <a:rPr lang="en-US" sz="1600" b="1" dirty="0" smtClean="0">
              <a:solidFill>
                <a:srgbClr val="002060"/>
              </a:solidFill>
              <a:latin typeface="Century Gothic" panose="020B0502020202020204" pitchFamily="34" charset="0"/>
            </a:rPr>
            <a:t>Inbound Connect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860CF42-6FF0-4820-868A-F5320E0C83F4}" type="parTrans" cxnId="{0DAD87F0-96DC-4E7C-93FC-4E6A733089D6}">
      <dgm:prSet/>
      <dgm:spPr/>
      <dgm:t>
        <a:bodyPr/>
        <a:lstStyle/>
        <a:p>
          <a:endParaRPr lang="en-US"/>
        </a:p>
      </dgm:t>
    </dgm:pt>
    <dgm:pt modelId="{97598D61-CD5C-4D54-B55C-87214C9364F2}" type="sibTrans" cxnId="{0DAD87F0-96DC-4E7C-93FC-4E6A733089D6}">
      <dgm:prSet/>
      <dgm:spPr/>
      <dgm:t>
        <a:bodyPr/>
        <a:lstStyle/>
        <a:p>
          <a:endParaRPr lang="en-US"/>
        </a:p>
      </dgm:t>
    </dgm:pt>
    <dgm:pt modelId="{21C22E02-35D5-4CC7-B4E0-D97018A84510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•File Based Data Import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A37A166-52F7-483A-9C41-E975FE09A146}" type="parTrans" cxnId="{9E3D48E8-EA21-498A-BECE-613C0F5894B1}">
      <dgm:prSet/>
      <dgm:spPr/>
      <dgm:t>
        <a:bodyPr/>
        <a:lstStyle/>
        <a:p>
          <a:endParaRPr lang="en-US"/>
        </a:p>
      </dgm:t>
    </dgm:pt>
    <dgm:pt modelId="{EAA47630-BB47-4D3C-947F-0C3FD43C6909}" type="sibTrans" cxnId="{9E3D48E8-EA21-498A-BECE-613C0F5894B1}">
      <dgm:prSet/>
      <dgm:spPr/>
      <dgm:t>
        <a:bodyPr/>
        <a:lstStyle/>
        <a:p>
          <a:endParaRPr lang="en-US"/>
        </a:p>
      </dgm:t>
    </dgm:pt>
    <dgm:pt modelId="{470EDCC8-492B-41F1-9A65-5D38F2A2DD8E}">
      <dgm:prSet custT="1"/>
      <dgm:spPr/>
      <dgm:t>
        <a:bodyPr/>
        <a:lstStyle/>
        <a:p>
          <a:pPr algn="ctr" rtl="0"/>
          <a:r>
            <a:rPr lang="en-US" sz="1600" b="1" dirty="0" smtClean="0">
              <a:solidFill>
                <a:srgbClr val="002060"/>
              </a:solidFill>
              <a:latin typeface="Century Gothic" panose="020B0502020202020204" pitchFamily="34" charset="0"/>
            </a:rPr>
            <a:t>Outbound Connect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8DBD9C2-9CAA-4186-A6E4-BD5A95F59A98}" type="parTrans" cxnId="{74965A08-9FA4-495D-A3A3-215A86026953}">
      <dgm:prSet/>
      <dgm:spPr/>
      <dgm:t>
        <a:bodyPr/>
        <a:lstStyle/>
        <a:p>
          <a:endParaRPr lang="en-US"/>
        </a:p>
      </dgm:t>
    </dgm:pt>
    <dgm:pt modelId="{64EE5618-0D4B-4FE2-87AC-9ECF0EE7F994}" type="sibTrans" cxnId="{74965A08-9FA4-495D-A3A3-215A86026953}">
      <dgm:prSet/>
      <dgm:spPr/>
      <dgm:t>
        <a:bodyPr/>
        <a:lstStyle/>
        <a:p>
          <a:endParaRPr lang="en-US"/>
        </a:p>
      </dgm:t>
    </dgm:pt>
    <dgm:pt modelId="{99E7D804-CC36-4C4B-BAFA-5373475284B2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•Events and Notification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54BC6EB-F277-4289-B180-5A45238269E5}" type="parTrans" cxnId="{2226A1F0-70D3-4A57-A9D1-55FF5CDAE5AE}">
      <dgm:prSet/>
      <dgm:spPr/>
      <dgm:t>
        <a:bodyPr/>
        <a:lstStyle/>
        <a:p>
          <a:endParaRPr lang="en-US"/>
        </a:p>
      </dgm:t>
    </dgm:pt>
    <dgm:pt modelId="{300E52DB-979D-4920-8F51-FFEEAB5D7367}" type="sibTrans" cxnId="{2226A1F0-70D3-4A57-A9D1-55FF5CDAE5AE}">
      <dgm:prSet/>
      <dgm:spPr/>
      <dgm:t>
        <a:bodyPr/>
        <a:lstStyle/>
        <a:p>
          <a:endParaRPr lang="en-US"/>
        </a:p>
      </dgm:t>
    </dgm:pt>
    <dgm:pt modelId="{1F6B8B4E-2B7B-40E9-B348-88729309945C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•BI Publisher / BICC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1AF97EA-7447-42CA-B272-C59A96ED2EE4}" type="parTrans" cxnId="{6250D66C-2289-43FE-BA98-CF8D1B954A55}">
      <dgm:prSet/>
      <dgm:spPr/>
      <dgm:t>
        <a:bodyPr/>
        <a:lstStyle/>
        <a:p>
          <a:endParaRPr lang="en-US"/>
        </a:p>
      </dgm:t>
    </dgm:pt>
    <dgm:pt modelId="{7917C8C9-A1AA-4A26-85A8-7E5FAE5408F4}" type="sibTrans" cxnId="{6250D66C-2289-43FE-BA98-CF8D1B954A55}">
      <dgm:prSet/>
      <dgm:spPr/>
      <dgm:t>
        <a:bodyPr/>
        <a:lstStyle/>
        <a:p>
          <a:endParaRPr lang="en-US"/>
        </a:p>
      </dgm:t>
    </dgm:pt>
    <dgm:pt modelId="{A950A4F2-3258-4AFC-A28A-5A189396D7C4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•SaaS extracts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278331D-A1ED-43AD-8AE7-79AC0AEAFEAF}" type="parTrans" cxnId="{08F420CB-114D-468C-9829-B82C4744A08F}">
      <dgm:prSet/>
      <dgm:spPr/>
      <dgm:t>
        <a:bodyPr/>
        <a:lstStyle/>
        <a:p>
          <a:endParaRPr lang="en-US"/>
        </a:p>
      </dgm:t>
    </dgm:pt>
    <dgm:pt modelId="{25D37EFE-D365-4A18-AB4F-613637FBF48A}" type="sibTrans" cxnId="{08F420CB-114D-468C-9829-B82C4744A08F}">
      <dgm:prSet/>
      <dgm:spPr/>
      <dgm:t>
        <a:bodyPr/>
        <a:lstStyle/>
        <a:p>
          <a:endParaRPr lang="en-US"/>
        </a:p>
      </dgm:t>
    </dgm:pt>
    <dgm:pt modelId="{51F441BD-726B-4AB8-AA19-6B7C9EF33F08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•Real-time</a:t>
          </a:r>
        </a:p>
        <a:p>
          <a:pPr rtl="0"/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561D22D-803D-4111-8430-C9FB6AB47213}" type="sibTrans" cxnId="{5F9A962C-2EAC-4E98-9FAA-25CE54EC501D}">
      <dgm:prSet/>
      <dgm:spPr/>
      <dgm:t>
        <a:bodyPr/>
        <a:lstStyle/>
        <a:p>
          <a:endParaRPr lang="en-US"/>
        </a:p>
      </dgm:t>
    </dgm:pt>
    <dgm:pt modelId="{EEE38C7A-9904-4C68-89AE-D02294D0685B}" type="parTrans" cxnId="{5F9A962C-2EAC-4E98-9FAA-25CE54EC501D}">
      <dgm:prSet/>
      <dgm:spPr/>
      <dgm:t>
        <a:bodyPr/>
        <a:lstStyle/>
        <a:p>
          <a:endParaRPr lang="en-US"/>
        </a:p>
      </dgm:t>
    </dgm:pt>
    <dgm:pt modelId="{01EFA92B-9D26-4D34-95C8-6746E8CE83FA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•SOAP/Rest Web services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7437C12-48E7-4BC4-9816-424B16DE3D3B}" type="sibTrans" cxnId="{20ED5224-B3C3-45FB-93C0-F70480EE4AE6}">
      <dgm:prSet/>
      <dgm:spPr/>
      <dgm:t>
        <a:bodyPr/>
        <a:lstStyle/>
        <a:p>
          <a:endParaRPr lang="en-US"/>
        </a:p>
      </dgm:t>
    </dgm:pt>
    <dgm:pt modelId="{484215CB-5399-4D16-9799-4A39F0FC3859}" type="parTrans" cxnId="{20ED5224-B3C3-45FB-93C0-F70480EE4AE6}">
      <dgm:prSet/>
      <dgm:spPr/>
      <dgm:t>
        <a:bodyPr/>
        <a:lstStyle/>
        <a:p>
          <a:endParaRPr lang="en-US"/>
        </a:p>
      </dgm:t>
    </dgm:pt>
    <dgm:pt modelId="{C8DF54A6-33F4-4964-A9D6-66DB630D86BB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•Batched based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CD17084-ECC4-4343-A330-BD8C6D5E3E9B}" type="sibTrans" cxnId="{001A79F3-7970-4BAF-BC70-57DBE3BC32D4}">
      <dgm:prSet/>
      <dgm:spPr/>
      <dgm:t>
        <a:bodyPr/>
        <a:lstStyle/>
        <a:p>
          <a:endParaRPr lang="en-US"/>
        </a:p>
      </dgm:t>
    </dgm:pt>
    <dgm:pt modelId="{9E624117-E63E-4C30-9EC1-2840A24C3E6F}" type="parTrans" cxnId="{001A79F3-7970-4BAF-BC70-57DBE3BC32D4}">
      <dgm:prSet/>
      <dgm:spPr/>
      <dgm:t>
        <a:bodyPr/>
        <a:lstStyle/>
        <a:p>
          <a:endParaRPr lang="en-US"/>
        </a:p>
      </dgm:t>
    </dgm:pt>
    <dgm:pt modelId="{05369044-9735-4BC6-8983-EFC74CA8404E}" type="pres">
      <dgm:prSet presAssocID="{F98B1F94-1BEF-420F-93DB-37E067CC56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672C5D-2973-46C9-8E86-BD3269086564}" type="pres">
      <dgm:prSet presAssocID="{CEBCFD32-06DA-429B-BA53-4932BF2CFD8A}" presName="thickLine" presStyleLbl="alignNode1" presStyleIdx="0" presStyleCnt="9"/>
      <dgm:spPr/>
    </dgm:pt>
    <dgm:pt modelId="{164BC1F4-49F9-4F4C-9539-6945E27DCA48}" type="pres">
      <dgm:prSet presAssocID="{CEBCFD32-06DA-429B-BA53-4932BF2CFD8A}" presName="horz1" presStyleCnt="0"/>
      <dgm:spPr/>
    </dgm:pt>
    <dgm:pt modelId="{8119866B-DADC-46B2-8AB7-202651873330}" type="pres">
      <dgm:prSet presAssocID="{CEBCFD32-06DA-429B-BA53-4932BF2CFD8A}" presName="tx1" presStyleLbl="revTx" presStyleIdx="0" presStyleCnt="9"/>
      <dgm:spPr/>
      <dgm:t>
        <a:bodyPr/>
        <a:lstStyle/>
        <a:p>
          <a:endParaRPr lang="en-US"/>
        </a:p>
      </dgm:t>
    </dgm:pt>
    <dgm:pt modelId="{19B25AFC-7091-409D-9343-A9FED2131293}" type="pres">
      <dgm:prSet presAssocID="{CEBCFD32-06DA-429B-BA53-4932BF2CFD8A}" presName="vert1" presStyleCnt="0"/>
      <dgm:spPr/>
    </dgm:pt>
    <dgm:pt modelId="{009F7FC2-C3DA-41E6-92CD-390C477903A5}" type="pres">
      <dgm:prSet presAssocID="{21C22E02-35D5-4CC7-B4E0-D97018A84510}" presName="thickLine" presStyleLbl="alignNode1" presStyleIdx="1" presStyleCnt="9"/>
      <dgm:spPr/>
    </dgm:pt>
    <dgm:pt modelId="{F0EC28D8-474E-463A-9FD0-DB6F338DEA40}" type="pres">
      <dgm:prSet presAssocID="{21C22E02-35D5-4CC7-B4E0-D97018A84510}" presName="horz1" presStyleCnt="0"/>
      <dgm:spPr/>
    </dgm:pt>
    <dgm:pt modelId="{793A87CD-4938-44F0-9160-74E990CA573C}" type="pres">
      <dgm:prSet presAssocID="{21C22E02-35D5-4CC7-B4E0-D97018A84510}" presName="tx1" presStyleLbl="revTx" presStyleIdx="1" presStyleCnt="9"/>
      <dgm:spPr/>
      <dgm:t>
        <a:bodyPr/>
        <a:lstStyle/>
        <a:p>
          <a:endParaRPr lang="en-US"/>
        </a:p>
      </dgm:t>
    </dgm:pt>
    <dgm:pt modelId="{855C70F9-C997-461F-8340-B4C027DE869D}" type="pres">
      <dgm:prSet presAssocID="{21C22E02-35D5-4CC7-B4E0-D97018A84510}" presName="vert1" presStyleCnt="0"/>
      <dgm:spPr/>
    </dgm:pt>
    <dgm:pt modelId="{FA325FE7-C405-437B-AF35-B1B741B6F83A}" type="pres">
      <dgm:prSet presAssocID="{C8DF54A6-33F4-4964-A9D6-66DB630D86BB}" presName="thickLine" presStyleLbl="alignNode1" presStyleIdx="2" presStyleCnt="9"/>
      <dgm:spPr/>
    </dgm:pt>
    <dgm:pt modelId="{41D22480-FC3B-439B-84E6-5C77822ABFDD}" type="pres">
      <dgm:prSet presAssocID="{C8DF54A6-33F4-4964-A9D6-66DB630D86BB}" presName="horz1" presStyleCnt="0"/>
      <dgm:spPr/>
    </dgm:pt>
    <dgm:pt modelId="{1648EC4F-98F6-40FB-8269-32B991E4451D}" type="pres">
      <dgm:prSet presAssocID="{C8DF54A6-33F4-4964-A9D6-66DB630D86BB}" presName="tx1" presStyleLbl="revTx" presStyleIdx="2" presStyleCnt="9"/>
      <dgm:spPr/>
      <dgm:t>
        <a:bodyPr/>
        <a:lstStyle/>
        <a:p>
          <a:endParaRPr lang="en-US"/>
        </a:p>
      </dgm:t>
    </dgm:pt>
    <dgm:pt modelId="{38E41EC7-BC8F-4B10-9271-9A36BD5F839C}" type="pres">
      <dgm:prSet presAssocID="{C8DF54A6-33F4-4964-A9D6-66DB630D86BB}" presName="vert1" presStyleCnt="0"/>
      <dgm:spPr/>
    </dgm:pt>
    <dgm:pt modelId="{C141646D-70AE-441A-8695-E193F6D4183C}" type="pres">
      <dgm:prSet presAssocID="{01EFA92B-9D26-4D34-95C8-6746E8CE83FA}" presName="thickLine" presStyleLbl="alignNode1" presStyleIdx="3" presStyleCnt="9"/>
      <dgm:spPr/>
    </dgm:pt>
    <dgm:pt modelId="{85E954E1-B6E5-4E57-A380-2DE178F1EEE9}" type="pres">
      <dgm:prSet presAssocID="{01EFA92B-9D26-4D34-95C8-6746E8CE83FA}" presName="horz1" presStyleCnt="0"/>
      <dgm:spPr/>
    </dgm:pt>
    <dgm:pt modelId="{36F5E0FE-E132-4EFB-90D6-6B92028FD481}" type="pres">
      <dgm:prSet presAssocID="{01EFA92B-9D26-4D34-95C8-6746E8CE83FA}" presName="tx1" presStyleLbl="revTx" presStyleIdx="3" presStyleCnt="9"/>
      <dgm:spPr/>
      <dgm:t>
        <a:bodyPr/>
        <a:lstStyle/>
        <a:p>
          <a:endParaRPr lang="en-US"/>
        </a:p>
      </dgm:t>
    </dgm:pt>
    <dgm:pt modelId="{DE89287A-BFED-4644-B24D-3BA801DF6FCA}" type="pres">
      <dgm:prSet presAssocID="{01EFA92B-9D26-4D34-95C8-6746E8CE83FA}" presName="vert1" presStyleCnt="0"/>
      <dgm:spPr/>
    </dgm:pt>
    <dgm:pt modelId="{76236E2B-044E-41EE-8539-1328E9CE217A}" type="pres">
      <dgm:prSet presAssocID="{51F441BD-726B-4AB8-AA19-6B7C9EF33F08}" presName="thickLine" presStyleLbl="alignNode1" presStyleIdx="4" presStyleCnt="9"/>
      <dgm:spPr/>
    </dgm:pt>
    <dgm:pt modelId="{176C11C0-8FD7-4E97-9945-B5738AA39AC8}" type="pres">
      <dgm:prSet presAssocID="{51F441BD-726B-4AB8-AA19-6B7C9EF33F08}" presName="horz1" presStyleCnt="0"/>
      <dgm:spPr/>
    </dgm:pt>
    <dgm:pt modelId="{9E8B7AD9-36A1-4E67-8DB7-B6BD943E7DDD}" type="pres">
      <dgm:prSet presAssocID="{51F441BD-726B-4AB8-AA19-6B7C9EF33F08}" presName="tx1" presStyleLbl="revTx" presStyleIdx="4" presStyleCnt="9"/>
      <dgm:spPr/>
      <dgm:t>
        <a:bodyPr/>
        <a:lstStyle/>
        <a:p>
          <a:endParaRPr lang="en-US"/>
        </a:p>
      </dgm:t>
    </dgm:pt>
    <dgm:pt modelId="{3664CFBC-B83F-4C0A-930A-E3ED943B0B8E}" type="pres">
      <dgm:prSet presAssocID="{51F441BD-726B-4AB8-AA19-6B7C9EF33F08}" presName="vert1" presStyleCnt="0"/>
      <dgm:spPr/>
    </dgm:pt>
    <dgm:pt modelId="{F5DD656C-A996-405B-BC4D-2AF687662CF4}" type="pres">
      <dgm:prSet presAssocID="{470EDCC8-492B-41F1-9A65-5D38F2A2DD8E}" presName="thickLine" presStyleLbl="alignNode1" presStyleIdx="5" presStyleCnt="9"/>
      <dgm:spPr/>
    </dgm:pt>
    <dgm:pt modelId="{6D375A48-2476-46E1-8282-5431944DF1A1}" type="pres">
      <dgm:prSet presAssocID="{470EDCC8-492B-41F1-9A65-5D38F2A2DD8E}" presName="horz1" presStyleCnt="0"/>
      <dgm:spPr/>
    </dgm:pt>
    <dgm:pt modelId="{4F2556BA-2B80-467C-AAAB-C91CC608651B}" type="pres">
      <dgm:prSet presAssocID="{470EDCC8-492B-41F1-9A65-5D38F2A2DD8E}" presName="tx1" presStyleLbl="revTx" presStyleIdx="5" presStyleCnt="9"/>
      <dgm:spPr/>
      <dgm:t>
        <a:bodyPr/>
        <a:lstStyle/>
        <a:p>
          <a:endParaRPr lang="en-US"/>
        </a:p>
      </dgm:t>
    </dgm:pt>
    <dgm:pt modelId="{7EF10F81-62EA-4EB2-907C-E26A78BE4FB3}" type="pres">
      <dgm:prSet presAssocID="{470EDCC8-492B-41F1-9A65-5D38F2A2DD8E}" presName="vert1" presStyleCnt="0"/>
      <dgm:spPr/>
    </dgm:pt>
    <dgm:pt modelId="{9E61B892-6A2B-491E-9B42-295229BD5CE2}" type="pres">
      <dgm:prSet presAssocID="{99E7D804-CC36-4C4B-BAFA-5373475284B2}" presName="thickLine" presStyleLbl="alignNode1" presStyleIdx="6" presStyleCnt="9"/>
      <dgm:spPr/>
    </dgm:pt>
    <dgm:pt modelId="{5C6B918C-E82A-450B-B5B4-FF79D3EAA262}" type="pres">
      <dgm:prSet presAssocID="{99E7D804-CC36-4C4B-BAFA-5373475284B2}" presName="horz1" presStyleCnt="0"/>
      <dgm:spPr/>
    </dgm:pt>
    <dgm:pt modelId="{11CA0F78-8F4A-4A05-B979-5CFF33EC4E08}" type="pres">
      <dgm:prSet presAssocID="{99E7D804-CC36-4C4B-BAFA-5373475284B2}" presName="tx1" presStyleLbl="revTx" presStyleIdx="6" presStyleCnt="9"/>
      <dgm:spPr/>
      <dgm:t>
        <a:bodyPr/>
        <a:lstStyle/>
        <a:p>
          <a:endParaRPr lang="en-US"/>
        </a:p>
      </dgm:t>
    </dgm:pt>
    <dgm:pt modelId="{902F439E-9E5E-452D-9E70-AEC0FBE812C0}" type="pres">
      <dgm:prSet presAssocID="{99E7D804-CC36-4C4B-BAFA-5373475284B2}" presName="vert1" presStyleCnt="0"/>
      <dgm:spPr/>
    </dgm:pt>
    <dgm:pt modelId="{D1B438A3-1877-400B-886F-E403239F2DDF}" type="pres">
      <dgm:prSet presAssocID="{1F6B8B4E-2B7B-40E9-B348-88729309945C}" presName="thickLine" presStyleLbl="alignNode1" presStyleIdx="7" presStyleCnt="9"/>
      <dgm:spPr/>
    </dgm:pt>
    <dgm:pt modelId="{DC1ECA99-1AB0-46A2-85E9-1361C6FC278C}" type="pres">
      <dgm:prSet presAssocID="{1F6B8B4E-2B7B-40E9-B348-88729309945C}" presName="horz1" presStyleCnt="0"/>
      <dgm:spPr/>
    </dgm:pt>
    <dgm:pt modelId="{DDFB7EC3-CFE0-4CFD-A67C-0D7A1F164841}" type="pres">
      <dgm:prSet presAssocID="{1F6B8B4E-2B7B-40E9-B348-88729309945C}" presName="tx1" presStyleLbl="revTx" presStyleIdx="7" presStyleCnt="9"/>
      <dgm:spPr/>
      <dgm:t>
        <a:bodyPr/>
        <a:lstStyle/>
        <a:p>
          <a:endParaRPr lang="en-US"/>
        </a:p>
      </dgm:t>
    </dgm:pt>
    <dgm:pt modelId="{858071BA-862D-4315-B2D3-68B80A43A2D9}" type="pres">
      <dgm:prSet presAssocID="{1F6B8B4E-2B7B-40E9-B348-88729309945C}" presName="vert1" presStyleCnt="0"/>
      <dgm:spPr/>
    </dgm:pt>
    <dgm:pt modelId="{11BC4640-3541-4891-9817-537B60C0C53A}" type="pres">
      <dgm:prSet presAssocID="{A950A4F2-3258-4AFC-A28A-5A189396D7C4}" presName="thickLine" presStyleLbl="alignNode1" presStyleIdx="8" presStyleCnt="9"/>
      <dgm:spPr/>
    </dgm:pt>
    <dgm:pt modelId="{A1B0D723-9639-4F9C-B9BE-D4F6AE4C8BEB}" type="pres">
      <dgm:prSet presAssocID="{A950A4F2-3258-4AFC-A28A-5A189396D7C4}" presName="horz1" presStyleCnt="0"/>
      <dgm:spPr/>
    </dgm:pt>
    <dgm:pt modelId="{92BD88D8-06D7-4D35-927D-E1EF5E523ED1}" type="pres">
      <dgm:prSet presAssocID="{A950A4F2-3258-4AFC-A28A-5A189396D7C4}" presName="tx1" presStyleLbl="revTx" presStyleIdx="8" presStyleCnt="9"/>
      <dgm:spPr/>
      <dgm:t>
        <a:bodyPr/>
        <a:lstStyle/>
        <a:p>
          <a:endParaRPr lang="en-US"/>
        </a:p>
      </dgm:t>
    </dgm:pt>
    <dgm:pt modelId="{A880CADC-4A97-4B2D-92EB-DAA0BF30176B}" type="pres">
      <dgm:prSet presAssocID="{A950A4F2-3258-4AFC-A28A-5A189396D7C4}" presName="vert1" presStyleCnt="0"/>
      <dgm:spPr/>
    </dgm:pt>
  </dgm:ptLst>
  <dgm:cxnLst>
    <dgm:cxn modelId="{0DAD87F0-96DC-4E7C-93FC-4E6A733089D6}" srcId="{F98B1F94-1BEF-420F-93DB-37E067CC563F}" destId="{CEBCFD32-06DA-429B-BA53-4932BF2CFD8A}" srcOrd="0" destOrd="0" parTransId="{2860CF42-6FF0-4820-868A-F5320E0C83F4}" sibTransId="{97598D61-CD5C-4D54-B55C-87214C9364F2}"/>
    <dgm:cxn modelId="{08F420CB-114D-468C-9829-B82C4744A08F}" srcId="{F98B1F94-1BEF-420F-93DB-37E067CC563F}" destId="{A950A4F2-3258-4AFC-A28A-5A189396D7C4}" srcOrd="8" destOrd="0" parTransId="{3278331D-A1ED-43AD-8AE7-79AC0AEAFEAF}" sibTransId="{25D37EFE-D365-4A18-AB4F-613637FBF48A}"/>
    <dgm:cxn modelId="{FB7734FB-CEE1-4C2C-91DF-9EF76F842921}" type="presOf" srcId="{99E7D804-CC36-4C4B-BAFA-5373475284B2}" destId="{11CA0F78-8F4A-4A05-B979-5CFF33EC4E08}" srcOrd="0" destOrd="0" presId="urn:microsoft.com/office/officeart/2008/layout/LinedList"/>
    <dgm:cxn modelId="{E94C0456-E725-4800-A24A-50B711F23C88}" type="presOf" srcId="{C8DF54A6-33F4-4964-A9D6-66DB630D86BB}" destId="{1648EC4F-98F6-40FB-8269-32B991E4451D}" srcOrd="0" destOrd="0" presId="urn:microsoft.com/office/officeart/2008/layout/LinedList"/>
    <dgm:cxn modelId="{2226A1F0-70D3-4A57-A9D1-55FF5CDAE5AE}" srcId="{F98B1F94-1BEF-420F-93DB-37E067CC563F}" destId="{99E7D804-CC36-4C4B-BAFA-5373475284B2}" srcOrd="6" destOrd="0" parTransId="{254BC6EB-F277-4289-B180-5A45238269E5}" sibTransId="{300E52DB-979D-4920-8F51-FFEEAB5D7367}"/>
    <dgm:cxn modelId="{39F43FE8-0C8F-4E4D-A83F-11DC3F3B2156}" type="presOf" srcId="{F98B1F94-1BEF-420F-93DB-37E067CC563F}" destId="{05369044-9735-4BC6-8983-EFC74CA8404E}" srcOrd="0" destOrd="0" presId="urn:microsoft.com/office/officeart/2008/layout/LinedList"/>
    <dgm:cxn modelId="{20ED5224-B3C3-45FB-93C0-F70480EE4AE6}" srcId="{F98B1F94-1BEF-420F-93DB-37E067CC563F}" destId="{01EFA92B-9D26-4D34-95C8-6746E8CE83FA}" srcOrd="3" destOrd="0" parTransId="{484215CB-5399-4D16-9799-4A39F0FC3859}" sibTransId="{67437C12-48E7-4BC4-9816-424B16DE3D3B}"/>
    <dgm:cxn modelId="{24E9989C-9B39-4076-A849-072ABBDD5D69}" type="presOf" srcId="{470EDCC8-492B-41F1-9A65-5D38F2A2DD8E}" destId="{4F2556BA-2B80-467C-AAAB-C91CC608651B}" srcOrd="0" destOrd="0" presId="urn:microsoft.com/office/officeart/2008/layout/LinedList"/>
    <dgm:cxn modelId="{9E3D48E8-EA21-498A-BECE-613C0F5894B1}" srcId="{F98B1F94-1BEF-420F-93DB-37E067CC563F}" destId="{21C22E02-35D5-4CC7-B4E0-D97018A84510}" srcOrd="1" destOrd="0" parTransId="{EA37A166-52F7-483A-9C41-E975FE09A146}" sibTransId="{EAA47630-BB47-4D3C-947F-0C3FD43C6909}"/>
    <dgm:cxn modelId="{6250D66C-2289-43FE-BA98-CF8D1B954A55}" srcId="{F98B1F94-1BEF-420F-93DB-37E067CC563F}" destId="{1F6B8B4E-2B7B-40E9-B348-88729309945C}" srcOrd="7" destOrd="0" parTransId="{51AF97EA-7447-42CA-B272-C59A96ED2EE4}" sibTransId="{7917C8C9-A1AA-4A26-85A8-7E5FAE5408F4}"/>
    <dgm:cxn modelId="{5F9A962C-2EAC-4E98-9FAA-25CE54EC501D}" srcId="{F98B1F94-1BEF-420F-93DB-37E067CC563F}" destId="{51F441BD-726B-4AB8-AA19-6B7C9EF33F08}" srcOrd="4" destOrd="0" parTransId="{EEE38C7A-9904-4C68-89AE-D02294D0685B}" sibTransId="{E561D22D-803D-4111-8430-C9FB6AB47213}"/>
    <dgm:cxn modelId="{FD472837-CB6C-4284-9F18-A90400455A9F}" type="presOf" srcId="{1F6B8B4E-2B7B-40E9-B348-88729309945C}" destId="{DDFB7EC3-CFE0-4CFD-A67C-0D7A1F164841}" srcOrd="0" destOrd="0" presId="urn:microsoft.com/office/officeart/2008/layout/LinedList"/>
    <dgm:cxn modelId="{74965A08-9FA4-495D-A3A3-215A86026953}" srcId="{F98B1F94-1BEF-420F-93DB-37E067CC563F}" destId="{470EDCC8-492B-41F1-9A65-5D38F2A2DD8E}" srcOrd="5" destOrd="0" parTransId="{88DBD9C2-9CAA-4186-A6E4-BD5A95F59A98}" sibTransId="{64EE5618-0D4B-4FE2-87AC-9ECF0EE7F994}"/>
    <dgm:cxn modelId="{001A79F3-7970-4BAF-BC70-57DBE3BC32D4}" srcId="{F98B1F94-1BEF-420F-93DB-37E067CC563F}" destId="{C8DF54A6-33F4-4964-A9D6-66DB630D86BB}" srcOrd="2" destOrd="0" parTransId="{9E624117-E63E-4C30-9EC1-2840A24C3E6F}" sibTransId="{ECD17084-ECC4-4343-A330-BD8C6D5E3E9B}"/>
    <dgm:cxn modelId="{04E1DF46-D180-4911-806B-F4094D1970E7}" type="presOf" srcId="{01EFA92B-9D26-4D34-95C8-6746E8CE83FA}" destId="{36F5E0FE-E132-4EFB-90D6-6B92028FD481}" srcOrd="0" destOrd="0" presId="urn:microsoft.com/office/officeart/2008/layout/LinedList"/>
    <dgm:cxn modelId="{4B99615F-6565-4416-9926-3BCBF9C31ADC}" type="presOf" srcId="{51F441BD-726B-4AB8-AA19-6B7C9EF33F08}" destId="{9E8B7AD9-36A1-4E67-8DB7-B6BD943E7DDD}" srcOrd="0" destOrd="0" presId="urn:microsoft.com/office/officeart/2008/layout/LinedList"/>
    <dgm:cxn modelId="{42041E71-C128-4F20-B402-81C25A23ADA7}" type="presOf" srcId="{CEBCFD32-06DA-429B-BA53-4932BF2CFD8A}" destId="{8119866B-DADC-46B2-8AB7-202651873330}" srcOrd="0" destOrd="0" presId="urn:microsoft.com/office/officeart/2008/layout/LinedList"/>
    <dgm:cxn modelId="{3C614503-5268-4540-B85B-05C0ED126A9B}" type="presOf" srcId="{21C22E02-35D5-4CC7-B4E0-D97018A84510}" destId="{793A87CD-4938-44F0-9160-74E990CA573C}" srcOrd="0" destOrd="0" presId="urn:microsoft.com/office/officeart/2008/layout/LinedList"/>
    <dgm:cxn modelId="{34764BDC-2A20-42E8-BB6C-A22BA3CFBAB6}" type="presOf" srcId="{A950A4F2-3258-4AFC-A28A-5A189396D7C4}" destId="{92BD88D8-06D7-4D35-927D-E1EF5E523ED1}" srcOrd="0" destOrd="0" presId="urn:microsoft.com/office/officeart/2008/layout/LinedList"/>
    <dgm:cxn modelId="{BE346B85-9197-4012-AA4A-D9C5C3440377}" type="presParOf" srcId="{05369044-9735-4BC6-8983-EFC74CA8404E}" destId="{11672C5D-2973-46C9-8E86-BD3269086564}" srcOrd="0" destOrd="0" presId="urn:microsoft.com/office/officeart/2008/layout/LinedList"/>
    <dgm:cxn modelId="{FFFE4857-656A-4F9A-A347-686E77C88DDE}" type="presParOf" srcId="{05369044-9735-4BC6-8983-EFC74CA8404E}" destId="{164BC1F4-49F9-4F4C-9539-6945E27DCA48}" srcOrd="1" destOrd="0" presId="urn:microsoft.com/office/officeart/2008/layout/LinedList"/>
    <dgm:cxn modelId="{8A88FF89-99B5-4ECE-8203-71C78B001976}" type="presParOf" srcId="{164BC1F4-49F9-4F4C-9539-6945E27DCA48}" destId="{8119866B-DADC-46B2-8AB7-202651873330}" srcOrd="0" destOrd="0" presId="urn:microsoft.com/office/officeart/2008/layout/LinedList"/>
    <dgm:cxn modelId="{24FBC1AA-FD62-4CD0-977E-0CE3856D5784}" type="presParOf" srcId="{164BC1F4-49F9-4F4C-9539-6945E27DCA48}" destId="{19B25AFC-7091-409D-9343-A9FED2131293}" srcOrd="1" destOrd="0" presId="urn:microsoft.com/office/officeart/2008/layout/LinedList"/>
    <dgm:cxn modelId="{6D22BCCE-EC62-496E-AEF5-9114AAA2AB22}" type="presParOf" srcId="{05369044-9735-4BC6-8983-EFC74CA8404E}" destId="{009F7FC2-C3DA-41E6-92CD-390C477903A5}" srcOrd="2" destOrd="0" presId="urn:microsoft.com/office/officeart/2008/layout/LinedList"/>
    <dgm:cxn modelId="{3E8CBE95-B412-4DE0-B5E8-BF9FBC1D4ADF}" type="presParOf" srcId="{05369044-9735-4BC6-8983-EFC74CA8404E}" destId="{F0EC28D8-474E-463A-9FD0-DB6F338DEA40}" srcOrd="3" destOrd="0" presId="urn:microsoft.com/office/officeart/2008/layout/LinedList"/>
    <dgm:cxn modelId="{3D008977-01EF-4427-B019-3A52E0183614}" type="presParOf" srcId="{F0EC28D8-474E-463A-9FD0-DB6F338DEA40}" destId="{793A87CD-4938-44F0-9160-74E990CA573C}" srcOrd="0" destOrd="0" presId="urn:microsoft.com/office/officeart/2008/layout/LinedList"/>
    <dgm:cxn modelId="{7E6377B9-6606-4433-80E3-70BF010D29F8}" type="presParOf" srcId="{F0EC28D8-474E-463A-9FD0-DB6F338DEA40}" destId="{855C70F9-C997-461F-8340-B4C027DE869D}" srcOrd="1" destOrd="0" presId="urn:microsoft.com/office/officeart/2008/layout/LinedList"/>
    <dgm:cxn modelId="{16076DE6-9E31-4695-BAFE-83B7B65B4F6D}" type="presParOf" srcId="{05369044-9735-4BC6-8983-EFC74CA8404E}" destId="{FA325FE7-C405-437B-AF35-B1B741B6F83A}" srcOrd="4" destOrd="0" presId="urn:microsoft.com/office/officeart/2008/layout/LinedList"/>
    <dgm:cxn modelId="{4C8148F1-D86E-47B5-A6EA-BF5846677D4B}" type="presParOf" srcId="{05369044-9735-4BC6-8983-EFC74CA8404E}" destId="{41D22480-FC3B-439B-84E6-5C77822ABFDD}" srcOrd="5" destOrd="0" presId="urn:microsoft.com/office/officeart/2008/layout/LinedList"/>
    <dgm:cxn modelId="{215E112F-CEEB-4BEF-B066-545652DD775B}" type="presParOf" srcId="{41D22480-FC3B-439B-84E6-5C77822ABFDD}" destId="{1648EC4F-98F6-40FB-8269-32B991E4451D}" srcOrd="0" destOrd="0" presId="urn:microsoft.com/office/officeart/2008/layout/LinedList"/>
    <dgm:cxn modelId="{CEFA5F3D-8FE6-46B8-B65A-808F9362A956}" type="presParOf" srcId="{41D22480-FC3B-439B-84E6-5C77822ABFDD}" destId="{38E41EC7-BC8F-4B10-9271-9A36BD5F839C}" srcOrd="1" destOrd="0" presId="urn:microsoft.com/office/officeart/2008/layout/LinedList"/>
    <dgm:cxn modelId="{1DB6B36A-861A-48F8-88B3-8D2F6911B930}" type="presParOf" srcId="{05369044-9735-4BC6-8983-EFC74CA8404E}" destId="{C141646D-70AE-441A-8695-E193F6D4183C}" srcOrd="6" destOrd="0" presId="urn:microsoft.com/office/officeart/2008/layout/LinedList"/>
    <dgm:cxn modelId="{85C59A14-7936-463B-B6EF-F6415891E4AD}" type="presParOf" srcId="{05369044-9735-4BC6-8983-EFC74CA8404E}" destId="{85E954E1-B6E5-4E57-A380-2DE178F1EEE9}" srcOrd="7" destOrd="0" presId="urn:microsoft.com/office/officeart/2008/layout/LinedList"/>
    <dgm:cxn modelId="{B6C45946-A7FA-4CF7-B67C-08E473353226}" type="presParOf" srcId="{85E954E1-B6E5-4E57-A380-2DE178F1EEE9}" destId="{36F5E0FE-E132-4EFB-90D6-6B92028FD481}" srcOrd="0" destOrd="0" presId="urn:microsoft.com/office/officeart/2008/layout/LinedList"/>
    <dgm:cxn modelId="{DD21CF14-805D-4113-872F-14394216F7DB}" type="presParOf" srcId="{85E954E1-B6E5-4E57-A380-2DE178F1EEE9}" destId="{DE89287A-BFED-4644-B24D-3BA801DF6FCA}" srcOrd="1" destOrd="0" presId="urn:microsoft.com/office/officeart/2008/layout/LinedList"/>
    <dgm:cxn modelId="{77A54843-EB55-417A-BBDC-9F1B7BFC99C7}" type="presParOf" srcId="{05369044-9735-4BC6-8983-EFC74CA8404E}" destId="{76236E2B-044E-41EE-8539-1328E9CE217A}" srcOrd="8" destOrd="0" presId="urn:microsoft.com/office/officeart/2008/layout/LinedList"/>
    <dgm:cxn modelId="{07ADD0F3-39AC-4691-A666-1B3642E60477}" type="presParOf" srcId="{05369044-9735-4BC6-8983-EFC74CA8404E}" destId="{176C11C0-8FD7-4E97-9945-B5738AA39AC8}" srcOrd="9" destOrd="0" presId="urn:microsoft.com/office/officeart/2008/layout/LinedList"/>
    <dgm:cxn modelId="{13F31C9D-939C-48AF-B704-6B3C84041087}" type="presParOf" srcId="{176C11C0-8FD7-4E97-9945-B5738AA39AC8}" destId="{9E8B7AD9-36A1-4E67-8DB7-B6BD943E7DDD}" srcOrd="0" destOrd="0" presId="urn:microsoft.com/office/officeart/2008/layout/LinedList"/>
    <dgm:cxn modelId="{1F77A0A4-7AE2-4896-91F6-D36B06947063}" type="presParOf" srcId="{176C11C0-8FD7-4E97-9945-B5738AA39AC8}" destId="{3664CFBC-B83F-4C0A-930A-E3ED943B0B8E}" srcOrd="1" destOrd="0" presId="urn:microsoft.com/office/officeart/2008/layout/LinedList"/>
    <dgm:cxn modelId="{ED5B4634-38C7-4548-891F-A44CBFAE6DA3}" type="presParOf" srcId="{05369044-9735-4BC6-8983-EFC74CA8404E}" destId="{F5DD656C-A996-405B-BC4D-2AF687662CF4}" srcOrd="10" destOrd="0" presId="urn:microsoft.com/office/officeart/2008/layout/LinedList"/>
    <dgm:cxn modelId="{EA759D39-2F64-4FF3-AB25-59636CF84CA8}" type="presParOf" srcId="{05369044-9735-4BC6-8983-EFC74CA8404E}" destId="{6D375A48-2476-46E1-8282-5431944DF1A1}" srcOrd="11" destOrd="0" presId="urn:microsoft.com/office/officeart/2008/layout/LinedList"/>
    <dgm:cxn modelId="{021DE236-F3C2-42B2-B4AC-09E5F8B1CC2A}" type="presParOf" srcId="{6D375A48-2476-46E1-8282-5431944DF1A1}" destId="{4F2556BA-2B80-467C-AAAB-C91CC608651B}" srcOrd="0" destOrd="0" presId="urn:microsoft.com/office/officeart/2008/layout/LinedList"/>
    <dgm:cxn modelId="{A334EB2D-3C6B-4404-9871-1AD700EA03DA}" type="presParOf" srcId="{6D375A48-2476-46E1-8282-5431944DF1A1}" destId="{7EF10F81-62EA-4EB2-907C-E26A78BE4FB3}" srcOrd="1" destOrd="0" presId="urn:microsoft.com/office/officeart/2008/layout/LinedList"/>
    <dgm:cxn modelId="{25A6A55B-1453-4392-9C9D-2581CDB5AA46}" type="presParOf" srcId="{05369044-9735-4BC6-8983-EFC74CA8404E}" destId="{9E61B892-6A2B-491E-9B42-295229BD5CE2}" srcOrd="12" destOrd="0" presId="urn:microsoft.com/office/officeart/2008/layout/LinedList"/>
    <dgm:cxn modelId="{D8D3FD3C-FF4F-4966-84CE-D9F293B11B53}" type="presParOf" srcId="{05369044-9735-4BC6-8983-EFC74CA8404E}" destId="{5C6B918C-E82A-450B-B5B4-FF79D3EAA262}" srcOrd="13" destOrd="0" presId="urn:microsoft.com/office/officeart/2008/layout/LinedList"/>
    <dgm:cxn modelId="{3EAD86E9-3378-47E7-B1D6-9EBF6EF927A7}" type="presParOf" srcId="{5C6B918C-E82A-450B-B5B4-FF79D3EAA262}" destId="{11CA0F78-8F4A-4A05-B979-5CFF33EC4E08}" srcOrd="0" destOrd="0" presId="urn:microsoft.com/office/officeart/2008/layout/LinedList"/>
    <dgm:cxn modelId="{F32608B8-E54E-4A30-B4A5-7514FA24B0DD}" type="presParOf" srcId="{5C6B918C-E82A-450B-B5B4-FF79D3EAA262}" destId="{902F439E-9E5E-452D-9E70-AEC0FBE812C0}" srcOrd="1" destOrd="0" presId="urn:microsoft.com/office/officeart/2008/layout/LinedList"/>
    <dgm:cxn modelId="{52C46A60-BB37-4D64-8637-9BDC95A20DFB}" type="presParOf" srcId="{05369044-9735-4BC6-8983-EFC74CA8404E}" destId="{D1B438A3-1877-400B-886F-E403239F2DDF}" srcOrd="14" destOrd="0" presId="urn:microsoft.com/office/officeart/2008/layout/LinedList"/>
    <dgm:cxn modelId="{FC1BCFED-94FD-4811-8D25-ACB3984238A5}" type="presParOf" srcId="{05369044-9735-4BC6-8983-EFC74CA8404E}" destId="{DC1ECA99-1AB0-46A2-85E9-1361C6FC278C}" srcOrd="15" destOrd="0" presId="urn:microsoft.com/office/officeart/2008/layout/LinedList"/>
    <dgm:cxn modelId="{C7BEAF69-4169-4F6F-9031-CACBBC0F129E}" type="presParOf" srcId="{DC1ECA99-1AB0-46A2-85E9-1361C6FC278C}" destId="{DDFB7EC3-CFE0-4CFD-A67C-0D7A1F164841}" srcOrd="0" destOrd="0" presId="urn:microsoft.com/office/officeart/2008/layout/LinedList"/>
    <dgm:cxn modelId="{D32187DE-0025-460F-A64D-C63C0FCA916B}" type="presParOf" srcId="{DC1ECA99-1AB0-46A2-85E9-1361C6FC278C}" destId="{858071BA-862D-4315-B2D3-68B80A43A2D9}" srcOrd="1" destOrd="0" presId="urn:microsoft.com/office/officeart/2008/layout/LinedList"/>
    <dgm:cxn modelId="{C41DEE20-1CC7-4320-A19A-6C345DB29624}" type="presParOf" srcId="{05369044-9735-4BC6-8983-EFC74CA8404E}" destId="{11BC4640-3541-4891-9817-537B60C0C53A}" srcOrd="16" destOrd="0" presId="urn:microsoft.com/office/officeart/2008/layout/LinedList"/>
    <dgm:cxn modelId="{1409F53D-7003-4D92-BF24-E152EA4B4920}" type="presParOf" srcId="{05369044-9735-4BC6-8983-EFC74CA8404E}" destId="{A1B0D723-9639-4F9C-B9BE-D4F6AE4C8BEB}" srcOrd="17" destOrd="0" presId="urn:microsoft.com/office/officeart/2008/layout/LinedList"/>
    <dgm:cxn modelId="{7C9FDF4F-0583-4E9E-94B0-0818C8C7075D}" type="presParOf" srcId="{A1B0D723-9639-4F9C-B9BE-D4F6AE4C8BEB}" destId="{92BD88D8-06D7-4D35-927D-E1EF5E523ED1}" srcOrd="0" destOrd="0" presId="urn:microsoft.com/office/officeart/2008/layout/LinedList"/>
    <dgm:cxn modelId="{DA3B0377-7C74-4F92-867C-D5811B1EF193}" type="presParOf" srcId="{A1B0D723-9639-4F9C-B9BE-D4F6AE4C8BEB}" destId="{A880CADC-4A97-4B2D-92EB-DAA0BF3017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B437D6-5352-4AE5-A270-0313E8D61212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6B8F53-FFBB-4946-829C-F1C70C4A8CD7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Design &amp; Scope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0FB36D3B-B307-455B-9605-2C38C33817C0}" type="parTrans" cxnId="{324F1CCD-190E-436B-9353-4BB2BAA13FEA}">
      <dgm:prSet/>
      <dgm:spPr/>
      <dgm:t>
        <a:bodyPr/>
        <a:lstStyle/>
        <a:p>
          <a:endParaRPr lang="en-US"/>
        </a:p>
      </dgm:t>
    </dgm:pt>
    <dgm:pt modelId="{BEF3E235-5D5C-4EB4-9863-E20BAF4C36E9}" type="sibTrans" cxnId="{324F1CCD-190E-436B-9353-4BB2BAA13FEA}">
      <dgm:prSet custT="1"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449B63FF-EBE6-4F2F-98A7-C361BC98A792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Functional design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01E4EFA9-97AA-4978-A5F7-8F0A30780492}" type="parTrans" cxnId="{D8F0CFBB-85B1-4713-B93A-2BA28382F31D}">
      <dgm:prSet/>
      <dgm:spPr/>
      <dgm:t>
        <a:bodyPr/>
        <a:lstStyle/>
        <a:p>
          <a:endParaRPr lang="en-US"/>
        </a:p>
      </dgm:t>
    </dgm:pt>
    <dgm:pt modelId="{D958AC3E-2698-4CCC-B2B9-A3EC2FF43E7C}" type="sibTrans" cxnId="{D8F0CFBB-85B1-4713-B93A-2BA28382F31D}">
      <dgm:prSet/>
      <dgm:spPr/>
      <dgm:t>
        <a:bodyPr/>
        <a:lstStyle/>
        <a:p>
          <a:endParaRPr lang="en-US"/>
        </a:p>
      </dgm:t>
    </dgm:pt>
    <dgm:pt modelId="{CF7585F5-3536-4441-8753-8CE4FB53D202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Configure Fusion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B8C66A30-DD82-4270-A999-C6F75786AFCB}" type="parTrans" cxnId="{E8D28FDA-E6C3-46EA-AAEE-85C616C1E877}">
      <dgm:prSet/>
      <dgm:spPr/>
      <dgm:t>
        <a:bodyPr/>
        <a:lstStyle/>
        <a:p>
          <a:endParaRPr lang="en-US"/>
        </a:p>
      </dgm:t>
    </dgm:pt>
    <dgm:pt modelId="{2F4AC728-01FB-4F34-85ED-8D83EC7092CF}" type="sibTrans" cxnId="{E8D28FDA-E6C3-46EA-AAEE-85C616C1E877}">
      <dgm:prSet custT="1"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7A53DB4A-EA9F-4999-9170-C02EB73A02CE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Setup Configuration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DFA77D7F-559C-40C8-9701-6E762C9B801A}" type="parTrans" cxnId="{83A43FAE-3315-4866-8670-F0531A8FD407}">
      <dgm:prSet/>
      <dgm:spPr/>
      <dgm:t>
        <a:bodyPr/>
        <a:lstStyle/>
        <a:p>
          <a:endParaRPr lang="en-US"/>
        </a:p>
      </dgm:t>
    </dgm:pt>
    <dgm:pt modelId="{B3011C4F-B901-4500-A6E9-406334F77810}" type="sibTrans" cxnId="{83A43FAE-3315-4866-8670-F0531A8FD407}">
      <dgm:prSet/>
      <dgm:spPr/>
      <dgm:t>
        <a:bodyPr/>
        <a:lstStyle/>
        <a:p>
          <a:endParaRPr lang="en-US"/>
        </a:p>
      </dgm:t>
    </dgm:pt>
    <dgm:pt modelId="{AF12FB1B-C221-40DA-A17F-2791BC063925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Support &amp; Future Rollout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04F05C8F-0C7F-404E-831E-194C51F7D894}" type="parTrans" cxnId="{C2A77093-25AD-4B74-9C10-73A594387EDB}">
      <dgm:prSet/>
      <dgm:spPr/>
      <dgm:t>
        <a:bodyPr/>
        <a:lstStyle/>
        <a:p>
          <a:endParaRPr lang="en-US"/>
        </a:p>
      </dgm:t>
    </dgm:pt>
    <dgm:pt modelId="{04BE9076-91F2-44D9-86B2-CD4289CE6281}" type="sibTrans" cxnId="{C2A77093-25AD-4B74-9C10-73A594387EDB}">
      <dgm:prSet/>
      <dgm:spPr/>
      <dgm:t>
        <a:bodyPr/>
        <a:lstStyle/>
        <a:p>
          <a:endParaRPr lang="en-US"/>
        </a:p>
      </dgm:t>
    </dgm:pt>
    <dgm:pt modelId="{50DAC69D-0285-4289-864B-32D58A06A203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Implement new modules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39EAED5-00B0-4022-B4ED-C60034B38817}" type="parTrans" cxnId="{7EE0231F-2FC1-4303-8B38-7F3E47EA0165}">
      <dgm:prSet/>
      <dgm:spPr/>
      <dgm:t>
        <a:bodyPr/>
        <a:lstStyle/>
        <a:p>
          <a:endParaRPr lang="en-US"/>
        </a:p>
      </dgm:t>
    </dgm:pt>
    <dgm:pt modelId="{5C01124E-70F9-4D96-925B-CE326CFC3546}" type="sibTrans" cxnId="{7EE0231F-2FC1-4303-8B38-7F3E47EA0165}">
      <dgm:prSet/>
      <dgm:spPr/>
      <dgm:t>
        <a:bodyPr/>
        <a:lstStyle/>
        <a:p>
          <a:endParaRPr lang="en-US"/>
        </a:p>
      </dgm:t>
    </dgm:pt>
    <dgm:pt modelId="{D3C58B40-6A5D-4F08-8A09-5E24127CD086}">
      <dgm:prSet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Validate	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F3378095-AC6C-4204-9167-8F711AE107D0}" type="parTrans" cxnId="{6EB7A973-A965-4AE0-9879-97F12BA48378}">
      <dgm:prSet/>
      <dgm:spPr/>
      <dgm:t>
        <a:bodyPr/>
        <a:lstStyle/>
        <a:p>
          <a:endParaRPr lang="en-US"/>
        </a:p>
      </dgm:t>
    </dgm:pt>
    <dgm:pt modelId="{D3CDC458-C77D-4FB7-BA5D-BA8B556B9F44}" type="sibTrans" cxnId="{6EB7A973-A965-4AE0-9879-97F12BA48378}">
      <dgm:prSet custT="1"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4BFFFEB2-40CF-4017-B3AE-21094684E173}">
      <dgm:prSet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Transition to PROD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71E50652-A3F2-4B2C-A4DC-5D9BBE6E74A5}" type="parTrans" cxnId="{28C383DA-FC96-4278-B87C-7A7F0A8EC6B8}">
      <dgm:prSet/>
      <dgm:spPr/>
      <dgm:t>
        <a:bodyPr/>
        <a:lstStyle/>
        <a:p>
          <a:endParaRPr lang="en-US"/>
        </a:p>
      </dgm:t>
    </dgm:pt>
    <dgm:pt modelId="{5BC34CC3-5A10-452C-97A8-AC1B9D40138E}" type="sibTrans" cxnId="{28C383DA-FC96-4278-B87C-7A7F0A8EC6B8}">
      <dgm:prSet custT="1"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C9C83B27-D9FD-4416-9A95-0FDB18C2C111}">
      <dgm:prSet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Validate Solutions with User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52E6C44-913C-4795-A609-EF809F32F377}" type="parTrans" cxnId="{F476F359-2BE0-47D4-ABDB-4168CECB0E4C}">
      <dgm:prSet/>
      <dgm:spPr/>
      <dgm:t>
        <a:bodyPr/>
        <a:lstStyle/>
        <a:p>
          <a:endParaRPr lang="en-US"/>
        </a:p>
      </dgm:t>
    </dgm:pt>
    <dgm:pt modelId="{01E0440A-D9D0-4D76-8A82-AF36279D485B}" type="sibTrans" cxnId="{F476F359-2BE0-47D4-ABDB-4168CECB0E4C}">
      <dgm:prSet/>
      <dgm:spPr/>
      <dgm:t>
        <a:bodyPr/>
        <a:lstStyle/>
        <a:p>
          <a:endParaRPr lang="en-US"/>
        </a:p>
      </dgm:t>
    </dgm:pt>
    <dgm:pt modelId="{43929B30-B4DF-43F0-BE10-48DA82B3A846}">
      <dgm:prSet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Migrate Configurations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16DEE82A-240C-4D0E-B15D-0EC835B23A73}" type="parTrans" cxnId="{C79D1A4A-79CD-4893-BBEB-76DB7CFD0CDD}">
      <dgm:prSet/>
      <dgm:spPr/>
      <dgm:t>
        <a:bodyPr/>
        <a:lstStyle/>
        <a:p>
          <a:endParaRPr lang="en-US"/>
        </a:p>
      </dgm:t>
    </dgm:pt>
    <dgm:pt modelId="{C60C9986-200E-4FD7-A066-B531577339BE}" type="sibTrans" cxnId="{C79D1A4A-79CD-4893-BBEB-76DB7CFD0CDD}">
      <dgm:prSet/>
      <dgm:spPr/>
      <dgm:t>
        <a:bodyPr/>
        <a:lstStyle/>
        <a:p>
          <a:endParaRPr lang="en-US"/>
        </a:p>
      </dgm:t>
    </dgm:pt>
    <dgm:pt modelId="{0485B7FA-48D0-495D-A75C-D5999C417919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GAP analysis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54618F4-0E81-42A2-B837-77776CB692D3}" type="parTrans" cxnId="{55307B06-730F-496B-B9D8-D922E3F66DA2}">
      <dgm:prSet/>
      <dgm:spPr/>
      <dgm:t>
        <a:bodyPr/>
        <a:lstStyle/>
        <a:p>
          <a:endParaRPr lang="en-US"/>
        </a:p>
      </dgm:t>
    </dgm:pt>
    <dgm:pt modelId="{3B4EE8AE-C716-48F5-8DF3-96C6787DCD60}" type="sibTrans" cxnId="{55307B06-730F-496B-B9D8-D922E3F66DA2}">
      <dgm:prSet/>
      <dgm:spPr/>
      <dgm:t>
        <a:bodyPr/>
        <a:lstStyle/>
        <a:p>
          <a:endParaRPr lang="en-US"/>
        </a:p>
      </dgm:t>
    </dgm:pt>
    <dgm:pt modelId="{5B1A4EE6-342D-40ED-B5BC-F6F48D81EFA9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Define Scope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420A72F-6221-4650-8C53-BC99102A354E}" type="parTrans" cxnId="{88704176-6EF3-45F4-9A05-0716F90B41EE}">
      <dgm:prSet/>
      <dgm:spPr/>
      <dgm:t>
        <a:bodyPr/>
        <a:lstStyle/>
        <a:p>
          <a:endParaRPr lang="en-US"/>
        </a:p>
      </dgm:t>
    </dgm:pt>
    <dgm:pt modelId="{F96387DB-842E-4221-A8A2-F27191EF9248}" type="sibTrans" cxnId="{88704176-6EF3-45F4-9A05-0716F90B41EE}">
      <dgm:prSet/>
      <dgm:spPr/>
      <dgm:t>
        <a:bodyPr/>
        <a:lstStyle/>
        <a:p>
          <a:endParaRPr lang="en-US"/>
        </a:p>
      </dgm:t>
    </dgm:pt>
    <dgm:pt modelId="{3E495130-9411-40EF-83AC-9F3FCFEB7E13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Define migrations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93A906F3-AE9F-4F0A-92FA-776E89EEEF46}" type="parTrans" cxnId="{A85A2F12-4034-4838-A952-F8859DDEDFCD}">
      <dgm:prSet/>
      <dgm:spPr/>
      <dgm:t>
        <a:bodyPr/>
        <a:lstStyle/>
        <a:p>
          <a:endParaRPr lang="en-US"/>
        </a:p>
      </dgm:t>
    </dgm:pt>
    <dgm:pt modelId="{B3113162-A851-4E7A-A7A2-648EFF6AE3C2}" type="sibTrans" cxnId="{A85A2F12-4034-4838-A952-F8859DDEDFCD}">
      <dgm:prSet/>
      <dgm:spPr/>
      <dgm:t>
        <a:bodyPr/>
        <a:lstStyle/>
        <a:p>
          <a:endParaRPr lang="en-US"/>
        </a:p>
      </dgm:t>
    </dgm:pt>
    <dgm:pt modelId="{62ADC4FA-70FF-48CF-A159-ABCF7432E5A9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Define Extensions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0B1B53C0-5BC5-4009-883B-D971521A5506}" type="parTrans" cxnId="{48CE8F30-42AF-4FDA-BC6A-881196D4E0B6}">
      <dgm:prSet/>
      <dgm:spPr/>
      <dgm:t>
        <a:bodyPr/>
        <a:lstStyle/>
        <a:p>
          <a:endParaRPr lang="en-US"/>
        </a:p>
      </dgm:t>
    </dgm:pt>
    <dgm:pt modelId="{9C9B44AD-B4FE-4CD2-9114-6C2CF636B009}" type="sibTrans" cxnId="{48CE8F30-42AF-4FDA-BC6A-881196D4E0B6}">
      <dgm:prSet/>
      <dgm:spPr/>
      <dgm:t>
        <a:bodyPr/>
        <a:lstStyle/>
        <a:p>
          <a:endParaRPr lang="en-US"/>
        </a:p>
      </dgm:t>
    </dgm:pt>
    <dgm:pt modelId="{58510F42-51D5-465F-ABCE-931BCD4C065C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Define Project Plan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D7147B7-B192-4527-8FD5-6E130FCD9BD4}" type="parTrans" cxnId="{BA351ED9-C5FE-46B0-9B58-96A03734804B}">
      <dgm:prSet/>
      <dgm:spPr/>
      <dgm:t>
        <a:bodyPr/>
        <a:lstStyle/>
        <a:p>
          <a:endParaRPr lang="en-US"/>
        </a:p>
      </dgm:t>
    </dgm:pt>
    <dgm:pt modelId="{64CD6366-6254-42E7-B409-C0B73C2FEB47}" type="sibTrans" cxnId="{BA351ED9-C5FE-46B0-9B58-96A03734804B}">
      <dgm:prSet/>
      <dgm:spPr/>
      <dgm:t>
        <a:bodyPr/>
        <a:lstStyle/>
        <a:p>
          <a:endParaRPr lang="en-US"/>
        </a:p>
      </dgm:t>
    </dgm:pt>
    <dgm:pt modelId="{FED472D5-04E9-4D61-963C-BC8F35553B96}">
      <dgm:prSet phldrT="[Text]" custT="1"/>
      <dgm:spPr/>
      <dgm:t>
        <a:bodyPr/>
        <a:lstStyle/>
        <a:p>
          <a:endParaRPr lang="en-US" sz="1500" dirty="0">
            <a:latin typeface="Century Gothic" panose="020B0502020202020204" pitchFamily="34" charset="0"/>
          </a:endParaRPr>
        </a:p>
      </dgm:t>
    </dgm:pt>
    <dgm:pt modelId="{58F19A99-FB52-4512-96CE-8BC09E756EF5}" type="parTrans" cxnId="{97329ED2-E0B6-4425-9B07-3DE6EE6E3E12}">
      <dgm:prSet/>
      <dgm:spPr/>
      <dgm:t>
        <a:bodyPr/>
        <a:lstStyle/>
        <a:p>
          <a:endParaRPr lang="en-US"/>
        </a:p>
      </dgm:t>
    </dgm:pt>
    <dgm:pt modelId="{DDC6F37A-1DA1-46C2-8932-AA957998850E}" type="sibTrans" cxnId="{97329ED2-E0B6-4425-9B07-3DE6EE6E3E12}">
      <dgm:prSet/>
      <dgm:spPr/>
      <dgm:t>
        <a:bodyPr/>
        <a:lstStyle/>
        <a:p>
          <a:endParaRPr lang="en-US"/>
        </a:p>
      </dgm:t>
    </dgm:pt>
    <dgm:pt modelId="{FB82BA0C-2D2E-435E-B7F7-25A08F31C132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Migrate Data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9A98C481-7FD7-4773-94E5-1DB05D8D353B}" type="parTrans" cxnId="{A55EFE34-462E-4403-8971-38697582B90B}">
      <dgm:prSet/>
      <dgm:spPr/>
      <dgm:t>
        <a:bodyPr/>
        <a:lstStyle/>
        <a:p>
          <a:endParaRPr lang="en-US"/>
        </a:p>
      </dgm:t>
    </dgm:pt>
    <dgm:pt modelId="{763FB317-F388-4518-A36C-8262F4607C73}" type="sibTrans" cxnId="{A55EFE34-462E-4403-8971-38697582B90B}">
      <dgm:prSet/>
      <dgm:spPr/>
      <dgm:t>
        <a:bodyPr/>
        <a:lstStyle/>
        <a:p>
          <a:endParaRPr lang="en-US"/>
        </a:p>
      </dgm:t>
    </dgm:pt>
    <dgm:pt modelId="{FB90ADD7-70B4-4EFC-B35E-AA47E46CC9BF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Built Integrations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71579F7A-A6A3-475F-AD68-7CD7898BD5AF}" type="parTrans" cxnId="{F2B90C3F-4C56-44C7-95AD-2D09A18426AC}">
      <dgm:prSet/>
      <dgm:spPr/>
      <dgm:t>
        <a:bodyPr/>
        <a:lstStyle/>
        <a:p>
          <a:endParaRPr lang="en-US"/>
        </a:p>
      </dgm:t>
    </dgm:pt>
    <dgm:pt modelId="{FEA3C675-F872-4382-AB68-50301F397B8C}" type="sibTrans" cxnId="{F2B90C3F-4C56-44C7-95AD-2D09A18426AC}">
      <dgm:prSet/>
      <dgm:spPr/>
      <dgm:t>
        <a:bodyPr/>
        <a:lstStyle/>
        <a:p>
          <a:endParaRPr lang="en-US"/>
        </a:p>
      </dgm:t>
    </dgm:pt>
    <dgm:pt modelId="{4FCF4C26-948D-423C-8F15-DF005DE959C4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Develop Extension 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7A9F924-955B-4F97-ACBA-080B1A53F700}" type="parTrans" cxnId="{1FC505F1-A96B-40DF-9C4A-D251DDB052DF}">
      <dgm:prSet/>
      <dgm:spPr/>
      <dgm:t>
        <a:bodyPr/>
        <a:lstStyle/>
        <a:p>
          <a:endParaRPr lang="en-US"/>
        </a:p>
      </dgm:t>
    </dgm:pt>
    <dgm:pt modelId="{D21CAEE8-5249-4E5A-B0C8-C5914101A03E}" type="sibTrans" cxnId="{1FC505F1-A96B-40DF-9C4A-D251DDB052DF}">
      <dgm:prSet/>
      <dgm:spPr/>
      <dgm:t>
        <a:bodyPr/>
        <a:lstStyle/>
        <a:p>
          <a:endParaRPr lang="en-US"/>
        </a:p>
      </dgm:t>
    </dgm:pt>
    <dgm:pt modelId="{AC7D5122-EF29-42F1-B351-E7B6E966BB25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Develop Reports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D9236B6-1120-4FE8-B272-1DAAD0735032}" type="parTrans" cxnId="{A30F3F8E-1816-4199-BB7D-3DE2C86A08F4}">
      <dgm:prSet/>
      <dgm:spPr/>
      <dgm:t>
        <a:bodyPr/>
        <a:lstStyle/>
        <a:p>
          <a:endParaRPr lang="en-US"/>
        </a:p>
      </dgm:t>
    </dgm:pt>
    <dgm:pt modelId="{859EEBEC-C756-46FF-896B-A17FACBCD988}" type="sibTrans" cxnId="{A30F3F8E-1816-4199-BB7D-3DE2C86A08F4}">
      <dgm:prSet/>
      <dgm:spPr/>
      <dgm:t>
        <a:bodyPr/>
        <a:lstStyle/>
        <a:p>
          <a:endParaRPr lang="en-US"/>
        </a:p>
      </dgm:t>
    </dgm:pt>
    <dgm:pt modelId="{457A3FAB-747D-4FAF-B710-8A2F75592CD6}">
      <dgm:prSet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Load &amp; Reconcile Data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8FE84BE-7B39-45F0-8740-752ADBB50633}" type="parTrans" cxnId="{BDC70C9F-9756-496B-AA34-A748B450E529}">
      <dgm:prSet/>
      <dgm:spPr/>
      <dgm:t>
        <a:bodyPr/>
        <a:lstStyle/>
        <a:p>
          <a:endParaRPr lang="en-US"/>
        </a:p>
      </dgm:t>
    </dgm:pt>
    <dgm:pt modelId="{DB66DA27-BBCA-41B5-9958-8D72BD714FFC}" type="sibTrans" cxnId="{BDC70C9F-9756-496B-AA34-A748B450E529}">
      <dgm:prSet/>
      <dgm:spPr/>
      <dgm:t>
        <a:bodyPr/>
        <a:lstStyle/>
        <a:p>
          <a:endParaRPr lang="en-US"/>
        </a:p>
      </dgm:t>
    </dgm:pt>
    <dgm:pt modelId="{BD0F070A-E918-42BE-BE5D-0F212FF1BD6F}">
      <dgm:prSet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Conduct training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1FC9B883-3B45-47E9-8C20-C3DA3FB41C18}" type="parTrans" cxnId="{A8AE7E69-68F0-4447-9620-9A3BE3F16595}">
      <dgm:prSet/>
      <dgm:spPr/>
      <dgm:t>
        <a:bodyPr/>
        <a:lstStyle/>
        <a:p>
          <a:endParaRPr lang="en-US"/>
        </a:p>
      </dgm:t>
    </dgm:pt>
    <dgm:pt modelId="{A368B2C6-3A2D-430D-A71A-CE4CA87E72DC}" type="sibTrans" cxnId="{A8AE7E69-68F0-4447-9620-9A3BE3F16595}">
      <dgm:prSet/>
      <dgm:spPr/>
      <dgm:t>
        <a:bodyPr/>
        <a:lstStyle/>
        <a:p>
          <a:endParaRPr lang="en-US"/>
        </a:p>
      </dgm:t>
    </dgm:pt>
    <dgm:pt modelId="{EB07A31D-E937-42F7-89E7-8ED112742A56}">
      <dgm:prSet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Migrate Extension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5E587BE-443B-4811-BACD-1B1FE1F1ACE5}" type="parTrans" cxnId="{61FD5432-FB8D-456F-A58B-7729C19175A7}">
      <dgm:prSet/>
      <dgm:spPr/>
      <dgm:t>
        <a:bodyPr/>
        <a:lstStyle/>
        <a:p>
          <a:endParaRPr lang="en-US"/>
        </a:p>
      </dgm:t>
    </dgm:pt>
    <dgm:pt modelId="{652C72B2-599D-4DA5-AAD1-A5CD2E605A1D}" type="sibTrans" cxnId="{61FD5432-FB8D-456F-A58B-7729C19175A7}">
      <dgm:prSet/>
      <dgm:spPr/>
      <dgm:t>
        <a:bodyPr/>
        <a:lstStyle/>
        <a:p>
          <a:endParaRPr lang="en-US"/>
        </a:p>
      </dgm:t>
    </dgm:pt>
    <dgm:pt modelId="{BA81B786-9B2A-4571-891F-03C2E30C7A31}">
      <dgm:prSet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Migrate Reports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4082D78-F81D-4E3D-9EC8-FDF0D544F938}" type="parTrans" cxnId="{0F307437-0ADF-4897-97C0-1C7866BF1465}">
      <dgm:prSet/>
      <dgm:spPr/>
      <dgm:t>
        <a:bodyPr/>
        <a:lstStyle/>
        <a:p>
          <a:endParaRPr lang="en-US"/>
        </a:p>
      </dgm:t>
    </dgm:pt>
    <dgm:pt modelId="{2D0BB112-059D-49FB-9056-D265333083FF}" type="sibTrans" cxnId="{0F307437-0ADF-4897-97C0-1C7866BF1465}">
      <dgm:prSet/>
      <dgm:spPr/>
      <dgm:t>
        <a:bodyPr/>
        <a:lstStyle/>
        <a:p>
          <a:endParaRPr lang="en-US"/>
        </a:p>
      </dgm:t>
    </dgm:pt>
    <dgm:pt modelId="{11594D52-2C0D-4BBF-B194-AE4E50901988}">
      <dgm:prSet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Migrate &amp; Reconcile Data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DA6795E-5811-445E-B374-BF531BB666F2}" type="parTrans" cxnId="{C20DC919-B3D4-4BD1-822F-BF6B6D175C54}">
      <dgm:prSet/>
      <dgm:spPr/>
      <dgm:t>
        <a:bodyPr/>
        <a:lstStyle/>
        <a:p>
          <a:endParaRPr lang="en-US"/>
        </a:p>
      </dgm:t>
    </dgm:pt>
    <dgm:pt modelId="{57100983-6FDC-4D50-A05F-3508A5F9F40F}" type="sibTrans" cxnId="{C20DC919-B3D4-4BD1-822F-BF6B6D175C54}">
      <dgm:prSet/>
      <dgm:spPr/>
      <dgm:t>
        <a:bodyPr/>
        <a:lstStyle/>
        <a:p>
          <a:endParaRPr lang="en-US"/>
        </a:p>
      </dgm:t>
    </dgm:pt>
    <dgm:pt modelId="{D8475293-EB05-4908-BA66-1F7B5AF7FB81}">
      <dgm:prSet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Transition to PROD Support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12548F0-0304-4068-B223-D79B6D572EBA}" type="parTrans" cxnId="{3CD06317-3E93-433B-8ADD-FBAA87DAE564}">
      <dgm:prSet/>
      <dgm:spPr/>
      <dgm:t>
        <a:bodyPr/>
        <a:lstStyle/>
        <a:p>
          <a:endParaRPr lang="en-US"/>
        </a:p>
      </dgm:t>
    </dgm:pt>
    <dgm:pt modelId="{5AD02132-EEFF-4DDC-AA9C-BD13889DB3C5}" type="sibTrans" cxnId="{3CD06317-3E93-433B-8ADD-FBAA87DAE564}">
      <dgm:prSet/>
      <dgm:spPr/>
      <dgm:t>
        <a:bodyPr/>
        <a:lstStyle/>
        <a:p>
          <a:endParaRPr lang="en-US"/>
        </a:p>
      </dgm:t>
    </dgm:pt>
    <dgm:pt modelId="{32466CDD-1D79-45B5-BD14-50A983A4F528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Rollout  New Countries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CF360A7-8CBF-4A0F-8ACD-2C7DD56DDB8F}" type="parTrans" cxnId="{E69AA155-402A-4534-B0CE-3E5B96ECEE1B}">
      <dgm:prSet/>
      <dgm:spPr/>
      <dgm:t>
        <a:bodyPr/>
        <a:lstStyle/>
        <a:p>
          <a:endParaRPr lang="en-US"/>
        </a:p>
      </dgm:t>
    </dgm:pt>
    <dgm:pt modelId="{A8056EBC-F428-468A-B5BE-823D5B365610}" type="sibTrans" cxnId="{E69AA155-402A-4534-B0CE-3E5B96ECEE1B}">
      <dgm:prSet/>
      <dgm:spPr/>
      <dgm:t>
        <a:bodyPr/>
        <a:lstStyle/>
        <a:p>
          <a:endParaRPr lang="en-US"/>
        </a:p>
      </dgm:t>
    </dgm:pt>
    <dgm:pt modelId="{FF1DF411-222E-44FF-8595-D13C97413038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Additional Extension/Reports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D37A548-3DEE-4ECB-9CFC-22A4B12C551E}" type="parTrans" cxnId="{0F7C4BCF-B505-413F-BA1C-39A46FDE9E95}">
      <dgm:prSet/>
      <dgm:spPr/>
      <dgm:t>
        <a:bodyPr/>
        <a:lstStyle/>
        <a:p>
          <a:endParaRPr lang="en-US"/>
        </a:p>
      </dgm:t>
    </dgm:pt>
    <dgm:pt modelId="{E16FAEE7-6056-49BF-9423-F4487E7A969F}" type="sibTrans" cxnId="{0F7C4BCF-B505-413F-BA1C-39A46FDE9E95}">
      <dgm:prSet/>
      <dgm:spPr/>
      <dgm:t>
        <a:bodyPr/>
        <a:lstStyle/>
        <a:p>
          <a:endParaRPr lang="en-US"/>
        </a:p>
      </dgm:t>
    </dgm:pt>
    <dgm:pt modelId="{3DB43A12-BD91-4D94-9067-4A9A138B2AAF}">
      <dgm:prSet phldrT="[Text]" custT="1"/>
      <dgm:spPr/>
      <dgm:t>
        <a:bodyPr/>
        <a:lstStyle/>
        <a:p>
          <a:r>
            <a:rPr lang="en-US" sz="1400" smtClean="0">
              <a:solidFill>
                <a:srgbClr val="002060"/>
              </a:solidFill>
              <a:latin typeface="Century Gothic" panose="020B0502020202020204" pitchFamily="34" charset="0"/>
            </a:rPr>
            <a:t>Periodic Upgrade &amp; Testing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D8DAE39-7236-4CB9-827A-41083547BA78}" type="parTrans" cxnId="{9A083D13-0B7E-4FFD-9A6E-476C689C7D68}">
      <dgm:prSet/>
      <dgm:spPr/>
      <dgm:t>
        <a:bodyPr/>
        <a:lstStyle/>
        <a:p>
          <a:endParaRPr lang="en-US"/>
        </a:p>
      </dgm:t>
    </dgm:pt>
    <dgm:pt modelId="{44D075CE-DB60-4A03-8487-A53DC6938AA4}" type="sibTrans" cxnId="{9A083D13-0B7E-4FFD-9A6E-476C689C7D68}">
      <dgm:prSet/>
      <dgm:spPr/>
      <dgm:t>
        <a:bodyPr/>
        <a:lstStyle/>
        <a:p>
          <a:endParaRPr lang="en-US"/>
        </a:p>
      </dgm:t>
    </dgm:pt>
    <dgm:pt modelId="{5D7547CB-2670-494B-A066-4A04F29DFCF5}" type="pres">
      <dgm:prSet presAssocID="{94B437D6-5352-4AE5-A270-0313E8D612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D5593-FD42-49D6-A438-165E1DAD9CE2}" type="pres">
      <dgm:prSet presAssocID="{306B8F53-FFBB-4946-829C-F1C70C4A8CD7}" presName="composite" presStyleCnt="0"/>
      <dgm:spPr/>
      <dgm:t>
        <a:bodyPr/>
        <a:lstStyle/>
        <a:p>
          <a:endParaRPr lang="en-US"/>
        </a:p>
      </dgm:t>
    </dgm:pt>
    <dgm:pt modelId="{D8BD1FB0-A3B1-4919-90D1-D749A41BB173}" type="pres">
      <dgm:prSet presAssocID="{306B8F53-FFBB-4946-829C-F1C70C4A8CD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129E9-BE60-48FC-906F-E1424CC83980}" type="pres">
      <dgm:prSet presAssocID="{306B8F53-FFBB-4946-829C-F1C70C4A8CD7}" presName="parSh" presStyleLbl="node1" presStyleIdx="0" presStyleCnt="5" custScaleX="118236" custScaleY="107487"/>
      <dgm:spPr/>
      <dgm:t>
        <a:bodyPr/>
        <a:lstStyle/>
        <a:p>
          <a:endParaRPr lang="en-US"/>
        </a:p>
      </dgm:t>
    </dgm:pt>
    <dgm:pt modelId="{0F851FD6-6036-479B-A117-7EB266D03ECD}" type="pres">
      <dgm:prSet presAssocID="{306B8F53-FFBB-4946-829C-F1C70C4A8CD7}" presName="desTx" presStyleLbl="fgAcc1" presStyleIdx="0" presStyleCnt="5" custScaleX="112008" custLinFactNeighborY="9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AAB5E-2239-43CE-BF89-613DC861FB11}" type="pres">
      <dgm:prSet presAssocID="{BEF3E235-5D5C-4EB4-9863-E20BAF4C36E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7CBC519-8CE0-4501-B392-38AC35C3AFB9}" type="pres">
      <dgm:prSet presAssocID="{BEF3E235-5D5C-4EB4-9863-E20BAF4C36E9}" presName="connTx" presStyleLbl="sibTrans2D1" presStyleIdx="0" presStyleCnt="4"/>
      <dgm:spPr/>
      <dgm:t>
        <a:bodyPr/>
        <a:lstStyle/>
        <a:p>
          <a:endParaRPr lang="en-US"/>
        </a:p>
      </dgm:t>
    </dgm:pt>
    <dgm:pt modelId="{5E098AC4-7688-4F0D-81A3-76A8B95D90D5}" type="pres">
      <dgm:prSet presAssocID="{CF7585F5-3536-4441-8753-8CE4FB53D202}" presName="composite" presStyleCnt="0"/>
      <dgm:spPr/>
      <dgm:t>
        <a:bodyPr/>
        <a:lstStyle/>
        <a:p>
          <a:endParaRPr lang="en-US"/>
        </a:p>
      </dgm:t>
    </dgm:pt>
    <dgm:pt modelId="{04C67805-6314-4412-8036-F6284847BD40}" type="pres">
      <dgm:prSet presAssocID="{CF7585F5-3536-4441-8753-8CE4FB53D20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0924-A728-481D-9B36-05D4BE81298F}" type="pres">
      <dgm:prSet presAssocID="{CF7585F5-3536-4441-8753-8CE4FB53D202}" presName="parSh" presStyleLbl="node1" presStyleIdx="1" presStyleCnt="5" custScaleX="118847" custScaleY="112515"/>
      <dgm:spPr/>
      <dgm:t>
        <a:bodyPr/>
        <a:lstStyle/>
        <a:p>
          <a:endParaRPr lang="en-US"/>
        </a:p>
      </dgm:t>
    </dgm:pt>
    <dgm:pt modelId="{C766B249-549E-4E46-9CC7-B7D685010C52}" type="pres">
      <dgm:prSet presAssocID="{CF7585F5-3536-4441-8753-8CE4FB53D202}" presName="desTx" presStyleLbl="fgAcc1" presStyleIdx="1" presStyleCnt="5" custScaleX="129242" custLinFactNeighborX="-6204" custLinFactNeighborY="9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FB071-61FC-498C-A313-3334CD67A6C7}" type="pres">
      <dgm:prSet presAssocID="{2F4AC728-01FB-4F34-85ED-8D83EC7092C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9A98E48-CECB-453B-B3B4-0669CE38506B}" type="pres">
      <dgm:prSet presAssocID="{2F4AC728-01FB-4F34-85ED-8D83EC7092CF}" presName="connTx" presStyleLbl="sibTrans2D1" presStyleIdx="1" presStyleCnt="4"/>
      <dgm:spPr/>
      <dgm:t>
        <a:bodyPr/>
        <a:lstStyle/>
        <a:p>
          <a:endParaRPr lang="en-US"/>
        </a:p>
      </dgm:t>
    </dgm:pt>
    <dgm:pt modelId="{C370F4E9-A8B1-40FE-901E-A65495292CC1}" type="pres">
      <dgm:prSet presAssocID="{D3C58B40-6A5D-4F08-8A09-5E24127CD086}" presName="composite" presStyleCnt="0"/>
      <dgm:spPr/>
      <dgm:t>
        <a:bodyPr/>
        <a:lstStyle/>
        <a:p>
          <a:endParaRPr lang="en-US"/>
        </a:p>
      </dgm:t>
    </dgm:pt>
    <dgm:pt modelId="{2BAE103E-4C6C-4A70-8387-033789808284}" type="pres">
      <dgm:prSet presAssocID="{D3C58B40-6A5D-4F08-8A09-5E24127CD086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AEAE6-6937-42A5-B201-3E4BB9D76BCC}" type="pres">
      <dgm:prSet presAssocID="{D3C58B40-6A5D-4F08-8A09-5E24127CD086}" presName="parSh" presStyleLbl="node1" presStyleIdx="2" presStyleCnt="5" custScaleX="116046" custScaleY="106278"/>
      <dgm:spPr/>
      <dgm:t>
        <a:bodyPr/>
        <a:lstStyle/>
        <a:p>
          <a:endParaRPr lang="en-US"/>
        </a:p>
      </dgm:t>
    </dgm:pt>
    <dgm:pt modelId="{2C316301-3D1A-4F38-B0FA-3EEE9C36679A}" type="pres">
      <dgm:prSet presAssocID="{D3C58B40-6A5D-4F08-8A09-5E24127CD086}" presName="desTx" presStyleLbl="fgAcc1" presStyleIdx="2" presStyleCnt="5" custScaleX="127822" custLinFactNeighborX="-11521" custLinFactNeighborY="8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22CC3-7D8E-4FD2-86C4-7D283CFA6636}" type="pres">
      <dgm:prSet presAssocID="{D3CDC458-C77D-4FB7-BA5D-BA8B556B9F4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902BA54-4174-41B3-B982-7FA02D49593D}" type="pres">
      <dgm:prSet presAssocID="{D3CDC458-C77D-4FB7-BA5D-BA8B556B9F44}" presName="connTx" presStyleLbl="sibTrans2D1" presStyleIdx="2" presStyleCnt="4"/>
      <dgm:spPr/>
      <dgm:t>
        <a:bodyPr/>
        <a:lstStyle/>
        <a:p>
          <a:endParaRPr lang="en-US"/>
        </a:p>
      </dgm:t>
    </dgm:pt>
    <dgm:pt modelId="{4B9BC034-1703-4F4D-AF2A-EF2A26C8EABC}" type="pres">
      <dgm:prSet presAssocID="{4BFFFEB2-40CF-4017-B3AE-21094684E173}" presName="composite" presStyleCnt="0"/>
      <dgm:spPr/>
      <dgm:t>
        <a:bodyPr/>
        <a:lstStyle/>
        <a:p>
          <a:endParaRPr lang="en-US"/>
        </a:p>
      </dgm:t>
    </dgm:pt>
    <dgm:pt modelId="{2E7653C4-0C44-4575-B0CB-21F2BCB54CBC}" type="pres">
      <dgm:prSet presAssocID="{4BFFFEB2-40CF-4017-B3AE-21094684E173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E8CC7-7E74-47D9-BF61-144D0CB627C5}" type="pres">
      <dgm:prSet presAssocID="{4BFFFEB2-40CF-4017-B3AE-21094684E173}" presName="parSh" presStyleLbl="node1" presStyleIdx="3" presStyleCnt="5" custScaleX="116055" custScaleY="107923"/>
      <dgm:spPr/>
      <dgm:t>
        <a:bodyPr/>
        <a:lstStyle/>
        <a:p>
          <a:endParaRPr lang="en-US"/>
        </a:p>
      </dgm:t>
    </dgm:pt>
    <dgm:pt modelId="{8CBDA1F9-1BD6-4DA5-AAA7-59FAFFC7B779}" type="pres">
      <dgm:prSet presAssocID="{4BFFFEB2-40CF-4017-B3AE-21094684E173}" presName="desTx" presStyleLbl="fgAcc1" presStyleIdx="3" presStyleCnt="5" custScaleX="133830" custLinFactNeighborX="-1034" custLinFactNeighborY="8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94816-7C6C-45B4-B994-587EBBD3E8CD}" type="pres">
      <dgm:prSet presAssocID="{5BC34CC3-5A10-452C-97A8-AC1B9D40138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7A4F3ED-803A-46FC-BA37-5953D17E88EE}" type="pres">
      <dgm:prSet presAssocID="{5BC34CC3-5A10-452C-97A8-AC1B9D40138E}" presName="connTx" presStyleLbl="sibTrans2D1" presStyleIdx="3" presStyleCnt="4"/>
      <dgm:spPr/>
      <dgm:t>
        <a:bodyPr/>
        <a:lstStyle/>
        <a:p>
          <a:endParaRPr lang="en-US"/>
        </a:p>
      </dgm:t>
    </dgm:pt>
    <dgm:pt modelId="{3877F43F-A5DE-4755-9698-999B43E9D58C}" type="pres">
      <dgm:prSet presAssocID="{AF12FB1B-C221-40DA-A17F-2791BC063925}" presName="composite" presStyleCnt="0"/>
      <dgm:spPr/>
      <dgm:t>
        <a:bodyPr/>
        <a:lstStyle/>
        <a:p>
          <a:endParaRPr lang="en-US"/>
        </a:p>
      </dgm:t>
    </dgm:pt>
    <dgm:pt modelId="{E095B35F-A79B-4E57-AC1B-704A93C45294}" type="pres">
      <dgm:prSet presAssocID="{AF12FB1B-C221-40DA-A17F-2791BC063925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A2EC8-5B40-432C-9C9D-191110E69A2C}" type="pres">
      <dgm:prSet presAssocID="{AF12FB1B-C221-40DA-A17F-2791BC063925}" presName="parSh" presStyleLbl="node1" presStyleIdx="4" presStyleCnt="5" custScaleX="150485" custScaleY="103005"/>
      <dgm:spPr/>
      <dgm:t>
        <a:bodyPr/>
        <a:lstStyle/>
        <a:p>
          <a:endParaRPr lang="en-US"/>
        </a:p>
      </dgm:t>
    </dgm:pt>
    <dgm:pt modelId="{33075AC8-46FC-42C4-A5EB-86FAB48E3875}" type="pres">
      <dgm:prSet presAssocID="{AF12FB1B-C221-40DA-A17F-2791BC063925}" presName="desTx" presStyleLbl="fgAcc1" presStyleIdx="4" presStyleCnt="5" custScaleX="127333" custLinFactNeighborX="1200" custLinFactNeighborY="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B7EA0-EA98-4CCD-9904-AAC1B0DBD23F}" type="presOf" srcId="{306B8F53-FFBB-4946-829C-F1C70C4A8CD7}" destId="{3E0129E9-BE60-48FC-906F-E1424CC83980}" srcOrd="1" destOrd="0" presId="urn:microsoft.com/office/officeart/2005/8/layout/process3"/>
    <dgm:cxn modelId="{0F7C4BCF-B505-413F-BA1C-39A46FDE9E95}" srcId="{AF12FB1B-C221-40DA-A17F-2791BC063925}" destId="{FF1DF411-222E-44FF-8595-D13C97413038}" srcOrd="3" destOrd="0" parTransId="{2D37A548-3DEE-4ECB-9CFC-22A4B12C551E}" sibTransId="{E16FAEE7-6056-49BF-9423-F4487E7A969F}"/>
    <dgm:cxn modelId="{B21F8C6D-D236-43E6-8A08-9B3658A39383}" type="presOf" srcId="{43929B30-B4DF-43F0-BE10-48DA82B3A846}" destId="{8CBDA1F9-1BD6-4DA5-AAA7-59FAFFC7B779}" srcOrd="0" destOrd="0" presId="urn:microsoft.com/office/officeart/2005/8/layout/process3"/>
    <dgm:cxn modelId="{233964A4-24E5-4479-851B-3683F23F1CF0}" type="presOf" srcId="{D3CDC458-C77D-4FB7-BA5D-BA8B556B9F44}" destId="{8BF22CC3-7D8E-4FD2-86C4-7D283CFA6636}" srcOrd="0" destOrd="0" presId="urn:microsoft.com/office/officeart/2005/8/layout/process3"/>
    <dgm:cxn modelId="{56333F98-5FDD-40EB-82CF-E2847F00D977}" type="presOf" srcId="{2F4AC728-01FB-4F34-85ED-8D83EC7092CF}" destId="{508FB071-61FC-498C-A313-3334CD67A6C7}" srcOrd="0" destOrd="0" presId="urn:microsoft.com/office/officeart/2005/8/layout/process3"/>
    <dgm:cxn modelId="{DDE490F7-AC32-4994-967E-E387A24EC2E1}" type="presOf" srcId="{5BC34CC3-5A10-452C-97A8-AC1B9D40138E}" destId="{77A4F3ED-803A-46FC-BA37-5953D17E88EE}" srcOrd="1" destOrd="0" presId="urn:microsoft.com/office/officeart/2005/8/layout/process3"/>
    <dgm:cxn modelId="{A996DE71-2871-430B-86F1-E77732A903F5}" type="presOf" srcId="{FED472D5-04E9-4D61-963C-BC8F35553B96}" destId="{C766B249-549E-4E46-9CC7-B7D685010C52}" srcOrd="0" destOrd="5" presId="urn:microsoft.com/office/officeart/2005/8/layout/process3"/>
    <dgm:cxn modelId="{D55BFB1C-7073-4447-9D7B-CF8E21ED44B9}" type="presOf" srcId="{3DB43A12-BD91-4D94-9067-4A9A138B2AAF}" destId="{33075AC8-46FC-42C4-A5EB-86FAB48E3875}" srcOrd="0" destOrd="2" presId="urn:microsoft.com/office/officeart/2005/8/layout/process3"/>
    <dgm:cxn modelId="{76B2315F-0F42-421D-B6CF-8F4B95BFE062}" type="presOf" srcId="{5B1A4EE6-342D-40ED-B5BC-F6F48D81EFA9}" destId="{0F851FD6-6036-479B-A117-7EB266D03ECD}" srcOrd="0" destOrd="2" presId="urn:microsoft.com/office/officeart/2005/8/layout/process3"/>
    <dgm:cxn modelId="{3CD06317-3E93-433B-8ADD-FBAA87DAE564}" srcId="{4BFFFEB2-40CF-4017-B3AE-21094684E173}" destId="{D8475293-EB05-4908-BA66-1F7B5AF7FB81}" srcOrd="4" destOrd="0" parTransId="{A12548F0-0304-4068-B223-D79B6D572EBA}" sibTransId="{5AD02132-EEFF-4DDC-AA9C-BD13889DB3C5}"/>
    <dgm:cxn modelId="{55481671-47DA-4B62-86D0-82FB97872791}" type="presOf" srcId="{AF12FB1B-C221-40DA-A17F-2791BC063925}" destId="{E095B35F-A79B-4E57-AC1B-704A93C45294}" srcOrd="0" destOrd="0" presId="urn:microsoft.com/office/officeart/2005/8/layout/process3"/>
    <dgm:cxn modelId="{A8AE7E69-68F0-4447-9620-9A3BE3F16595}" srcId="{D3C58B40-6A5D-4F08-8A09-5E24127CD086}" destId="{BD0F070A-E918-42BE-BE5D-0F212FF1BD6F}" srcOrd="2" destOrd="0" parTransId="{1FC9B883-3B45-47E9-8C20-C3DA3FB41C18}" sibTransId="{A368B2C6-3A2D-430D-A71A-CE4CA87E72DC}"/>
    <dgm:cxn modelId="{9CCB29A7-EB27-4DD4-AB42-50419D50C9ED}" type="presOf" srcId="{D3C58B40-6A5D-4F08-8A09-5E24127CD086}" destId="{64FAEAE6-6937-42A5-B201-3E4BB9D76BCC}" srcOrd="1" destOrd="0" presId="urn:microsoft.com/office/officeart/2005/8/layout/process3"/>
    <dgm:cxn modelId="{E8D28FDA-E6C3-46EA-AAEE-85C616C1E877}" srcId="{94B437D6-5352-4AE5-A270-0313E8D61212}" destId="{CF7585F5-3536-4441-8753-8CE4FB53D202}" srcOrd="1" destOrd="0" parTransId="{B8C66A30-DD82-4270-A999-C6F75786AFCB}" sibTransId="{2F4AC728-01FB-4F34-85ED-8D83EC7092CF}"/>
    <dgm:cxn modelId="{83A43FAE-3315-4866-8670-F0531A8FD407}" srcId="{CF7585F5-3536-4441-8753-8CE4FB53D202}" destId="{7A53DB4A-EA9F-4999-9170-C02EB73A02CE}" srcOrd="0" destOrd="0" parTransId="{DFA77D7F-559C-40C8-9701-6E762C9B801A}" sibTransId="{B3011C4F-B901-4500-A6E9-406334F77810}"/>
    <dgm:cxn modelId="{175D67E6-63DE-4068-B574-4DB60B08BFED}" type="presOf" srcId="{7A53DB4A-EA9F-4999-9170-C02EB73A02CE}" destId="{C766B249-549E-4E46-9CC7-B7D685010C52}" srcOrd="0" destOrd="0" presId="urn:microsoft.com/office/officeart/2005/8/layout/process3"/>
    <dgm:cxn modelId="{915E37BB-075D-4A1B-AD17-F938A44B0181}" type="presOf" srcId="{4BFFFEB2-40CF-4017-B3AE-21094684E173}" destId="{785E8CC7-7E74-47D9-BF61-144D0CB627C5}" srcOrd="1" destOrd="0" presId="urn:microsoft.com/office/officeart/2005/8/layout/process3"/>
    <dgm:cxn modelId="{B1FB71CA-F7F2-4A03-BCD3-C4560400CAA7}" type="presOf" srcId="{4FCF4C26-948D-423C-8F15-DF005DE959C4}" destId="{C766B249-549E-4E46-9CC7-B7D685010C52}" srcOrd="0" destOrd="3" presId="urn:microsoft.com/office/officeart/2005/8/layout/process3"/>
    <dgm:cxn modelId="{C79D1A4A-79CD-4893-BBEB-76DB7CFD0CDD}" srcId="{4BFFFEB2-40CF-4017-B3AE-21094684E173}" destId="{43929B30-B4DF-43F0-BE10-48DA82B3A846}" srcOrd="0" destOrd="0" parTransId="{16DEE82A-240C-4D0E-B15D-0EC835B23A73}" sibTransId="{C60C9986-200E-4FD7-A066-B531577339BE}"/>
    <dgm:cxn modelId="{324F1CCD-190E-436B-9353-4BB2BAA13FEA}" srcId="{94B437D6-5352-4AE5-A270-0313E8D61212}" destId="{306B8F53-FFBB-4946-829C-F1C70C4A8CD7}" srcOrd="0" destOrd="0" parTransId="{0FB36D3B-B307-455B-9605-2C38C33817C0}" sibTransId="{BEF3E235-5D5C-4EB4-9863-E20BAF4C36E9}"/>
    <dgm:cxn modelId="{12D29596-6B5C-4845-B71B-94AFC657A97D}" type="presOf" srcId="{457A3FAB-747D-4FAF-B710-8A2F75592CD6}" destId="{2C316301-3D1A-4F38-B0FA-3EEE9C36679A}" srcOrd="0" destOrd="1" presId="urn:microsoft.com/office/officeart/2005/8/layout/process3"/>
    <dgm:cxn modelId="{55307B06-730F-496B-B9D8-D922E3F66DA2}" srcId="{306B8F53-FFBB-4946-829C-F1C70C4A8CD7}" destId="{0485B7FA-48D0-495D-A75C-D5999C417919}" srcOrd="1" destOrd="0" parTransId="{354618F4-0E81-42A2-B837-77776CB692D3}" sibTransId="{3B4EE8AE-C716-48F5-8DF3-96C6787DCD60}"/>
    <dgm:cxn modelId="{E69AA155-402A-4534-B0CE-3E5B96ECEE1B}" srcId="{AF12FB1B-C221-40DA-A17F-2791BC063925}" destId="{32466CDD-1D79-45B5-BD14-50A983A4F528}" srcOrd="1" destOrd="0" parTransId="{3CF360A7-8CBF-4A0F-8ACD-2C7DD56DDB8F}" sibTransId="{A8056EBC-F428-468A-B5BE-823D5B365610}"/>
    <dgm:cxn modelId="{44AB0772-AC7B-4F5A-8108-BB27BD30D40F}" type="presOf" srcId="{62ADC4FA-70FF-48CF-A159-ABCF7432E5A9}" destId="{0F851FD6-6036-479B-A117-7EB266D03ECD}" srcOrd="0" destOrd="4" presId="urn:microsoft.com/office/officeart/2005/8/layout/process3"/>
    <dgm:cxn modelId="{F476F359-2BE0-47D4-ABDB-4168CECB0E4C}" srcId="{D3C58B40-6A5D-4F08-8A09-5E24127CD086}" destId="{C9C83B27-D9FD-4416-9A95-0FDB18C2C111}" srcOrd="0" destOrd="0" parTransId="{E52E6C44-913C-4795-A609-EF809F32F377}" sibTransId="{01E0440A-D9D0-4D76-8A82-AF36279D485B}"/>
    <dgm:cxn modelId="{C4560F2F-2C3F-4CE1-B4C0-5EDE145F03A7}" type="presOf" srcId="{5BC34CC3-5A10-452C-97A8-AC1B9D40138E}" destId="{CD394816-7C6C-45B4-B994-587EBBD3E8CD}" srcOrd="0" destOrd="0" presId="urn:microsoft.com/office/officeart/2005/8/layout/process3"/>
    <dgm:cxn modelId="{8CEA0B9A-5198-4D14-8BA9-D0CAC96198C7}" type="presOf" srcId="{32466CDD-1D79-45B5-BD14-50A983A4F528}" destId="{33075AC8-46FC-42C4-A5EB-86FAB48E3875}" srcOrd="0" destOrd="1" presId="urn:microsoft.com/office/officeart/2005/8/layout/process3"/>
    <dgm:cxn modelId="{ED940CEC-BC99-480A-ABB6-40D172BFDA08}" type="presOf" srcId="{D3C58B40-6A5D-4F08-8A09-5E24127CD086}" destId="{2BAE103E-4C6C-4A70-8387-033789808284}" srcOrd="0" destOrd="0" presId="urn:microsoft.com/office/officeart/2005/8/layout/process3"/>
    <dgm:cxn modelId="{8D070872-9817-44E1-A203-DE25B5680863}" type="presOf" srcId="{BA81B786-9B2A-4571-891F-03C2E30C7A31}" destId="{8CBDA1F9-1BD6-4DA5-AAA7-59FAFFC7B779}" srcOrd="0" destOrd="2" presId="urn:microsoft.com/office/officeart/2005/8/layout/process3"/>
    <dgm:cxn modelId="{0F307437-0ADF-4897-97C0-1C7866BF1465}" srcId="{4BFFFEB2-40CF-4017-B3AE-21094684E173}" destId="{BA81B786-9B2A-4571-891F-03C2E30C7A31}" srcOrd="2" destOrd="0" parTransId="{64082D78-F81D-4E3D-9EC8-FDF0D544F938}" sibTransId="{2D0BB112-059D-49FB-9056-D265333083FF}"/>
    <dgm:cxn modelId="{E1646475-0883-4150-90AF-89D286675B3E}" type="presOf" srcId="{BD0F070A-E918-42BE-BE5D-0F212FF1BD6F}" destId="{2C316301-3D1A-4F38-B0FA-3EEE9C36679A}" srcOrd="0" destOrd="2" presId="urn:microsoft.com/office/officeart/2005/8/layout/process3"/>
    <dgm:cxn modelId="{1281F127-BF6F-41AF-9A45-10C93271B70F}" type="presOf" srcId="{BEF3E235-5D5C-4EB4-9863-E20BAF4C36E9}" destId="{77CBC519-8CE0-4501-B392-38AC35C3AFB9}" srcOrd="1" destOrd="0" presId="urn:microsoft.com/office/officeart/2005/8/layout/process3"/>
    <dgm:cxn modelId="{DC479DE6-824F-4353-AF48-982614601365}" type="presOf" srcId="{CF7585F5-3536-4441-8753-8CE4FB53D202}" destId="{1F9E0924-A728-481D-9B36-05D4BE81298F}" srcOrd="1" destOrd="0" presId="urn:microsoft.com/office/officeart/2005/8/layout/process3"/>
    <dgm:cxn modelId="{4021224E-A364-4FFE-B60A-8E90219E7FA2}" type="presOf" srcId="{CF7585F5-3536-4441-8753-8CE4FB53D202}" destId="{04C67805-6314-4412-8036-F6284847BD40}" srcOrd="0" destOrd="0" presId="urn:microsoft.com/office/officeart/2005/8/layout/process3"/>
    <dgm:cxn modelId="{88704176-6EF3-45F4-9A05-0716F90B41EE}" srcId="{306B8F53-FFBB-4946-829C-F1C70C4A8CD7}" destId="{5B1A4EE6-342D-40ED-B5BC-F6F48D81EFA9}" srcOrd="2" destOrd="0" parTransId="{5420A72F-6221-4650-8C53-BC99102A354E}" sibTransId="{F96387DB-842E-4221-A8A2-F27191EF9248}"/>
    <dgm:cxn modelId="{48CE8F30-42AF-4FDA-BC6A-881196D4E0B6}" srcId="{306B8F53-FFBB-4946-829C-F1C70C4A8CD7}" destId="{62ADC4FA-70FF-48CF-A159-ABCF7432E5A9}" srcOrd="4" destOrd="0" parTransId="{0B1B53C0-5BC5-4009-883B-D971521A5506}" sibTransId="{9C9B44AD-B4FE-4CD2-9114-6C2CF636B009}"/>
    <dgm:cxn modelId="{83E60DCC-3917-4B71-B839-72026A8E3659}" type="presOf" srcId="{EB07A31D-E937-42F7-89E7-8ED112742A56}" destId="{8CBDA1F9-1BD6-4DA5-AAA7-59FAFFC7B779}" srcOrd="0" destOrd="1" presId="urn:microsoft.com/office/officeart/2005/8/layout/process3"/>
    <dgm:cxn modelId="{A30F3F8E-1816-4199-BB7D-3DE2C86A08F4}" srcId="{CF7585F5-3536-4441-8753-8CE4FB53D202}" destId="{AC7D5122-EF29-42F1-B351-E7B6E966BB25}" srcOrd="4" destOrd="0" parTransId="{6D9236B6-1120-4FE8-B272-1DAAD0735032}" sibTransId="{859EEBEC-C756-46FF-896B-A17FACBCD988}"/>
    <dgm:cxn modelId="{A85A2F12-4034-4838-A952-F8859DDEDFCD}" srcId="{306B8F53-FFBB-4946-829C-F1C70C4A8CD7}" destId="{3E495130-9411-40EF-83AC-9F3FCFEB7E13}" srcOrd="3" destOrd="0" parTransId="{93A906F3-AE9F-4F0A-92FA-776E89EEEF46}" sibTransId="{B3113162-A851-4E7A-A7A2-648EFF6AE3C2}"/>
    <dgm:cxn modelId="{6CEB2FFA-2E51-4797-8C5D-DB1807F5F935}" type="presOf" srcId="{C9C83B27-D9FD-4416-9A95-0FDB18C2C111}" destId="{2C316301-3D1A-4F38-B0FA-3EEE9C36679A}" srcOrd="0" destOrd="0" presId="urn:microsoft.com/office/officeart/2005/8/layout/process3"/>
    <dgm:cxn modelId="{BA351ED9-C5FE-46B0-9B58-96A03734804B}" srcId="{306B8F53-FFBB-4946-829C-F1C70C4A8CD7}" destId="{58510F42-51D5-465F-ABCE-931BCD4C065C}" srcOrd="5" destOrd="0" parTransId="{6D7147B7-B192-4527-8FD5-6E130FCD9BD4}" sibTransId="{64CD6366-6254-42E7-B409-C0B73C2FEB47}"/>
    <dgm:cxn modelId="{6EB7A973-A965-4AE0-9879-97F12BA48378}" srcId="{94B437D6-5352-4AE5-A270-0313E8D61212}" destId="{D3C58B40-6A5D-4F08-8A09-5E24127CD086}" srcOrd="2" destOrd="0" parTransId="{F3378095-AC6C-4204-9167-8F711AE107D0}" sibTransId="{D3CDC458-C77D-4FB7-BA5D-BA8B556B9F44}"/>
    <dgm:cxn modelId="{A55EFE34-462E-4403-8971-38697582B90B}" srcId="{CF7585F5-3536-4441-8753-8CE4FB53D202}" destId="{FB82BA0C-2D2E-435E-B7F7-25A08F31C132}" srcOrd="1" destOrd="0" parTransId="{9A98C481-7FD7-4773-94E5-1DB05D8D353B}" sibTransId="{763FB317-F388-4518-A36C-8262F4607C73}"/>
    <dgm:cxn modelId="{68B4E250-9F7C-46BA-B245-4550BD0E1E27}" type="presOf" srcId="{50DAC69D-0285-4289-864B-32D58A06A203}" destId="{33075AC8-46FC-42C4-A5EB-86FAB48E3875}" srcOrd="0" destOrd="0" presId="urn:microsoft.com/office/officeart/2005/8/layout/process3"/>
    <dgm:cxn modelId="{07021D78-4BCD-470B-BD36-CCEF42709E24}" type="presOf" srcId="{FF1DF411-222E-44FF-8595-D13C97413038}" destId="{33075AC8-46FC-42C4-A5EB-86FAB48E3875}" srcOrd="0" destOrd="3" presId="urn:microsoft.com/office/officeart/2005/8/layout/process3"/>
    <dgm:cxn modelId="{14C9BCE8-CC7E-4CE0-924A-8C7DED229C39}" type="presOf" srcId="{BEF3E235-5D5C-4EB4-9863-E20BAF4C36E9}" destId="{661AAB5E-2239-43CE-BF89-613DC861FB11}" srcOrd="0" destOrd="0" presId="urn:microsoft.com/office/officeart/2005/8/layout/process3"/>
    <dgm:cxn modelId="{7EE0231F-2FC1-4303-8B38-7F3E47EA0165}" srcId="{AF12FB1B-C221-40DA-A17F-2791BC063925}" destId="{50DAC69D-0285-4289-864B-32D58A06A203}" srcOrd="0" destOrd="0" parTransId="{539EAED5-00B0-4022-B4ED-C60034B38817}" sibTransId="{5C01124E-70F9-4D96-925B-CE326CFC3546}"/>
    <dgm:cxn modelId="{28C383DA-FC96-4278-B87C-7A7F0A8EC6B8}" srcId="{94B437D6-5352-4AE5-A270-0313E8D61212}" destId="{4BFFFEB2-40CF-4017-B3AE-21094684E173}" srcOrd="3" destOrd="0" parTransId="{71E50652-A3F2-4B2C-A4DC-5D9BBE6E74A5}" sibTransId="{5BC34CC3-5A10-452C-97A8-AC1B9D40138E}"/>
    <dgm:cxn modelId="{D8F0CFBB-85B1-4713-B93A-2BA28382F31D}" srcId="{306B8F53-FFBB-4946-829C-F1C70C4A8CD7}" destId="{449B63FF-EBE6-4F2F-98A7-C361BC98A792}" srcOrd="0" destOrd="0" parTransId="{01E4EFA9-97AA-4978-A5F7-8F0A30780492}" sibTransId="{D958AC3E-2698-4CCC-B2B9-A3EC2FF43E7C}"/>
    <dgm:cxn modelId="{38444469-7821-4832-A23D-B684EE126542}" type="presOf" srcId="{FB82BA0C-2D2E-435E-B7F7-25A08F31C132}" destId="{C766B249-549E-4E46-9CC7-B7D685010C52}" srcOrd="0" destOrd="1" presId="urn:microsoft.com/office/officeart/2005/8/layout/process3"/>
    <dgm:cxn modelId="{1319532D-A030-4DB8-AC06-1A53C30B9FDD}" type="presOf" srcId="{94B437D6-5352-4AE5-A270-0313E8D61212}" destId="{5D7547CB-2670-494B-A066-4A04F29DFCF5}" srcOrd="0" destOrd="0" presId="urn:microsoft.com/office/officeart/2005/8/layout/process3"/>
    <dgm:cxn modelId="{F2B90C3F-4C56-44C7-95AD-2D09A18426AC}" srcId="{CF7585F5-3536-4441-8753-8CE4FB53D202}" destId="{FB90ADD7-70B4-4EFC-B35E-AA47E46CC9BF}" srcOrd="2" destOrd="0" parTransId="{71579F7A-A6A3-475F-AD68-7CD7898BD5AF}" sibTransId="{FEA3C675-F872-4382-AB68-50301F397B8C}"/>
    <dgm:cxn modelId="{3A96DFA2-6ABC-4D8E-8DAD-EDBB12BC4472}" type="presOf" srcId="{AC7D5122-EF29-42F1-B351-E7B6E966BB25}" destId="{C766B249-549E-4E46-9CC7-B7D685010C52}" srcOrd="0" destOrd="4" presId="urn:microsoft.com/office/officeart/2005/8/layout/process3"/>
    <dgm:cxn modelId="{FB3B54E7-0DE1-421F-9BDD-F6D74F922D3A}" type="presOf" srcId="{2F4AC728-01FB-4F34-85ED-8D83EC7092CF}" destId="{29A98E48-CECB-453B-B3B4-0669CE38506B}" srcOrd="1" destOrd="0" presId="urn:microsoft.com/office/officeart/2005/8/layout/process3"/>
    <dgm:cxn modelId="{1FC505F1-A96B-40DF-9C4A-D251DDB052DF}" srcId="{CF7585F5-3536-4441-8753-8CE4FB53D202}" destId="{4FCF4C26-948D-423C-8F15-DF005DE959C4}" srcOrd="3" destOrd="0" parTransId="{E7A9F924-955B-4F97-ACBA-080B1A53F700}" sibTransId="{D21CAEE8-5249-4E5A-B0C8-C5914101A03E}"/>
    <dgm:cxn modelId="{85CDA668-B44A-42CA-9F19-06B2D2A95C38}" type="presOf" srcId="{0485B7FA-48D0-495D-A75C-D5999C417919}" destId="{0F851FD6-6036-479B-A117-7EB266D03ECD}" srcOrd="0" destOrd="1" presId="urn:microsoft.com/office/officeart/2005/8/layout/process3"/>
    <dgm:cxn modelId="{025C10FE-82AD-4904-ADD3-8898DFB8EA47}" type="presOf" srcId="{11594D52-2C0D-4BBF-B194-AE4E50901988}" destId="{8CBDA1F9-1BD6-4DA5-AAA7-59FAFFC7B779}" srcOrd="0" destOrd="3" presId="urn:microsoft.com/office/officeart/2005/8/layout/process3"/>
    <dgm:cxn modelId="{9A083D13-0B7E-4FFD-9A6E-476C689C7D68}" srcId="{AF12FB1B-C221-40DA-A17F-2791BC063925}" destId="{3DB43A12-BD91-4D94-9067-4A9A138B2AAF}" srcOrd="2" destOrd="0" parTransId="{ED8DAE39-7236-4CB9-827A-41083547BA78}" sibTransId="{44D075CE-DB60-4A03-8487-A53DC6938AA4}"/>
    <dgm:cxn modelId="{F5DEBCDB-35C9-43BA-93D8-7BF1BDB538FB}" type="presOf" srcId="{449B63FF-EBE6-4F2F-98A7-C361BC98A792}" destId="{0F851FD6-6036-479B-A117-7EB266D03ECD}" srcOrd="0" destOrd="0" presId="urn:microsoft.com/office/officeart/2005/8/layout/process3"/>
    <dgm:cxn modelId="{C2A77093-25AD-4B74-9C10-73A594387EDB}" srcId="{94B437D6-5352-4AE5-A270-0313E8D61212}" destId="{AF12FB1B-C221-40DA-A17F-2791BC063925}" srcOrd="4" destOrd="0" parTransId="{04F05C8F-0C7F-404E-831E-194C51F7D894}" sibTransId="{04BE9076-91F2-44D9-86B2-CD4289CE6281}"/>
    <dgm:cxn modelId="{5F1D9572-86CD-4330-8D0B-8FF4F92C5EAD}" type="presOf" srcId="{306B8F53-FFBB-4946-829C-F1C70C4A8CD7}" destId="{D8BD1FB0-A3B1-4919-90D1-D749A41BB173}" srcOrd="0" destOrd="0" presId="urn:microsoft.com/office/officeart/2005/8/layout/process3"/>
    <dgm:cxn modelId="{9E192053-C29A-4FD1-BE60-42CB59F96D67}" type="presOf" srcId="{58510F42-51D5-465F-ABCE-931BCD4C065C}" destId="{0F851FD6-6036-479B-A117-7EB266D03ECD}" srcOrd="0" destOrd="5" presId="urn:microsoft.com/office/officeart/2005/8/layout/process3"/>
    <dgm:cxn modelId="{BDC70C9F-9756-496B-AA34-A748B450E529}" srcId="{D3C58B40-6A5D-4F08-8A09-5E24127CD086}" destId="{457A3FAB-747D-4FAF-B710-8A2F75592CD6}" srcOrd="1" destOrd="0" parTransId="{A8FE84BE-7B39-45F0-8740-752ADBB50633}" sibTransId="{DB66DA27-BBCA-41B5-9958-8D72BD714FFC}"/>
    <dgm:cxn modelId="{D958CA48-A3DA-4B83-98F5-7921EC7729BE}" type="presOf" srcId="{D3CDC458-C77D-4FB7-BA5D-BA8B556B9F44}" destId="{E902BA54-4174-41B3-B982-7FA02D49593D}" srcOrd="1" destOrd="0" presId="urn:microsoft.com/office/officeart/2005/8/layout/process3"/>
    <dgm:cxn modelId="{8764164F-4BDA-4A09-BF45-69BE7A497EF8}" type="presOf" srcId="{4BFFFEB2-40CF-4017-B3AE-21094684E173}" destId="{2E7653C4-0C44-4575-B0CB-21F2BCB54CBC}" srcOrd="0" destOrd="0" presId="urn:microsoft.com/office/officeart/2005/8/layout/process3"/>
    <dgm:cxn modelId="{C20DC919-B3D4-4BD1-822F-BF6B6D175C54}" srcId="{4BFFFEB2-40CF-4017-B3AE-21094684E173}" destId="{11594D52-2C0D-4BBF-B194-AE4E50901988}" srcOrd="3" destOrd="0" parTransId="{FDA6795E-5811-445E-B374-BF531BB666F2}" sibTransId="{57100983-6FDC-4D50-A05F-3508A5F9F40F}"/>
    <dgm:cxn modelId="{97329ED2-E0B6-4425-9B07-3DE6EE6E3E12}" srcId="{CF7585F5-3536-4441-8753-8CE4FB53D202}" destId="{FED472D5-04E9-4D61-963C-BC8F35553B96}" srcOrd="5" destOrd="0" parTransId="{58F19A99-FB52-4512-96CE-8BC09E756EF5}" sibTransId="{DDC6F37A-1DA1-46C2-8932-AA957998850E}"/>
    <dgm:cxn modelId="{A1E71EA5-1465-4F5E-BF53-CB8752B3D5F5}" type="presOf" srcId="{AF12FB1B-C221-40DA-A17F-2791BC063925}" destId="{71EA2EC8-5B40-432C-9C9D-191110E69A2C}" srcOrd="1" destOrd="0" presId="urn:microsoft.com/office/officeart/2005/8/layout/process3"/>
    <dgm:cxn modelId="{FACB26AB-EC12-4518-8838-E7FFF8ACCD46}" type="presOf" srcId="{3E495130-9411-40EF-83AC-9F3FCFEB7E13}" destId="{0F851FD6-6036-479B-A117-7EB266D03ECD}" srcOrd="0" destOrd="3" presId="urn:microsoft.com/office/officeart/2005/8/layout/process3"/>
    <dgm:cxn modelId="{B2022270-299D-4C5F-BA67-860176FB0265}" type="presOf" srcId="{D8475293-EB05-4908-BA66-1F7B5AF7FB81}" destId="{8CBDA1F9-1BD6-4DA5-AAA7-59FAFFC7B779}" srcOrd="0" destOrd="4" presId="urn:microsoft.com/office/officeart/2005/8/layout/process3"/>
    <dgm:cxn modelId="{61FD5432-FB8D-456F-A58B-7729C19175A7}" srcId="{4BFFFEB2-40CF-4017-B3AE-21094684E173}" destId="{EB07A31D-E937-42F7-89E7-8ED112742A56}" srcOrd="1" destOrd="0" parTransId="{55E587BE-443B-4811-BACD-1B1FE1F1ACE5}" sibTransId="{652C72B2-599D-4DA5-AAD1-A5CD2E605A1D}"/>
    <dgm:cxn modelId="{82CE4CF5-3D83-4B65-BBDB-054CEA96DD77}" type="presOf" srcId="{FB90ADD7-70B4-4EFC-B35E-AA47E46CC9BF}" destId="{C766B249-549E-4E46-9CC7-B7D685010C52}" srcOrd="0" destOrd="2" presId="urn:microsoft.com/office/officeart/2005/8/layout/process3"/>
    <dgm:cxn modelId="{D2E498FF-6790-4E41-836A-63AFC11F998E}" type="presParOf" srcId="{5D7547CB-2670-494B-A066-4A04F29DFCF5}" destId="{E7AD5593-FD42-49D6-A438-165E1DAD9CE2}" srcOrd="0" destOrd="0" presId="urn:microsoft.com/office/officeart/2005/8/layout/process3"/>
    <dgm:cxn modelId="{E3761C10-04F2-4D6C-A79C-D39C06546479}" type="presParOf" srcId="{E7AD5593-FD42-49D6-A438-165E1DAD9CE2}" destId="{D8BD1FB0-A3B1-4919-90D1-D749A41BB173}" srcOrd="0" destOrd="0" presId="urn:microsoft.com/office/officeart/2005/8/layout/process3"/>
    <dgm:cxn modelId="{E0057953-4267-4B20-ABC4-FA4967BF769C}" type="presParOf" srcId="{E7AD5593-FD42-49D6-A438-165E1DAD9CE2}" destId="{3E0129E9-BE60-48FC-906F-E1424CC83980}" srcOrd="1" destOrd="0" presId="urn:microsoft.com/office/officeart/2005/8/layout/process3"/>
    <dgm:cxn modelId="{4D04AFC0-41E8-43C1-9695-CF2FFA226D2D}" type="presParOf" srcId="{E7AD5593-FD42-49D6-A438-165E1DAD9CE2}" destId="{0F851FD6-6036-479B-A117-7EB266D03ECD}" srcOrd="2" destOrd="0" presId="urn:microsoft.com/office/officeart/2005/8/layout/process3"/>
    <dgm:cxn modelId="{16AC979A-07EE-4104-9494-CBDE241DA34D}" type="presParOf" srcId="{5D7547CB-2670-494B-A066-4A04F29DFCF5}" destId="{661AAB5E-2239-43CE-BF89-613DC861FB11}" srcOrd="1" destOrd="0" presId="urn:microsoft.com/office/officeart/2005/8/layout/process3"/>
    <dgm:cxn modelId="{3B83C74C-74DF-4F9F-AACF-98FDF004ACF5}" type="presParOf" srcId="{661AAB5E-2239-43CE-BF89-613DC861FB11}" destId="{77CBC519-8CE0-4501-B392-38AC35C3AFB9}" srcOrd="0" destOrd="0" presId="urn:microsoft.com/office/officeart/2005/8/layout/process3"/>
    <dgm:cxn modelId="{F6D933EB-71EC-46CE-8138-EAF420EDC3B9}" type="presParOf" srcId="{5D7547CB-2670-494B-A066-4A04F29DFCF5}" destId="{5E098AC4-7688-4F0D-81A3-76A8B95D90D5}" srcOrd="2" destOrd="0" presId="urn:microsoft.com/office/officeart/2005/8/layout/process3"/>
    <dgm:cxn modelId="{D144E4A1-C91B-49DC-92C4-2F20C4126397}" type="presParOf" srcId="{5E098AC4-7688-4F0D-81A3-76A8B95D90D5}" destId="{04C67805-6314-4412-8036-F6284847BD40}" srcOrd="0" destOrd="0" presId="urn:microsoft.com/office/officeart/2005/8/layout/process3"/>
    <dgm:cxn modelId="{6B41E5D1-AABA-41DA-A6D0-5F96D65C861A}" type="presParOf" srcId="{5E098AC4-7688-4F0D-81A3-76A8B95D90D5}" destId="{1F9E0924-A728-481D-9B36-05D4BE81298F}" srcOrd="1" destOrd="0" presId="urn:microsoft.com/office/officeart/2005/8/layout/process3"/>
    <dgm:cxn modelId="{BD9593AC-9657-4595-92EF-8A6389165890}" type="presParOf" srcId="{5E098AC4-7688-4F0D-81A3-76A8B95D90D5}" destId="{C766B249-549E-4E46-9CC7-B7D685010C52}" srcOrd="2" destOrd="0" presId="urn:microsoft.com/office/officeart/2005/8/layout/process3"/>
    <dgm:cxn modelId="{A3A1DEDB-ED49-448E-980D-4AF4A36FBDE8}" type="presParOf" srcId="{5D7547CB-2670-494B-A066-4A04F29DFCF5}" destId="{508FB071-61FC-498C-A313-3334CD67A6C7}" srcOrd="3" destOrd="0" presId="urn:microsoft.com/office/officeart/2005/8/layout/process3"/>
    <dgm:cxn modelId="{51E698A2-2B87-4D4B-B6B6-173E8CE88B38}" type="presParOf" srcId="{508FB071-61FC-498C-A313-3334CD67A6C7}" destId="{29A98E48-CECB-453B-B3B4-0669CE38506B}" srcOrd="0" destOrd="0" presId="urn:microsoft.com/office/officeart/2005/8/layout/process3"/>
    <dgm:cxn modelId="{E2C31485-B8F4-4AD7-B5B3-D3A0F828DBC1}" type="presParOf" srcId="{5D7547CB-2670-494B-A066-4A04F29DFCF5}" destId="{C370F4E9-A8B1-40FE-901E-A65495292CC1}" srcOrd="4" destOrd="0" presId="urn:microsoft.com/office/officeart/2005/8/layout/process3"/>
    <dgm:cxn modelId="{0AD3F79A-6E3B-4431-8AB6-77475C5C2B7B}" type="presParOf" srcId="{C370F4E9-A8B1-40FE-901E-A65495292CC1}" destId="{2BAE103E-4C6C-4A70-8387-033789808284}" srcOrd="0" destOrd="0" presId="urn:microsoft.com/office/officeart/2005/8/layout/process3"/>
    <dgm:cxn modelId="{F12B1078-435C-406A-B137-6A1174CF51DB}" type="presParOf" srcId="{C370F4E9-A8B1-40FE-901E-A65495292CC1}" destId="{64FAEAE6-6937-42A5-B201-3E4BB9D76BCC}" srcOrd="1" destOrd="0" presId="urn:microsoft.com/office/officeart/2005/8/layout/process3"/>
    <dgm:cxn modelId="{F029E6DB-5711-4C8D-B9DC-687C3C85F63C}" type="presParOf" srcId="{C370F4E9-A8B1-40FE-901E-A65495292CC1}" destId="{2C316301-3D1A-4F38-B0FA-3EEE9C36679A}" srcOrd="2" destOrd="0" presId="urn:microsoft.com/office/officeart/2005/8/layout/process3"/>
    <dgm:cxn modelId="{D9657B04-DD52-4F03-9C4E-F9CBA723D2DB}" type="presParOf" srcId="{5D7547CB-2670-494B-A066-4A04F29DFCF5}" destId="{8BF22CC3-7D8E-4FD2-86C4-7D283CFA6636}" srcOrd="5" destOrd="0" presId="urn:microsoft.com/office/officeart/2005/8/layout/process3"/>
    <dgm:cxn modelId="{B39132C8-93FC-4F89-AA3A-A34B29E8C333}" type="presParOf" srcId="{8BF22CC3-7D8E-4FD2-86C4-7D283CFA6636}" destId="{E902BA54-4174-41B3-B982-7FA02D49593D}" srcOrd="0" destOrd="0" presId="urn:microsoft.com/office/officeart/2005/8/layout/process3"/>
    <dgm:cxn modelId="{6CC73A3F-FB06-4F6B-9C1D-412C9437DCB0}" type="presParOf" srcId="{5D7547CB-2670-494B-A066-4A04F29DFCF5}" destId="{4B9BC034-1703-4F4D-AF2A-EF2A26C8EABC}" srcOrd="6" destOrd="0" presId="urn:microsoft.com/office/officeart/2005/8/layout/process3"/>
    <dgm:cxn modelId="{34581FF5-B900-4A1B-9C81-DD64FB718B05}" type="presParOf" srcId="{4B9BC034-1703-4F4D-AF2A-EF2A26C8EABC}" destId="{2E7653C4-0C44-4575-B0CB-21F2BCB54CBC}" srcOrd="0" destOrd="0" presId="urn:microsoft.com/office/officeart/2005/8/layout/process3"/>
    <dgm:cxn modelId="{CF39BBAE-E0EE-42FA-B10D-C4DC5547E623}" type="presParOf" srcId="{4B9BC034-1703-4F4D-AF2A-EF2A26C8EABC}" destId="{785E8CC7-7E74-47D9-BF61-144D0CB627C5}" srcOrd="1" destOrd="0" presId="urn:microsoft.com/office/officeart/2005/8/layout/process3"/>
    <dgm:cxn modelId="{8B0272CD-12D7-4782-8671-D59475211A93}" type="presParOf" srcId="{4B9BC034-1703-4F4D-AF2A-EF2A26C8EABC}" destId="{8CBDA1F9-1BD6-4DA5-AAA7-59FAFFC7B779}" srcOrd="2" destOrd="0" presId="urn:microsoft.com/office/officeart/2005/8/layout/process3"/>
    <dgm:cxn modelId="{ACF69F26-6135-4ECD-AD12-E9DD20A73319}" type="presParOf" srcId="{5D7547CB-2670-494B-A066-4A04F29DFCF5}" destId="{CD394816-7C6C-45B4-B994-587EBBD3E8CD}" srcOrd="7" destOrd="0" presId="urn:microsoft.com/office/officeart/2005/8/layout/process3"/>
    <dgm:cxn modelId="{4958FE45-E4A2-4B99-9171-89FADBCD907F}" type="presParOf" srcId="{CD394816-7C6C-45B4-B994-587EBBD3E8CD}" destId="{77A4F3ED-803A-46FC-BA37-5953D17E88EE}" srcOrd="0" destOrd="0" presId="urn:microsoft.com/office/officeart/2005/8/layout/process3"/>
    <dgm:cxn modelId="{24D9C905-8681-42C4-86AC-57A60C36BF45}" type="presParOf" srcId="{5D7547CB-2670-494B-A066-4A04F29DFCF5}" destId="{3877F43F-A5DE-4755-9698-999B43E9D58C}" srcOrd="8" destOrd="0" presId="urn:microsoft.com/office/officeart/2005/8/layout/process3"/>
    <dgm:cxn modelId="{CC50EA81-0204-4F05-B92D-5EDFEC6D84B2}" type="presParOf" srcId="{3877F43F-A5DE-4755-9698-999B43E9D58C}" destId="{E095B35F-A79B-4E57-AC1B-704A93C45294}" srcOrd="0" destOrd="0" presId="urn:microsoft.com/office/officeart/2005/8/layout/process3"/>
    <dgm:cxn modelId="{08F66B50-625A-45C0-9988-ED06D80A5A83}" type="presParOf" srcId="{3877F43F-A5DE-4755-9698-999B43E9D58C}" destId="{71EA2EC8-5B40-432C-9C9D-191110E69A2C}" srcOrd="1" destOrd="0" presId="urn:microsoft.com/office/officeart/2005/8/layout/process3"/>
    <dgm:cxn modelId="{E04F3EC8-F52A-427B-B840-027304F5FBF0}" type="presParOf" srcId="{3877F43F-A5DE-4755-9698-999B43E9D58C}" destId="{33075AC8-46FC-42C4-A5EB-86FAB48E38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0B264-93C1-4BBC-9956-842F1C4CC552}">
      <dsp:nvSpPr>
        <dsp:cNvPr id="0" name=""/>
        <dsp:cNvSpPr/>
      </dsp:nvSpPr>
      <dsp:spPr>
        <a:xfrm>
          <a:off x="-8094874" y="-1236582"/>
          <a:ext cx="9631203" cy="9631203"/>
        </a:xfrm>
        <a:prstGeom prst="blockArc">
          <a:avLst>
            <a:gd name="adj1" fmla="val 18900000"/>
            <a:gd name="adj2" fmla="val 2700000"/>
            <a:gd name="adj3" fmla="val 22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FA539A-FB10-428A-BE8A-D3ACE3BA34D7}">
      <dsp:nvSpPr>
        <dsp:cNvPr id="0" name=""/>
        <dsp:cNvSpPr/>
      </dsp:nvSpPr>
      <dsp:spPr>
        <a:xfrm>
          <a:off x="670446" y="447234"/>
          <a:ext cx="8923538" cy="8950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04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entury Gothic" panose="020B0502020202020204" pitchFamily="34" charset="0"/>
            </a:rPr>
            <a:t>Modernizes Supply chain</a:t>
          </a:r>
          <a:endParaRPr lang="en-US" sz="2600" kern="1200" dirty="0"/>
        </a:p>
      </dsp:txBody>
      <dsp:txXfrm>
        <a:off x="670446" y="447234"/>
        <a:ext cx="8923538" cy="895041"/>
      </dsp:txXfrm>
    </dsp:sp>
    <dsp:sp modelId="{6D385B23-E23E-4BA9-9A36-D77F45501A3F}">
      <dsp:nvSpPr>
        <dsp:cNvPr id="0" name=""/>
        <dsp:cNvSpPr/>
      </dsp:nvSpPr>
      <dsp:spPr>
        <a:xfrm>
          <a:off x="111045" y="335354"/>
          <a:ext cx="1118801" cy="1118801"/>
        </a:xfrm>
        <a:prstGeom prst="teardrop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1524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3969014-349C-4CB5-9234-DA510263E254}">
      <dsp:nvSpPr>
        <dsp:cNvPr id="0" name=""/>
        <dsp:cNvSpPr/>
      </dsp:nvSpPr>
      <dsp:spPr>
        <a:xfrm>
          <a:off x="1311806" y="1789366"/>
          <a:ext cx="8282178" cy="895041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04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entury Gothic" panose="020B0502020202020204" pitchFamily="34" charset="0"/>
            </a:rPr>
            <a:t>Ripping out everything is not feasible.</a:t>
          </a:r>
          <a:endParaRPr lang="en-US" sz="2600" kern="1200" dirty="0"/>
        </a:p>
      </dsp:txBody>
      <dsp:txXfrm>
        <a:off x="1311806" y="1789366"/>
        <a:ext cx="8282178" cy="895041"/>
      </dsp:txXfrm>
    </dsp:sp>
    <dsp:sp modelId="{8BEBEC75-6DEC-4E21-B5AF-CC3C9BB00150}">
      <dsp:nvSpPr>
        <dsp:cNvPr id="0" name=""/>
        <dsp:cNvSpPr/>
      </dsp:nvSpPr>
      <dsp:spPr>
        <a:xfrm>
          <a:off x="752405" y="1677486"/>
          <a:ext cx="1118801" cy="1118801"/>
        </a:xfrm>
        <a:prstGeom prst="teardrop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1524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7902A34E-604C-4BA0-A014-38F3C156D6CD}">
      <dsp:nvSpPr>
        <dsp:cNvPr id="0" name=""/>
        <dsp:cNvSpPr/>
      </dsp:nvSpPr>
      <dsp:spPr>
        <a:xfrm>
          <a:off x="1508652" y="3131498"/>
          <a:ext cx="8085332" cy="89504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04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entury Gothic" panose="020B0502020202020204" pitchFamily="34" charset="0"/>
            </a:rPr>
            <a:t>Moving processes to cloud modernized with little disruption. </a:t>
          </a:r>
        </a:p>
      </dsp:txBody>
      <dsp:txXfrm>
        <a:off x="1508652" y="3131498"/>
        <a:ext cx="8085332" cy="895041"/>
      </dsp:txXfrm>
    </dsp:sp>
    <dsp:sp modelId="{DE39C13E-1434-43B2-A7A9-8AA488BD70E9}">
      <dsp:nvSpPr>
        <dsp:cNvPr id="0" name=""/>
        <dsp:cNvSpPr/>
      </dsp:nvSpPr>
      <dsp:spPr>
        <a:xfrm>
          <a:off x="949251" y="3019618"/>
          <a:ext cx="1118801" cy="1118801"/>
        </a:xfrm>
        <a:prstGeom prst="teardrop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1524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3304181-8FCE-4064-A2F6-C1BEED84E0BC}">
      <dsp:nvSpPr>
        <dsp:cNvPr id="0" name=""/>
        <dsp:cNvSpPr/>
      </dsp:nvSpPr>
      <dsp:spPr>
        <a:xfrm>
          <a:off x="1311806" y="4473630"/>
          <a:ext cx="8282178" cy="895041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04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entury Gothic" panose="020B0502020202020204" pitchFamily="34" charset="0"/>
            </a:rPr>
            <a:t>Smooth integration of  New and legacy elements </a:t>
          </a:r>
          <a:endParaRPr lang="en-US" sz="2600" kern="1200" dirty="0"/>
        </a:p>
      </dsp:txBody>
      <dsp:txXfrm>
        <a:off x="1311806" y="4473630"/>
        <a:ext cx="8282178" cy="895041"/>
      </dsp:txXfrm>
    </dsp:sp>
    <dsp:sp modelId="{032B85FD-CF1A-44ED-B4E7-6CE16611A8F8}">
      <dsp:nvSpPr>
        <dsp:cNvPr id="0" name=""/>
        <dsp:cNvSpPr/>
      </dsp:nvSpPr>
      <dsp:spPr>
        <a:xfrm>
          <a:off x="752405" y="4361750"/>
          <a:ext cx="1118801" cy="1118801"/>
        </a:xfrm>
        <a:prstGeom prst="teardrop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1524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121856-D55B-4DD1-A3C5-0997DB912185}">
      <dsp:nvSpPr>
        <dsp:cNvPr id="0" name=""/>
        <dsp:cNvSpPr/>
      </dsp:nvSpPr>
      <dsp:spPr>
        <a:xfrm>
          <a:off x="670446" y="5815762"/>
          <a:ext cx="8923538" cy="89504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04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entury Gothic" panose="020B0502020202020204" pitchFamily="34" charset="0"/>
            </a:rPr>
            <a:t>Agile and business oriented OM dashboard</a:t>
          </a:r>
          <a:endParaRPr lang="en-US" sz="2600" kern="1200" dirty="0">
            <a:latin typeface="Century Gothic" panose="020B0502020202020204" pitchFamily="34" charset="0"/>
          </a:endParaRPr>
        </a:p>
      </dsp:txBody>
      <dsp:txXfrm>
        <a:off x="670446" y="5815762"/>
        <a:ext cx="8923538" cy="895041"/>
      </dsp:txXfrm>
    </dsp:sp>
    <dsp:sp modelId="{431ADE13-9C0A-45CF-9B9A-ED631A9F5762}">
      <dsp:nvSpPr>
        <dsp:cNvPr id="0" name=""/>
        <dsp:cNvSpPr/>
      </dsp:nvSpPr>
      <dsp:spPr>
        <a:xfrm>
          <a:off x="111045" y="5703882"/>
          <a:ext cx="1118801" cy="1118801"/>
        </a:xfrm>
        <a:prstGeom prst="teardrop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1524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87993-5B9A-4DD8-82B1-DE10891BC5E1}">
      <dsp:nvSpPr>
        <dsp:cNvPr id="0" name=""/>
        <dsp:cNvSpPr/>
      </dsp:nvSpPr>
      <dsp:spPr>
        <a:xfrm>
          <a:off x="200173" y="655707"/>
          <a:ext cx="5218058" cy="16306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489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Do you and your customers have complete visibility of order and product inventory status?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200173" y="655707"/>
        <a:ext cx="5218058" cy="1630643"/>
      </dsp:txXfrm>
    </dsp:sp>
    <dsp:sp modelId="{0841474F-F174-4838-BCEB-BCA050CA1203}">
      <dsp:nvSpPr>
        <dsp:cNvPr id="0" name=""/>
        <dsp:cNvSpPr/>
      </dsp:nvSpPr>
      <dsp:spPr>
        <a:xfrm>
          <a:off x="23075" y="420170"/>
          <a:ext cx="1060806" cy="1712175"/>
        </a:xfrm>
        <a:prstGeom prst="actionButtonHelp">
          <a:avLst/>
        </a:prstGeom>
        <a:solidFill>
          <a:srgbClr val="00B0F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8FC52D-E0F5-4719-B8F7-E4627EB507B3}">
      <dsp:nvSpPr>
        <dsp:cNvPr id="0" name=""/>
        <dsp:cNvSpPr/>
      </dsp:nvSpPr>
      <dsp:spPr>
        <a:xfrm>
          <a:off x="5868503" y="655707"/>
          <a:ext cx="5218058" cy="16306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489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Are your customers satisfied with your service, or are they demanding change?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5868503" y="655707"/>
        <a:ext cx="5218058" cy="1630643"/>
      </dsp:txXfrm>
    </dsp:sp>
    <dsp:sp modelId="{94709380-08DC-45D0-B4B3-649D72E9EF86}">
      <dsp:nvSpPr>
        <dsp:cNvPr id="0" name=""/>
        <dsp:cNvSpPr/>
      </dsp:nvSpPr>
      <dsp:spPr>
        <a:xfrm>
          <a:off x="5651084" y="420170"/>
          <a:ext cx="1141450" cy="1712175"/>
        </a:xfrm>
        <a:prstGeom prst="actionButtonHelp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CF4C73-0AA8-482D-B5A1-AD5825BC3FDB}">
      <dsp:nvSpPr>
        <dsp:cNvPr id="0" name=""/>
        <dsp:cNvSpPr/>
      </dsp:nvSpPr>
      <dsp:spPr>
        <a:xfrm>
          <a:off x="220334" y="2708506"/>
          <a:ext cx="5218058" cy="16306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489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Do you have a cloud roadmap for digital transformation?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220334" y="2708506"/>
        <a:ext cx="5218058" cy="1630643"/>
      </dsp:txXfrm>
    </dsp:sp>
    <dsp:sp modelId="{004B399C-423C-497F-88DF-3852C5FE9FAE}">
      <dsp:nvSpPr>
        <dsp:cNvPr id="0" name=""/>
        <dsp:cNvSpPr/>
      </dsp:nvSpPr>
      <dsp:spPr>
        <a:xfrm>
          <a:off x="2915" y="2472969"/>
          <a:ext cx="1141450" cy="1712175"/>
        </a:xfrm>
        <a:prstGeom prst="actionButtonHelp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D9B381-81F8-4886-B932-C6F363CEE0EC}">
      <dsp:nvSpPr>
        <dsp:cNvPr id="0" name=""/>
        <dsp:cNvSpPr/>
      </dsp:nvSpPr>
      <dsp:spPr>
        <a:xfrm>
          <a:off x="5888664" y="2708506"/>
          <a:ext cx="5218058" cy="16306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489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Will your company be where you want it to be in five years if things remain the </a:t>
          </a:r>
          <a:r>
            <a:rPr lang="en-US" sz="2400" kern="1200" smtClean="0">
              <a:latin typeface="Century Gothic" panose="020B0502020202020204" pitchFamily="34" charset="0"/>
            </a:rPr>
            <a:t>same?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5888664" y="2708506"/>
        <a:ext cx="5218058" cy="1630643"/>
      </dsp:txXfrm>
    </dsp:sp>
    <dsp:sp modelId="{916DC1AD-3BA4-41CA-8FE6-F321CFF9AFDE}">
      <dsp:nvSpPr>
        <dsp:cNvPr id="0" name=""/>
        <dsp:cNvSpPr/>
      </dsp:nvSpPr>
      <dsp:spPr>
        <a:xfrm>
          <a:off x="5671245" y="2472969"/>
          <a:ext cx="1141450" cy="1712175"/>
        </a:xfrm>
        <a:prstGeom prst="actionButtonHelp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96322-1847-41E3-8B2A-9A1B76B6BE06}">
      <dsp:nvSpPr>
        <dsp:cNvPr id="0" name=""/>
        <dsp:cNvSpPr/>
      </dsp:nvSpPr>
      <dsp:spPr>
        <a:xfrm>
          <a:off x="552896" y="0"/>
          <a:ext cx="5085449" cy="5085449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469C7-411A-4F96-AA97-DB7C5FBFBC9F}">
      <dsp:nvSpPr>
        <dsp:cNvPr id="0" name=""/>
        <dsp:cNvSpPr/>
      </dsp:nvSpPr>
      <dsp:spPr>
        <a:xfrm>
          <a:off x="2374357" y="509041"/>
          <a:ext cx="6865347" cy="9038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entury Gothic" panose="020B0502020202020204" pitchFamily="34" charset="0"/>
            </a:rPr>
            <a:t>EBS </a:t>
          </a:r>
          <a:r>
            <a:rPr lang="en-US" sz="2200" kern="1200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Financial Management</a:t>
          </a:r>
          <a:endParaRPr lang="en-US" sz="2200" kern="1200" dirty="0"/>
        </a:p>
      </dsp:txBody>
      <dsp:txXfrm>
        <a:off x="2418480" y="553164"/>
        <a:ext cx="6777101" cy="815613"/>
      </dsp:txXfrm>
    </dsp:sp>
    <dsp:sp modelId="{745B9500-9B2C-4445-AC7C-24A16874180B}">
      <dsp:nvSpPr>
        <dsp:cNvPr id="0" name=""/>
        <dsp:cNvSpPr/>
      </dsp:nvSpPr>
      <dsp:spPr>
        <a:xfrm>
          <a:off x="2374357" y="1525883"/>
          <a:ext cx="6865347" cy="9038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entury Gothic" panose="020B0502020202020204" pitchFamily="34" charset="0"/>
            </a:rPr>
            <a:t>People Soft </a:t>
          </a:r>
          <a:r>
            <a:rPr lang="en-US" sz="2200" kern="1200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Human Capital Management</a:t>
          </a:r>
          <a:endParaRPr lang="en-US" sz="2200" kern="1200" dirty="0"/>
        </a:p>
      </dsp:txBody>
      <dsp:txXfrm>
        <a:off x="2418480" y="1570006"/>
        <a:ext cx="6777101" cy="815613"/>
      </dsp:txXfrm>
    </dsp:sp>
    <dsp:sp modelId="{FC93E0AF-3EBD-4F8B-AE0F-56B9A3B33589}">
      <dsp:nvSpPr>
        <dsp:cNvPr id="0" name=""/>
        <dsp:cNvSpPr/>
      </dsp:nvSpPr>
      <dsp:spPr>
        <a:xfrm>
          <a:off x="2299916" y="2455879"/>
          <a:ext cx="6865347" cy="9038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entury Gothic" panose="020B0502020202020204" pitchFamily="34" charset="0"/>
            </a:rPr>
            <a:t>JD Edwards &amp; EBS </a:t>
          </a:r>
          <a:r>
            <a:rPr lang="en-US" sz="2200" kern="1200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Order Management</a:t>
          </a:r>
          <a:endParaRPr lang="en-US" sz="2200" kern="1200" dirty="0"/>
        </a:p>
      </dsp:txBody>
      <dsp:txXfrm>
        <a:off x="2344039" y="2500002"/>
        <a:ext cx="6777101" cy="815613"/>
      </dsp:txXfrm>
    </dsp:sp>
    <dsp:sp modelId="{C88B4215-1DD9-4CD9-9AC5-91A9BC5351F0}">
      <dsp:nvSpPr>
        <dsp:cNvPr id="0" name=""/>
        <dsp:cNvSpPr/>
      </dsp:nvSpPr>
      <dsp:spPr>
        <a:xfrm>
          <a:off x="2374357" y="3559566"/>
          <a:ext cx="6865347" cy="9038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entury Gothic" panose="020B0502020202020204" pitchFamily="34" charset="0"/>
            </a:rPr>
            <a:t>Siebel </a:t>
          </a:r>
          <a:r>
            <a:rPr lang="en-US" sz="2200" kern="1200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Customer Relationship Management</a:t>
          </a:r>
          <a:endParaRPr lang="en-US" sz="2200" kern="1200" dirty="0">
            <a:latin typeface="Century Gothic" panose="020B0502020202020204" pitchFamily="34" charset="0"/>
          </a:endParaRPr>
        </a:p>
      </dsp:txBody>
      <dsp:txXfrm>
        <a:off x="2418480" y="3603689"/>
        <a:ext cx="6777101" cy="815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8CDB9-D724-4CDE-8EBF-6E82D123242C}">
      <dsp:nvSpPr>
        <dsp:cNvPr id="0" name=""/>
        <dsp:cNvSpPr/>
      </dsp:nvSpPr>
      <dsp:spPr>
        <a:xfrm>
          <a:off x="870289" y="0"/>
          <a:ext cx="9863285" cy="535761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1B95C-2DDB-42A5-A697-4903671FA348}">
      <dsp:nvSpPr>
        <dsp:cNvPr id="0" name=""/>
        <dsp:cNvSpPr/>
      </dsp:nvSpPr>
      <dsp:spPr>
        <a:xfrm>
          <a:off x="776" y="1607283"/>
          <a:ext cx="1824767" cy="21430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latin typeface="Century Gothic" panose="020B0502020202020204" pitchFamily="34" charset="0"/>
            </a:rPr>
            <a:t>Create SO</a:t>
          </a:r>
          <a:endParaRPr lang="en-US" sz="2900" b="0" kern="1200" dirty="0">
            <a:latin typeface="Century Gothic" panose="020B0502020202020204" pitchFamily="34" charset="0"/>
          </a:endParaRPr>
        </a:p>
      </dsp:txBody>
      <dsp:txXfrm>
        <a:off x="89854" y="1696361"/>
        <a:ext cx="1646611" cy="1964888"/>
      </dsp:txXfrm>
    </dsp:sp>
    <dsp:sp modelId="{1A6C75C7-0852-4057-AC10-823365989D2E}">
      <dsp:nvSpPr>
        <dsp:cNvPr id="0" name=""/>
        <dsp:cNvSpPr/>
      </dsp:nvSpPr>
      <dsp:spPr>
        <a:xfrm>
          <a:off x="1956285" y="1607283"/>
          <a:ext cx="1824767" cy="2143044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latin typeface="Century Gothic" panose="020B0502020202020204" pitchFamily="34" charset="0"/>
            </a:rPr>
            <a:t>Submit SO</a:t>
          </a:r>
          <a:endParaRPr lang="en-US" sz="2900" b="0" kern="1200" dirty="0">
            <a:latin typeface="Century Gothic" panose="020B0502020202020204" pitchFamily="34" charset="0"/>
          </a:endParaRPr>
        </a:p>
      </dsp:txBody>
      <dsp:txXfrm>
        <a:off x="2045363" y="1696361"/>
        <a:ext cx="1646611" cy="1964888"/>
      </dsp:txXfrm>
    </dsp:sp>
    <dsp:sp modelId="{11DC9BEA-F2FF-4775-B3C6-30E9E97E0BE1}">
      <dsp:nvSpPr>
        <dsp:cNvPr id="0" name=""/>
        <dsp:cNvSpPr/>
      </dsp:nvSpPr>
      <dsp:spPr>
        <a:xfrm>
          <a:off x="3911794" y="1607283"/>
          <a:ext cx="1824767" cy="2143044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latin typeface="Century Gothic" panose="020B0502020202020204" pitchFamily="34" charset="0"/>
            </a:rPr>
            <a:t>Create Pick Wave</a:t>
          </a:r>
          <a:endParaRPr lang="en-US" sz="2900" b="0" kern="1200" dirty="0">
            <a:latin typeface="Century Gothic" panose="020B0502020202020204" pitchFamily="34" charset="0"/>
          </a:endParaRPr>
        </a:p>
      </dsp:txBody>
      <dsp:txXfrm>
        <a:off x="4000872" y="1696361"/>
        <a:ext cx="1646611" cy="1964888"/>
      </dsp:txXfrm>
    </dsp:sp>
    <dsp:sp modelId="{98E87B5D-0C07-43F4-8A3C-1AD4F927CE89}">
      <dsp:nvSpPr>
        <dsp:cNvPr id="0" name=""/>
        <dsp:cNvSpPr/>
      </dsp:nvSpPr>
      <dsp:spPr>
        <a:xfrm>
          <a:off x="5867303" y="1607283"/>
          <a:ext cx="1824767" cy="2143044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smtClean="0">
              <a:latin typeface="Century Gothic" panose="020B0502020202020204" pitchFamily="34" charset="0"/>
            </a:rPr>
            <a:t>Confirm Pick Slip</a:t>
          </a:r>
          <a:endParaRPr lang="en-US" sz="2900" b="0" kern="1200" dirty="0">
            <a:latin typeface="Century Gothic" panose="020B0502020202020204" pitchFamily="34" charset="0"/>
          </a:endParaRPr>
        </a:p>
      </dsp:txBody>
      <dsp:txXfrm>
        <a:off x="5956381" y="1696361"/>
        <a:ext cx="1646611" cy="1964888"/>
      </dsp:txXfrm>
    </dsp:sp>
    <dsp:sp modelId="{A890256B-B7C5-4E7B-A87C-F70950D6C07A}">
      <dsp:nvSpPr>
        <dsp:cNvPr id="0" name=""/>
        <dsp:cNvSpPr/>
      </dsp:nvSpPr>
      <dsp:spPr>
        <a:xfrm>
          <a:off x="7822812" y="1607283"/>
          <a:ext cx="1824767" cy="2143044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smtClean="0">
              <a:latin typeface="Century Gothic" panose="020B0502020202020204" pitchFamily="34" charset="0"/>
            </a:rPr>
            <a:t>Ship Confirm</a:t>
          </a:r>
          <a:endParaRPr lang="en-US" sz="2900" b="0" kern="1200" dirty="0">
            <a:latin typeface="Century Gothic" panose="020B0502020202020204" pitchFamily="34" charset="0"/>
          </a:endParaRPr>
        </a:p>
      </dsp:txBody>
      <dsp:txXfrm>
        <a:off x="7911890" y="1696361"/>
        <a:ext cx="1646611" cy="1964888"/>
      </dsp:txXfrm>
    </dsp:sp>
    <dsp:sp modelId="{ABCDC6E8-F092-4731-9108-D581B57E864A}">
      <dsp:nvSpPr>
        <dsp:cNvPr id="0" name=""/>
        <dsp:cNvSpPr/>
      </dsp:nvSpPr>
      <dsp:spPr>
        <a:xfrm>
          <a:off x="9778321" y="1607283"/>
          <a:ext cx="1824767" cy="214304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smtClean="0">
              <a:latin typeface="Century Gothic" panose="020B0502020202020204" pitchFamily="34" charset="0"/>
            </a:rPr>
            <a:t>AR Invoice</a:t>
          </a:r>
          <a:endParaRPr lang="en-US" sz="2900" b="0" kern="1200" dirty="0">
            <a:latin typeface="Century Gothic" panose="020B0502020202020204" pitchFamily="34" charset="0"/>
          </a:endParaRPr>
        </a:p>
      </dsp:txBody>
      <dsp:txXfrm>
        <a:off x="9867399" y="1696361"/>
        <a:ext cx="1646611" cy="1964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A792F-CD58-4107-9056-4880E22B82A9}">
      <dsp:nvSpPr>
        <dsp:cNvPr id="0" name=""/>
        <dsp:cNvSpPr/>
      </dsp:nvSpPr>
      <dsp:spPr>
        <a:xfrm>
          <a:off x="1104265" y="2190"/>
          <a:ext cx="2622907" cy="26229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4347" tIns="30480" rIns="144347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entury Gothic" panose="020B0502020202020204" pitchFamily="34" charset="0"/>
            </a:rPr>
            <a:t>SO Fulfillment Line </a:t>
          </a:r>
          <a:endParaRPr lang="en-US" sz="2400" b="0" kern="1200" dirty="0">
            <a:latin typeface="Century Gothic" panose="020B0502020202020204" pitchFamily="34" charset="0"/>
          </a:endParaRPr>
        </a:p>
      </dsp:txBody>
      <dsp:txXfrm>
        <a:off x="1488381" y="386306"/>
        <a:ext cx="1854675" cy="1854675"/>
      </dsp:txXfrm>
    </dsp:sp>
    <dsp:sp modelId="{AAEC946C-0416-4388-857C-6A18D05CEC07}">
      <dsp:nvSpPr>
        <dsp:cNvPr id="0" name=""/>
        <dsp:cNvSpPr/>
      </dsp:nvSpPr>
      <dsp:spPr>
        <a:xfrm>
          <a:off x="3202591" y="2190"/>
          <a:ext cx="2622907" cy="2622907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4347" tIns="30480" rIns="144347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entury Gothic" panose="020B0502020202020204" pitchFamily="34" charset="0"/>
            </a:rPr>
            <a:t>Global Order Promising</a:t>
          </a:r>
          <a:endParaRPr lang="en-US" sz="2400" b="0" kern="1200" dirty="0">
            <a:latin typeface="Century Gothic" panose="020B0502020202020204" pitchFamily="34" charset="0"/>
          </a:endParaRPr>
        </a:p>
      </dsp:txBody>
      <dsp:txXfrm>
        <a:off x="3586707" y="386306"/>
        <a:ext cx="1854675" cy="1854675"/>
      </dsp:txXfrm>
    </dsp:sp>
    <dsp:sp modelId="{F929F117-A7F2-4F03-8084-5360F902980B}">
      <dsp:nvSpPr>
        <dsp:cNvPr id="0" name=""/>
        <dsp:cNvSpPr/>
      </dsp:nvSpPr>
      <dsp:spPr>
        <a:xfrm>
          <a:off x="5300917" y="2190"/>
          <a:ext cx="2622907" cy="2622907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4347" tIns="30480" rIns="144347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entury Gothic" panose="020B0502020202020204" pitchFamily="34" charset="0"/>
            </a:rPr>
            <a:t>Order Orchestration Process	</a:t>
          </a:r>
          <a:endParaRPr lang="en-US" sz="2400" b="0" kern="1200" dirty="0">
            <a:latin typeface="Century Gothic" panose="020B0502020202020204" pitchFamily="34" charset="0"/>
          </a:endParaRPr>
        </a:p>
      </dsp:txBody>
      <dsp:txXfrm>
        <a:off x="5685033" y="386306"/>
        <a:ext cx="1854675" cy="1854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72C5D-2973-46C9-8E86-BD3269086564}">
      <dsp:nvSpPr>
        <dsp:cNvPr id="0" name=""/>
        <dsp:cNvSpPr/>
      </dsp:nvSpPr>
      <dsp:spPr>
        <a:xfrm>
          <a:off x="0" y="484"/>
          <a:ext cx="101675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9866B-DADC-46B2-8AB7-202651873330}">
      <dsp:nvSpPr>
        <dsp:cNvPr id="0" name=""/>
        <dsp:cNvSpPr/>
      </dsp:nvSpPr>
      <dsp:spPr>
        <a:xfrm>
          <a:off x="0" y="484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Inbound Connect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484"/>
        <a:ext cx="10167582" cy="441038"/>
      </dsp:txXfrm>
    </dsp:sp>
    <dsp:sp modelId="{009F7FC2-C3DA-41E6-92CD-390C477903A5}">
      <dsp:nvSpPr>
        <dsp:cNvPr id="0" name=""/>
        <dsp:cNvSpPr/>
      </dsp:nvSpPr>
      <dsp:spPr>
        <a:xfrm>
          <a:off x="0" y="441523"/>
          <a:ext cx="10167582" cy="0"/>
        </a:xfrm>
        <a:prstGeom prst="line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accent3">
              <a:hueOff val="1406283"/>
              <a:satOff val="-2110"/>
              <a:lumOff val="-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A87CD-4938-44F0-9160-74E990CA573C}">
      <dsp:nvSpPr>
        <dsp:cNvPr id="0" name=""/>
        <dsp:cNvSpPr/>
      </dsp:nvSpPr>
      <dsp:spPr>
        <a:xfrm>
          <a:off x="0" y="441523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•File Based Data Import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441523"/>
        <a:ext cx="10167582" cy="441038"/>
      </dsp:txXfrm>
    </dsp:sp>
    <dsp:sp modelId="{FA325FE7-C405-437B-AF35-B1B741B6F83A}">
      <dsp:nvSpPr>
        <dsp:cNvPr id="0" name=""/>
        <dsp:cNvSpPr/>
      </dsp:nvSpPr>
      <dsp:spPr>
        <a:xfrm>
          <a:off x="0" y="882562"/>
          <a:ext cx="10167582" cy="0"/>
        </a:xfrm>
        <a:prstGeom prst="lin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8EC4F-98F6-40FB-8269-32B991E4451D}">
      <dsp:nvSpPr>
        <dsp:cNvPr id="0" name=""/>
        <dsp:cNvSpPr/>
      </dsp:nvSpPr>
      <dsp:spPr>
        <a:xfrm>
          <a:off x="0" y="882562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•Batched based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882562"/>
        <a:ext cx="10167582" cy="441038"/>
      </dsp:txXfrm>
    </dsp:sp>
    <dsp:sp modelId="{C141646D-70AE-441A-8695-E193F6D4183C}">
      <dsp:nvSpPr>
        <dsp:cNvPr id="0" name=""/>
        <dsp:cNvSpPr/>
      </dsp:nvSpPr>
      <dsp:spPr>
        <a:xfrm>
          <a:off x="0" y="1323600"/>
          <a:ext cx="10167582" cy="0"/>
        </a:xfrm>
        <a:prstGeom prst="line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accent3">
              <a:hueOff val="4218849"/>
              <a:satOff val="-6330"/>
              <a:lumOff val="-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5E0FE-E132-4EFB-90D6-6B92028FD481}">
      <dsp:nvSpPr>
        <dsp:cNvPr id="0" name=""/>
        <dsp:cNvSpPr/>
      </dsp:nvSpPr>
      <dsp:spPr>
        <a:xfrm>
          <a:off x="0" y="1323600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•SOAP/Rest Web services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1323600"/>
        <a:ext cx="10167582" cy="441038"/>
      </dsp:txXfrm>
    </dsp:sp>
    <dsp:sp modelId="{76236E2B-044E-41EE-8539-1328E9CE217A}">
      <dsp:nvSpPr>
        <dsp:cNvPr id="0" name=""/>
        <dsp:cNvSpPr/>
      </dsp:nvSpPr>
      <dsp:spPr>
        <a:xfrm>
          <a:off x="0" y="1764639"/>
          <a:ext cx="10167582" cy="0"/>
        </a:xfrm>
        <a:prstGeom prst="lin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B7AD9-36A1-4E67-8DB7-B6BD943E7DDD}">
      <dsp:nvSpPr>
        <dsp:cNvPr id="0" name=""/>
        <dsp:cNvSpPr/>
      </dsp:nvSpPr>
      <dsp:spPr>
        <a:xfrm>
          <a:off x="0" y="1764639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•Real-time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1764639"/>
        <a:ext cx="10167582" cy="441038"/>
      </dsp:txXfrm>
    </dsp:sp>
    <dsp:sp modelId="{F5DD656C-A996-405B-BC4D-2AF687662CF4}">
      <dsp:nvSpPr>
        <dsp:cNvPr id="0" name=""/>
        <dsp:cNvSpPr/>
      </dsp:nvSpPr>
      <dsp:spPr>
        <a:xfrm>
          <a:off x="0" y="2205678"/>
          <a:ext cx="10167582" cy="0"/>
        </a:xfrm>
        <a:prstGeom prst="line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accent3">
              <a:hueOff val="7031415"/>
              <a:satOff val="-10550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556BA-2B80-467C-AAAB-C91CC608651B}">
      <dsp:nvSpPr>
        <dsp:cNvPr id="0" name=""/>
        <dsp:cNvSpPr/>
      </dsp:nvSpPr>
      <dsp:spPr>
        <a:xfrm>
          <a:off x="0" y="2205678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Outbound Connect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2205678"/>
        <a:ext cx="10167582" cy="441038"/>
      </dsp:txXfrm>
    </dsp:sp>
    <dsp:sp modelId="{9E61B892-6A2B-491E-9B42-295229BD5CE2}">
      <dsp:nvSpPr>
        <dsp:cNvPr id="0" name=""/>
        <dsp:cNvSpPr/>
      </dsp:nvSpPr>
      <dsp:spPr>
        <a:xfrm>
          <a:off x="0" y="2646717"/>
          <a:ext cx="10167582" cy="0"/>
        </a:xfrm>
        <a:prstGeom prst="lin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A0F78-8F4A-4A05-B979-5CFF33EC4E08}">
      <dsp:nvSpPr>
        <dsp:cNvPr id="0" name=""/>
        <dsp:cNvSpPr/>
      </dsp:nvSpPr>
      <dsp:spPr>
        <a:xfrm>
          <a:off x="0" y="2646717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•Events and Notification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2646717"/>
        <a:ext cx="10167582" cy="441038"/>
      </dsp:txXfrm>
    </dsp:sp>
    <dsp:sp modelId="{D1B438A3-1877-400B-886F-E403239F2DDF}">
      <dsp:nvSpPr>
        <dsp:cNvPr id="0" name=""/>
        <dsp:cNvSpPr/>
      </dsp:nvSpPr>
      <dsp:spPr>
        <a:xfrm>
          <a:off x="0" y="3087755"/>
          <a:ext cx="10167582" cy="0"/>
        </a:xfrm>
        <a:prstGeom prst="line">
          <a:avLst/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accent3">
              <a:hueOff val="9843981"/>
              <a:satOff val="-14770"/>
              <a:lumOff val="-2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B7EC3-CFE0-4CFD-A67C-0D7A1F164841}">
      <dsp:nvSpPr>
        <dsp:cNvPr id="0" name=""/>
        <dsp:cNvSpPr/>
      </dsp:nvSpPr>
      <dsp:spPr>
        <a:xfrm>
          <a:off x="0" y="3087755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•BI Publisher / BICC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3087755"/>
        <a:ext cx="10167582" cy="441038"/>
      </dsp:txXfrm>
    </dsp:sp>
    <dsp:sp modelId="{11BC4640-3541-4891-9817-537B60C0C53A}">
      <dsp:nvSpPr>
        <dsp:cNvPr id="0" name=""/>
        <dsp:cNvSpPr/>
      </dsp:nvSpPr>
      <dsp:spPr>
        <a:xfrm>
          <a:off x="0" y="3528794"/>
          <a:ext cx="10167582" cy="0"/>
        </a:xfrm>
        <a:prstGeom prst="lin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88D8-06D7-4D35-927D-E1EF5E523ED1}">
      <dsp:nvSpPr>
        <dsp:cNvPr id="0" name=""/>
        <dsp:cNvSpPr/>
      </dsp:nvSpPr>
      <dsp:spPr>
        <a:xfrm>
          <a:off x="0" y="3528794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•SaaS extracts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3528794"/>
        <a:ext cx="10167582" cy="4410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129E9-BE60-48FC-906F-E1424CC83980}">
      <dsp:nvSpPr>
        <dsp:cNvPr id="0" name=""/>
        <dsp:cNvSpPr/>
      </dsp:nvSpPr>
      <dsp:spPr>
        <a:xfrm>
          <a:off x="14427" y="576731"/>
          <a:ext cx="1402189" cy="904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Design &amp; Scope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14427" y="576731"/>
        <a:ext cx="1402189" cy="602868"/>
      </dsp:txXfrm>
    </dsp:sp>
    <dsp:sp modelId="{0F851FD6-6036-479B-A117-7EB266D03ECD}">
      <dsp:nvSpPr>
        <dsp:cNvPr id="0" name=""/>
        <dsp:cNvSpPr/>
      </dsp:nvSpPr>
      <dsp:spPr>
        <a:xfrm>
          <a:off x="293742" y="1474609"/>
          <a:ext cx="1328329" cy="3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Functional design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GAP analysis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Define Scope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Define migrations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Define Extensions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Define Project Plan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332647" y="1513514"/>
        <a:ext cx="1250519" cy="3306190"/>
      </dsp:txXfrm>
    </dsp:sp>
    <dsp:sp modelId="{661AAB5E-2239-43CE-BF89-613DC861FB11}">
      <dsp:nvSpPr>
        <dsp:cNvPr id="0" name=""/>
        <dsp:cNvSpPr/>
      </dsp:nvSpPr>
      <dsp:spPr>
        <a:xfrm rot="5881">
          <a:off x="1586920" y="732478"/>
          <a:ext cx="361046" cy="294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 panose="020B0502020202020204" pitchFamily="34" charset="0"/>
          </a:endParaRPr>
        </a:p>
      </dsp:txBody>
      <dsp:txXfrm>
        <a:off x="1586920" y="791396"/>
        <a:ext cx="272554" cy="176984"/>
      </dsp:txXfrm>
    </dsp:sp>
    <dsp:sp modelId="{1F9E0924-A728-481D-9B36-05D4BE81298F}">
      <dsp:nvSpPr>
        <dsp:cNvPr id="0" name=""/>
        <dsp:cNvSpPr/>
      </dsp:nvSpPr>
      <dsp:spPr>
        <a:xfrm>
          <a:off x="2097834" y="564570"/>
          <a:ext cx="1409435" cy="951495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Configure Fusion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2097834" y="564570"/>
        <a:ext cx="1409435" cy="634330"/>
      </dsp:txXfrm>
    </dsp:sp>
    <dsp:sp modelId="{C766B249-549E-4E46-9CC7-B7D685010C52}">
      <dsp:nvSpPr>
        <dsp:cNvPr id="0" name=""/>
        <dsp:cNvSpPr/>
      </dsp:nvSpPr>
      <dsp:spPr>
        <a:xfrm>
          <a:off x="2205007" y="1504468"/>
          <a:ext cx="1532712" cy="3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Setup Configuration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Migrate Data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Built Integrations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Develop Extension 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Develop Reports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Century Gothic" panose="020B0502020202020204" pitchFamily="34" charset="0"/>
          </a:endParaRPr>
        </a:p>
      </dsp:txBody>
      <dsp:txXfrm>
        <a:off x="2249899" y="1549360"/>
        <a:ext cx="1442928" cy="3294216"/>
      </dsp:txXfrm>
    </dsp:sp>
    <dsp:sp modelId="{508FB071-61FC-498C-A313-3334CD67A6C7}">
      <dsp:nvSpPr>
        <dsp:cNvPr id="0" name=""/>
        <dsp:cNvSpPr/>
      </dsp:nvSpPr>
      <dsp:spPr>
        <a:xfrm rot="21592880">
          <a:off x="3702216" y="731958"/>
          <a:ext cx="413287" cy="294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 panose="020B0502020202020204" pitchFamily="34" charset="0"/>
          </a:endParaRPr>
        </a:p>
      </dsp:txBody>
      <dsp:txXfrm>
        <a:off x="3702216" y="791044"/>
        <a:ext cx="324795" cy="176984"/>
      </dsp:txXfrm>
    </dsp:sp>
    <dsp:sp modelId="{64FAEAE6-6937-42A5-B201-3E4BB9D76BCC}">
      <dsp:nvSpPr>
        <dsp:cNvPr id="0" name=""/>
        <dsp:cNvSpPr/>
      </dsp:nvSpPr>
      <dsp:spPr>
        <a:xfrm>
          <a:off x="4287056" y="584713"/>
          <a:ext cx="1376217" cy="87756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Validate	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4287056" y="584713"/>
        <a:ext cx="1376217" cy="585046"/>
      </dsp:txXfrm>
    </dsp:sp>
    <dsp:sp modelId="{2C316301-3D1A-4F38-B0FA-3EEE9C36679A}">
      <dsp:nvSpPr>
        <dsp:cNvPr id="0" name=""/>
        <dsp:cNvSpPr/>
      </dsp:nvSpPr>
      <dsp:spPr>
        <a:xfrm>
          <a:off x="4322984" y="1443785"/>
          <a:ext cx="1515872" cy="3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Validate Solutions with User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Load &amp; Reconcile Data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Conduct training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4367382" y="1488183"/>
        <a:ext cx="1427076" cy="3295204"/>
      </dsp:txXfrm>
    </dsp:sp>
    <dsp:sp modelId="{8BF22CC3-7D8E-4FD2-86C4-7D283CFA6636}">
      <dsp:nvSpPr>
        <dsp:cNvPr id="0" name=""/>
        <dsp:cNvSpPr/>
      </dsp:nvSpPr>
      <dsp:spPr>
        <a:xfrm rot="1799">
          <a:off x="5860267" y="730322"/>
          <a:ext cx="417626" cy="294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 panose="020B0502020202020204" pitchFamily="34" charset="0"/>
          </a:endParaRPr>
        </a:p>
      </dsp:txBody>
      <dsp:txXfrm>
        <a:off x="5860267" y="789293"/>
        <a:ext cx="329134" cy="176984"/>
      </dsp:txXfrm>
    </dsp:sp>
    <dsp:sp modelId="{785E8CC7-7E74-47D9-BF61-144D0CB627C5}">
      <dsp:nvSpPr>
        <dsp:cNvPr id="0" name=""/>
        <dsp:cNvSpPr/>
      </dsp:nvSpPr>
      <dsp:spPr>
        <a:xfrm>
          <a:off x="6451249" y="581294"/>
          <a:ext cx="1376324" cy="891222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Transition to PROD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6451249" y="581294"/>
        <a:ext cx="1376324" cy="594148"/>
      </dsp:txXfrm>
    </dsp:sp>
    <dsp:sp modelId="{8CBDA1F9-1BD6-4DA5-AAA7-59FAFFC7B779}">
      <dsp:nvSpPr>
        <dsp:cNvPr id="0" name=""/>
        <dsp:cNvSpPr/>
      </dsp:nvSpPr>
      <dsp:spPr>
        <a:xfrm>
          <a:off x="6575973" y="1466188"/>
          <a:ext cx="1587122" cy="3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Migrate Configurations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Migrate Extension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Migrate Reports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Migrate &amp; Reconcile Data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Transition to PROD Support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6622458" y="1512673"/>
        <a:ext cx="1494152" cy="3291030"/>
      </dsp:txXfrm>
    </dsp:sp>
    <dsp:sp modelId="{CD394816-7C6C-45B4-B994-587EBBD3E8CD}">
      <dsp:nvSpPr>
        <dsp:cNvPr id="0" name=""/>
        <dsp:cNvSpPr/>
      </dsp:nvSpPr>
      <dsp:spPr>
        <a:xfrm rot="21595249">
          <a:off x="8033460" y="729345"/>
          <a:ext cx="436480" cy="294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 panose="020B0502020202020204" pitchFamily="34" charset="0"/>
          </a:endParaRPr>
        </a:p>
      </dsp:txBody>
      <dsp:txXfrm>
        <a:off x="8033460" y="788400"/>
        <a:ext cx="347988" cy="176984"/>
      </dsp:txXfrm>
    </dsp:sp>
    <dsp:sp modelId="{71EA2EC8-5B40-432C-9C9D-191110E69A2C}">
      <dsp:nvSpPr>
        <dsp:cNvPr id="0" name=""/>
        <dsp:cNvSpPr/>
      </dsp:nvSpPr>
      <dsp:spPr>
        <a:xfrm>
          <a:off x="8651120" y="582989"/>
          <a:ext cx="1784638" cy="87617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Support &amp; Future Rollout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8651120" y="582989"/>
        <a:ext cx="1784638" cy="584113"/>
      </dsp:txXfrm>
    </dsp:sp>
    <dsp:sp modelId="{33075AC8-46FC-42C4-A5EB-86FAB48E3875}">
      <dsp:nvSpPr>
        <dsp:cNvPr id="0" name=""/>
        <dsp:cNvSpPr/>
      </dsp:nvSpPr>
      <dsp:spPr>
        <a:xfrm>
          <a:off x="9045019" y="1463850"/>
          <a:ext cx="1510072" cy="3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Implement new modules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Rollout  New Countries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Periodic Upgrade &amp; Testing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002060"/>
              </a:solidFill>
              <a:latin typeface="Century Gothic" panose="020B0502020202020204" pitchFamily="34" charset="0"/>
            </a:rPr>
            <a:t>Additional Extension/Reports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9089247" y="1508078"/>
        <a:ext cx="1421616" cy="329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8E6B-7EA2-6244-960C-159F7266F368}" type="datetimeFigureOut">
              <a:rPr lang="en-US" smtClean="0"/>
              <a:t>16-Apr-19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45DB-A25A-B14F-859B-BDC0188E6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3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7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1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61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3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40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50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89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94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8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33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83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88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13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99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55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19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68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91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4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company was founded in 2006 in both US and India. We have 200+ employees and work primarily on Oracle technologies. We provide Oracle based solutions to our customers using a process driven global delivery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87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9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67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65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68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5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company was founded in 2006 in both US and India. We have 200+ employees and work primarily on Oracle technologies. We provide Oracle based solutions to our customers using a process driven global delivery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8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3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7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4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40386" y="1169931"/>
            <a:ext cx="5351812" cy="457165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29643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A010C97-F49F-8C4C-9294-8813F3F4CD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0386" y="1169931"/>
            <a:ext cx="5351812" cy="457165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32C5590-480D-4842-BE6F-79F32126D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0386" y="1169931"/>
            <a:ext cx="5351812" cy="457165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103517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50875" y="1456267"/>
            <a:ext cx="10388009" cy="467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712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103517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50875" y="1456267"/>
            <a:ext cx="10388009" cy="467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920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7930447" y="2878294"/>
            <a:ext cx="2425700" cy="4905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123456789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16040" y="1555156"/>
            <a:ext cx="5843588" cy="1544637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baseline="0">
                <a:solidFill>
                  <a:srgbClr val="7C3A7A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16040" y="3472718"/>
            <a:ext cx="5843588" cy="13446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This is a subtitle for the presentation that can be extended to three lines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930058" y="2523477"/>
            <a:ext cx="22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7C3A7A"/>
                </a:solidFill>
                <a:latin typeface="Arial" charset="0"/>
                <a:ea typeface="Arial" charset="0"/>
                <a:cs typeface="Arial" charset="0"/>
              </a:rPr>
              <a:t>Session ID: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930058" y="3744914"/>
            <a:ext cx="242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Prepared by: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930058" y="5427470"/>
            <a:ext cx="3211512" cy="34193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930058" y="4082857"/>
            <a:ext cx="3211512" cy="124745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Company</a:t>
            </a:r>
            <a:br>
              <a:rPr lang="en-US" dirty="0"/>
            </a:br>
            <a:r>
              <a:rPr lang="en-US" dirty="0"/>
              <a:t>Twitter Handle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6040" y="5132227"/>
            <a:ext cx="584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Remember to complete your evaluation for this session within the app!</a:t>
            </a:r>
          </a:p>
        </p:txBody>
      </p:sp>
    </p:spTree>
    <p:extLst>
      <p:ext uri="{BB962C8B-B14F-4D97-AF65-F5344CB8AC3E}">
        <p14:creationId xmlns:p14="http://schemas.microsoft.com/office/powerpoint/2010/main" val="37091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432680" y="4985022"/>
            <a:ext cx="3103185" cy="49053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123456789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174206" y="2055602"/>
            <a:ext cx="5843588" cy="1047448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 baseline="0">
                <a:solidFill>
                  <a:srgbClr val="7C3A7A"/>
                </a:solidFill>
              </a:defRPr>
            </a:lvl1pPr>
          </a:lstStyle>
          <a:p>
            <a:pPr lvl="0"/>
            <a:r>
              <a:rPr lang="en-US" dirty="0"/>
              <a:t>Q&amp;A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174206" y="3285810"/>
            <a:ext cx="5843588" cy="68910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Presenter’s email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883148" y="4509037"/>
            <a:ext cx="22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rgbClr val="7C3A7A"/>
                </a:solidFill>
                <a:latin typeface="Arial" charset="0"/>
                <a:ea typeface="Arial" charset="0"/>
                <a:cs typeface="Arial" charset="0"/>
              </a:rPr>
              <a:t>Session ID: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174206" y="5846252"/>
            <a:ext cx="584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Remember to complete your evaluation for this session within the app!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9636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45334" y="6475514"/>
            <a:ext cx="635213" cy="365125"/>
          </a:xfrm>
          <a:prstGeom prst="rect">
            <a:avLst/>
          </a:prstGeom>
        </p:spPr>
        <p:txBody>
          <a:bodyPr/>
          <a:lstStyle/>
          <a:p>
            <a:fld id="{6354ABE3-2555-AC48-921D-BBEF8BC4B0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02655" y="1423115"/>
            <a:ext cx="11214056" cy="499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2993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19175"/>
            <a:ext cx="8620663" cy="103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3140"/>
            <a:ext cx="11201400" cy="445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27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1" r:id="rId4"/>
    <p:sldLayoutId id="2147483665" r:id="rId5"/>
    <p:sldLayoutId id="2147483649" r:id="rId6"/>
    <p:sldLayoutId id="2147483664" r:id="rId7"/>
    <p:sldLayoutId id="214748366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7C3A7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600" b="0" dirty="0">
                <a:solidFill>
                  <a:srgbClr val="6364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11114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16040" y="846160"/>
            <a:ext cx="7260609" cy="2045781"/>
          </a:xfrm>
        </p:spPr>
        <p:txBody>
          <a:bodyPr>
            <a:normAutofit/>
          </a:bodyPr>
          <a:lstStyle/>
          <a:p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Tomorrow's Supply Chain, Today: 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Oracle </a:t>
            </a: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Fusion 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Order Management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16040" y="3472718"/>
            <a:ext cx="6348784" cy="1344612"/>
          </a:xfrm>
        </p:spPr>
        <p:txBody>
          <a:bodyPr/>
          <a:lstStyle/>
          <a:p>
            <a:r>
              <a:rPr lang="en-US" sz="1500" dirty="0" smtClean="0">
                <a:latin typeface="Century Gothic" panose="020B0502020202020204" pitchFamily="34" charset="0"/>
              </a:rPr>
              <a:t>New and Exciting functionality of Fusion Order management, Innovative Reporting and Customization capabilities , Transition to Fusion OM</a:t>
            </a:r>
            <a:r>
              <a:rPr lang="en-US" sz="1500" dirty="0">
                <a:latin typeface="Century Gothic" panose="020B0502020202020204" pitchFamily="34" charset="0"/>
              </a:rPr>
              <a:t>, Automation of Fusion 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930058" y="5256505"/>
            <a:ext cx="3211512" cy="341930"/>
          </a:xfrm>
        </p:spPr>
        <p:txBody>
          <a:bodyPr/>
          <a:lstStyle/>
          <a:p>
            <a:r>
              <a:rPr lang="en-US" dirty="0" smtClean="0">
                <a:solidFill>
                  <a:srgbClr val="646662"/>
                </a:solidFill>
                <a:latin typeface="Century Gothic" panose="020B0502020202020204" pitchFamily="34" charset="0"/>
              </a:rPr>
              <a:t>10-APR-201</a:t>
            </a:r>
            <a:r>
              <a:rPr lang="en-US" dirty="0" smtClean="0"/>
              <a:t>9</a:t>
            </a:r>
            <a:endParaRPr lang="en-US" dirty="0">
              <a:solidFill>
                <a:srgbClr val="64666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930058" y="4082857"/>
            <a:ext cx="3738778" cy="124745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VIMAL MANIMOZHI</a:t>
            </a:r>
          </a:p>
          <a:p>
            <a:r>
              <a:rPr lang="en-US" dirty="0">
                <a:solidFill>
                  <a:srgbClr val="646662"/>
                </a:solidFill>
                <a:latin typeface="Century Gothic" panose="020B0502020202020204" pitchFamily="34" charset="0"/>
              </a:rPr>
              <a:t>PROJECT LEAD</a:t>
            </a:r>
          </a:p>
          <a:p>
            <a:r>
              <a:rPr lang="en-US" dirty="0">
                <a:solidFill>
                  <a:srgbClr val="646662"/>
                </a:solidFill>
                <a:latin typeface="Century Gothic" panose="020B0502020202020204" pitchFamily="34" charset="0"/>
              </a:rPr>
              <a:t>DOYENSYS</a:t>
            </a:r>
          </a:p>
          <a:p>
            <a:r>
              <a:rPr lang="en-US" dirty="0">
                <a:solidFill>
                  <a:srgbClr val="646662"/>
                </a:solidFill>
                <a:latin typeface="Century Gothic" panose="020B0502020202020204" pitchFamily="34" charset="0"/>
              </a:rPr>
              <a:t>www.linkedin.com/in/vimalathithanm</a:t>
            </a:r>
          </a:p>
        </p:txBody>
      </p:sp>
    </p:spTree>
    <p:extLst>
      <p:ext uri="{BB962C8B-B14F-4D97-AF65-F5344CB8AC3E}">
        <p14:creationId xmlns:p14="http://schemas.microsoft.com/office/powerpoint/2010/main" val="2969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Oracle </a:t>
            </a:r>
            <a:r>
              <a:rPr lang="en-US" sz="3200" b="0" dirty="0" smtClean="0">
                <a:latin typeface="Century Gothic" panose="020B0502020202020204" pitchFamily="34" charset="0"/>
              </a:rPr>
              <a:t>SCM Cloud – Built On Best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00980996"/>
              </p:ext>
            </p:extLst>
          </p:nvPr>
        </p:nvGraphicFramePr>
        <p:xfrm>
          <a:off x="778786" y="1001452"/>
          <a:ext cx="10851239" cy="508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78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451288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Oracle SCM Cloud </a:t>
            </a:r>
            <a:r>
              <a:rPr lang="en-US" sz="3200" b="0" dirty="0" smtClean="0">
                <a:latin typeface="Century Gothic" panose="020B0502020202020204" pitchFamily="34" charset="0"/>
              </a:rPr>
              <a:t>Pillar &amp; Its Offerings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3" y="991673"/>
            <a:ext cx="9962693" cy="52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540851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Technology &amp; Changes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04587"/>
              </p:ext>
            </p:extLst>
          </p:nvPr>
        </p:nvGraphicFramePr>
        <p:xfrm>
          <a:off x="429611" y="924022"/>
          <a:ext cx="11087103" cy="522152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70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60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30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Technology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EBS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Fusion Cloud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Servers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Oracle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Apps Server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Oracle </a:t>
                      </a:r>
                      <a:r>
                        <a:rPr lang="en-US" sz="1800" u="none" strike="noStrike" dirty="0" err="1">
                          <a:effectLst/>
                          <a:latin typeface="Century Gothic" panose="020B0502020202020204" pitchFamily="34" charset="0"/>
                        </a:rPr>
                        <a:t>Weblogic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GUI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Forms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, JSP, OAF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Oracle </a:t>
                      </a:r>
                      <a:r>
                        <a:rPr lang="fr-FR" sz="1800" u="none" strike="noStrike" dirty="0">
                          <a:effectLst/>
                          <a:latin typeface="Century Gothic" panose="020B0502020202020204" pitchFamily="34" charset="0"/>
                        </a:rPr>
                        <a:t>ADF, ADF Java Server Faces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Workflow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PL/SQL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BPEL(Business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Process Execution Language)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Reports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RDF/XML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Publisher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BI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Publisher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Analysis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Discoverer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OTBI(Oracle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Transactional Business Intelligence)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Access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Responsibilities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Roles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Approvals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AME/Workflow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BPEL/BPM(Business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Process Management)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Data </a:t>
                      </a:r>
                      <a:r>
                        <a:rPr lang="en-US" sz="18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Conversion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FBDI(File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Based Data Import)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Setup/Configuration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Application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FSM(Functional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Setup Manager)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Application Development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Visual Builder-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To Build Integrations, Extensions, Reports. Support Mobile &amp; Voice UI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3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163773"/>
            <a:ext cx="11230468" cy="679187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SCM Cloud – Technology </a:t>
            </a:r>
            <a:r>
              <a:rPr lang="en-US" sz="3200" b="0" dirty="0">
                <a:latin typeface="Century Gothic" panose="020B0502020202020204" pitchFamily="34" charset="0"/>
              </a:rPr>
              <a:t>Advances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44180"/>
              </p:ext>
            </p:extLst>
          </p:nvPr>
        </p:nvGraphicFramePr>
        <p:xfrm>
          <a:off x="149765" y="833352"/>
          <a:ext cx="11586673" cy="5586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5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0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2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What’s New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Benefits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Task driven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workbench and </a:t>
                      </a: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Infolets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productivity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Personalization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capability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agility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Mobile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Apps for Transaction and </a:t>
                      </a: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Partners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employee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mobility and productivity/ Digitally connected to external parties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Financial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Report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Selectable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point of views with drill-down capability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Excel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Smart View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Slice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and dice data for business analytics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Formatted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Report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Formatted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report with graphical presentation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Accessible by managers &amp;department users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Encourage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direct accountability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Comprehensive FBDI templates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and automate data entry tasks, reduce IT built costs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1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New Data APIs and SOAP</a:t>
                      </a:r>
                      <a:r>
                        <a:rPr lang="en-US" sz="1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WebServices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Enable real-time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data integration especially for client apps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Configuration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templates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Timesaver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configuration tools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1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Comprehensive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documentation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 centralized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documentation repository improves accessibility to essential documents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61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BPM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Workflow (AMX)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Re-configurable</a:t>
                      </a:r>
                      <a:r>
                        <a:rPr lang="en-US" sz="1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Seeded workflow,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Flexible rules to allow business simplification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46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690977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SCM Cloud – </a:t>
            </a:r>
            <a:r>
              <a:rPr lang="en-US" sz="3200" b="0" dirty="0">
                <a:latin typeface="Century Gothic" panose="020B0502020202020204" pitchFamily="34" charset="0"/>
              </a:rPr>
              <a:t>Functional Advances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6243" y="1128713"/>
            <a:ext cx="11214056" cy="5614986"/>
          </a:xfrm>
        </p:spPr>
        <p:txBody>
          <a:bodyPr>
            <a:normAutofit/>
          </a:bodyPr>
          <a:lstStyle/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030754"/>
              </p:ext>
            </p:extLst>
          </p:nvPr>
        </p:nvGraphicFramePr>
        <p:xfrm>
          <a:off x="571500" y="1128715"/>
          <a:ext cx="10772775" cy="4794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6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Function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SCM</a:t>
                      </a:r>
                      <a:r>
                        <a:rPr lang="en-US" sz="1600" baseline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Cloud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312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Architecture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Business Structure,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Job</a:t>
                      </a:r>
                      <a:r>
                        <a:rPr lang="en-US" sz="1600" baseline="0" dirty="0" smtClean="0">
                          <a:effectLst/>
                          <a:latin typeface="Century Gothic" panose="020B0502020202020204" pitchFamily="34" charset="0"/>
                        </a:rPr>
                        <a:t> Roles &amp;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Data 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Roles,  Reference Data Set, Project Management, Rapid Implementations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1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Order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Management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Order Orchestration Process, Order Fulfillment, Improved Global Order Promising, Improved Order &amp; Shipping Automation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Pricing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Configurable Business Rules in Pricing policy, Discount rules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Iprocurement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Modern User Experience, Mobile access to punch-out catalogs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Purchasing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Shared Services</a:t>
                      </a:r>
                      <a:r>
                        <a:rPr lang="en-US" sz="1600" baseline="0" dirty="0" smtClean="0">
                          <a:effectLst/>
                          <a:latin typeface="Century Gothic" panose="020B0502020202020204" pitchFamily="34" charset="0"/>
                        </a:rPr>
                        <a:t> for REQ, PO, </a:t>
                      </a:r>
                      <a:r>
                        <a:rPr lang="en-US" sz="1600" baseline="0" dirty="0" err="1" smtClean="0">
                          <a:effectLst/>
                          <a:latin typeface="Century Gothic" panose="020B0502020202020204" pitchFamily="34" charset="0"/>
                        </a:rPr>
                        <a:t>Inv</a:t>
                      </a:r>
                      <a:r>
                        <a:rPr lang="en-US" sz="1600" baseline="0" dirty="0" smtClean="0">
                          <a:effectLst/>
                          <a:latin typeface="Century Gothic" panose="020B0502020202020204" pitchFamily="34" charset="0"/>
                        </a:rPr>
                        <a:t>, 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Enhanced 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electronic change management, Onetime delivery address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34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Supplier Portal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Digitally connected to supplier for all TRX, Eliminate off-system communication</a:t>
                      </a: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Supply Planning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Supply Chain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Orchestration</a:t>
                      </a: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4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Warehouse Management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Warehouse management enterprise edition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1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551301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What's There in SCM Cloud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2655" y="842963"/>
            <a:ext cx="11214056" cy="5577155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New UI - Infolets / Dashboard							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New Reporting Tools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					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				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New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Integrations									New Configuration Tool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5" y="1169567"/>
            <a:ext cx="4855133" cy="251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175" y="1169567"/>
            <a:ext cx="5323488" cy="2373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13" y="4062124"/>
            <a:ext cx="5109176" cy="2477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176" y="4024845"/>
            <a:ext cx="5824536" cy="22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3253" y="557215"/>
            <a:ext cx="5991367" cy="4486274"/>
          </a:xfrm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b="0" dirty="0" smtClean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b="0" dirty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b="0" dirty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b="0" dirty="0" smtClean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New </a:t>
            </a:r>
            <a:r>
              <a:rPr lang="en-US" b="0" dirty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and Exciting functionality of Fusion Order management</a:t>
            </a:r>
            <a: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endParaRPr lang="en-US" sz="4000" dirty="0">
              <a:solidFill>
                <a:srgbClr val="7C3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 smtClean="0">
                <a:latin typeface="Century Gothic" panose="020B0502020202020204" pitchFamily="34" charset="0"/>
              </a:rPr>
              <a:t>ORACLE OM Cloud– Key </a:t>
            </a:r>
            <a:r>
              <a:rPr lang="en-US" sz="28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Functionalities </a:t>
            </a:r>
            <a:endParaRPr lang="en-US" sz="29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Omni channel </a:t>
            </a:r>
            <a:r>
              <a:rPr lang="en-US" dirty="0">
                <a:latin typeface="Century Gothic" panose="020B0502020202020204" pitchFamily="34" charset="0"/>
              </a:rPr>
              <a:t>Order to Cash Management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Single Face to Customer </a:t>
            </a:r>
            <a:r>
              <a:rPr lang="en-US" dirty="0">
                <a:latin typeface="Century Gothic" panose="020B0502020202020204" pitchFamily="34" charset="0"/>
              </a:rPr>
              <a:t>- consolidate quotes and orders from all your channels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End-to-End Capability</a:t>
            </a:r>
            <a:r>
              <a:rPr lang="en-US" dirty="0">
                <a:latin typeface="Century Gothic" panose="020B0502020202020204" pitchFamily="34" charset="0"/>
              </a:rPr>
              <a:t>- Automate, monitor, and manage the process from order capture to settlement to post-sales care.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Optimized Order Scheduling </a:t>
            </a:r>
            <a:r>
              <a:rPr lang="en-US" dirty="0">
                <a:latin typeface="Century Gothic" panose="020B0502020202020204" pitchFamily="34" charset="0"/>
              </a:rPr>
              <a:t>- Fulfill orders from the most profitable source and utilize global inventory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Allocate Supply </a:t>
            </a:r>
            <a:r>
              <a:rPr lang="en-US" dirty="0">
                <a:latin typeface="Century Gothic" panose="020B0502020202020204" pitchFamily="34" charset="0"/>
              </a:rPr>
              <a:t>– Serve the markets by allocating supply based on attributes of customer, order, or item.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Prioritize Backlog </a:t>
            </a:r>
            <a:r>
              <a:rPr lang="en-US" dirty="0">
                <a:latin typeface="Century Gothic" panose="020B0502020202020204" pitchFamily="34" charset="0"/>
              </a:rPr>
              <a:t>- Manage a consolidated view of the backlog and reprioritize the orders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>
                <a:latin typeface="Century Gothic" panose="020B0502020202020204" pitchFamily="34" charset="0"/>
              </a:rPr>
              <a:t>ORACLE OM </a:t>
            </a:r>
            <a:r>
              <a:rPr lang="en-US" sz="2900" b="0" dirty="0" smtClean="0">
                <a:latin typeface="Century Gothic" panose="020B0502020202020204" pitchFamily="34" charset="0"/>
              </a:rPr>
              <a:t>Cloud – Key </a:t>
            </a:r>
            <a:r>
              <a:rPr lang="en-US" sz="28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Functionalities </a:t>
            </a:r>
            <a:endParaRPr lang="en-US" sz="29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Pre-Seeded Processes </a:t>
            </a:r>
            <a:r>
              <a:rPr lang="en-US" dirty="0">
                <a:latin typeface="Century Gothic" panose="020B0502020202020204" pitchFamily="34" charset="0"/>
              </a:rPr>
              <a:t>- Enable drop-ships, back-to-back, capable-to-promise, configure-to-order, and more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Touchless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Orchestration </a:t>
            </a:r>
            <a:r>
              <a:rPr lang="en-US" dirty="0">
                <a:latin typeface="Century Gothic" panose="020B0502020202020204" pitchFamily="34" charset="0"/>
              </a:rPr>
              <a:t>- Define and execute order fulfillment processes for products as well as services on the same order.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End-to-End Visibility </a:t>
            </a:r>
            <a:r>
              <a:rPr lang="en-US" dirty="0">
                <a:latin typeface="Century Gothic" panose="020B0502020202020204" pitchFamily="34" charset="0"/>
              </a:rPr>
              <a:t>- Get updates on orders, inventory, shipments, planned supply, and invoices, and improve the quality of decisions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Exception Resolution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Monitor - Keep tabs on fulfillment tasks and resolve issues before they affect customer 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What-if Analysis - View and evaluate various options before picking the best one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Order </a:t>
            </a:r>
            <a:r>
              <a:rPr lang="en-US" dirty="0" smtClean="0">
                <a:latin typeface="Century Gothic" panose="020B0502020202020204" pitchFamily="34" charset="0"/>
              </a:rPr>
              <a:t>Changes - </a:t>
            </a:r>
            <a:r>
              <a:rPr lang="en-US" dirty="0">
                <a:latin typeface="Century Gothic" panose="020B0502020202020204" pitchFamily="34" charset="0"/>
              </a:rPr>
              <a:t>Define and enforce rules for changing orders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>
                <a:latin typeface="Century Gothic" panose="020B0502020202020204" pitchFamily="34" charset="0"/>
              </a:rPr>
              <a:t>ORACLE OM </a:t>
            </a:r>
            <a:r>
              <a:rPr lang="en-US" sz="2900" b="0" dirty="0" smtClean="0">
                <a:latin typeface="Century Gothic" panose="020B0502020202020204" pitchFamily="34" charset="0"/>
              </a:rPr>
              <a:t>Cloud – Overview Dashboard</a:t>
            </a:r>
            <a:endParaRPr lang="en-US" sz="29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3532" y="4932040"/>
            <a:ext cx="11214056" cy="499700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5124" name="Picture 4" descr="https://cloud.oracle.com/opc/saas/images/feature-om-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52" y="986387"/>
            <a:ext cx="8879244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latin typeface="Century Gothic" panose="020B0502020202020204" pitchFamily="34" charset="0"/>
              </a:rPr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4" y="1456267"/>
            <a:ext cx="5831562" cy="46787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Working as Project Lead with Doyen Systems Pvt. Ltd. India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Oracle Cloud Certified Specialist with around 14 years of experience in Oracle Consulting, Implementation, Upgrade and Product support of various applications releases.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Extensively worked in Finance, SCM, HRMS and Custom modules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Presented </a:t>
            </a:r>
            <a:r>
              <a:rPr lang="en-US" sz="2000" dirty="0">
                <a:latin typeface="Century Gothic" panose="020B0502020202020204" pitchFamily="34" charset="0"/>
              </a:rPr>
              <a:t>papers in various OAUG events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Recipient of OAUG STAR Presenter of the Year </a:t>
            </a:r>
            <a:r>
              <a:rPr lang="en-US" sz="2000" dirty="0" smtClean="0">
                <a:latin typeface="Century Gothic" panose="020B0502020202020204" pitchFamily="34" charset="0"/>
              </a:rPr>
              <a:t>2018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525573" y="4796336"/>
            <a:ext cx="2297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Vimal Manimozhi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40" y="1456267"/>
            <a:ext cx="2175757" cy="29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>
                <a:latin typeface="Century Gothic" panose="020B0502020202020204" pitchFamily="34" charset="0"/>
              </a:rPr>
              <a:t>ORACLE OM </a:t>
            </a:r>
            <a:r>
              <a:rPr lang="en-US" sz="2900" b="0" dirty="0" smtClean="0">
                <a:latin typeface="Century Gothic" panose="020B0502020202020204" pitchFamily="34" charset="0"/>
              </a:rPr>
              <a:t>Cloud – Process Flow</a:t>
            </a:r>
            <a:endParaRPr lang="en-US" sz="29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31218720"/>
              </p:ext>
            </p:extLst>
          </p:nvPr>
        </p:nvGraphicFramePr>
        <p:xfrm>
          <a:off x="0" y="0"/>
          <a:ext cx="11603865" cy="535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45040380"/>
              </p:ext>
            </p:extLst>
          </p:nvPr>
        </p:nvGraphicFramePr>
        <p:xfrm>
          <a:off x="-253925" y="3915177"/>
          <a:ext cx="9028090" cy="262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523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>
                <a:latin typeface="Century Gothic" panose="020B0502020202020204" pitchFamily="34" charset="0"/>
              </a:rPr>
              <a:t>ORACLE OM </a:t>
            </a:r>
            <a:r>
              <a:rPr lang="en-US" sz="2900" b="0" dirty="0" smtClean="0">
                <a:latin typeface="Century Gothic" panose="020B0502020202020204" pitchFamily="34" charset="0"/>
              </a:rPr>
              <a:t>Cloud – </a:t>
            </a:r>
            <a:r>
              <a:rPr lang="en-US" sz="3200" b="0" dirty="0" smtClean="0">
                <a:latin typeface="Century Gothic" panose="020B0502020202020204" pitchFamily="34" charset="0"/>
              </a:rPr>
              <a:t>Process</a:t>
            </a:r>
            <a:endParaRPr lang="en-US" sz="29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0863" y="5387170"/>
            <a:ext cx="11214056" cy="4649604"/>
          </a:xfrm>
        </p:spPr>
        <p:txBody>
          <a:bodyPr/>
          <a:lstStyle/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33" y="1255292"/>
            <a:ext cx="8705850" cy="492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>
                <a:latin typeface="Century Gothic" panose="020B0502020202020204" pitchFamily="34" charset="0"/>
              </a:rPr>
              <a:t>ORACLE OM </a:t>
            </a:r>
            <a:r>
              <a:rPr lang="en-US" sz="2900" b="0" dirty="0" smtClean="0">
                <a:latin typeface="Century Gothic" panose="020B0502020202020204" pitchFamily="34" charset="0"/>
              </a:rPr>
              <a:t>Cloud – </a:t>
            </a:r>
            <a:r>
              <a:rPr lang="en-US" sz="3200" b="0" dirty="0">
                <a:latin typeface="Century Gothic" panose="020B0502020202020204" pitchFamily="34" charset="0"/>
              </a:rPr>
              <a:t>Orchestration </a:t>
            </a:r>
            <a:r>
              <a:rPr lang="en-US" sz="3200" b="0" dirty="0" smtClean="0">
                <a:latin typeface="Century Gothic" panose="020B0502020202020204" pitchFamily="34" charset="0"/>
              </a:rPr>
              <a:t>Process</a:t>
            </a:r>
            <a:endParaRPr lang="en-US" sz="29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0863" y="5387170"/>
            <a:ext cx="11214056" cy="4649604"/>
          </a:xfrm>
        </p:spPr>
        <p:txBody>
          <a:bodyPr/>
          <a:lstStyle/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s://cloud.oracle.com/opc/saas/images/feat-om-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1146110"/>
            <a:ext cx="9376012" cy="51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>
                <a:latin typeface="Century Gothic" panose="020B0502020202020204" pitchFamily="34" charset="0"/>
              </a:rPr>
              <a:t>ORACLE OM </a:t>
            </a:r>
            <a:r>
              <a:rPr lang="en-US" sz="2800" b="0" dirty="0" smtClean="0">
                <a:latin typeface="Century Gothic" panose="020B0502020202020204" pitchFamily="34" charset="0"/>
              </a:rPr>
              <a:t>Cloud – Fulfillment Lines</a:t>
            </a:r>
            <a:endParaRPr lang="en-US" sz="29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cloud.oracle.com/opc/saas/images/feat-om-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6" y="1025880"/>
            <a:ext cx="9247732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8663" y="557215"/>
            <a:ext cx="5882185" cy="4486274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b="0" dirty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b="0" dirty="0" smtClean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OM Cloud Customization Capabilities </a:t>
            </a:r>
            <a:endParaRPr lang="en-US" b="0" dirty="0">
              <a:solidFill>
                <a:srgbClr val="7C3A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SAAS </a:t>
            </a:r>
            <a:r>
              <a:rPr lang="en-US" sz="3200" b="0" dirty="0">
                <a:latin typeface="Century Gothic" panose="020B0502020202020204" pitchFamily="34" charset="0"/>
                <a:sym typeface="Wingdings" panose="05000000000000000000" pitchFamily="2" charset="2"/>
              </a:rPr>
              <a:t>Personalization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7346" y="1817427"/>
            <a:ext cx="89630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SAAS </a:t>
            </a:r>
            <a:r>
              <a:rPr lang="en-US" sz="3200" b="0" dirty="0">
                <a:latin typeface="Century Gothic" panose="020B0502020202020204" pitchFamily="34" charset="0"/>
                <a:sym typeface="Wingdings" panose="05000000000000000000" pitchFamily="2" charset="2"/>
              </a:rPr>
              <a:t>Personalization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3" y="1749685"/>
            <a:ext cx="9743293" cy="40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777211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Fusion Cloud –Connectivity </a:t>
            </a:r>
            <a:r>
              <a:rPr lang="en-US" sz="3200" b="0" dirty="0" smtClean="0">
                <a:latin typeface="Century Gothic" panose="020B0502020202020204" pitchFamily="34" charset="0"/>
              </a:rPr>
              <a:t>Capabilities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7273171"/>
              </p:ext>
            </p:extLst>
          </p:nvPr>
        </p:nvGraphicFramePr>
        <p:xfrm>
          <a:off x="805218" y="1603573"/>
          <a:ext cx="10167582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2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8663" y="557215"/>
            <a:ext cx="5882185" cy="4486274"/>
          </a:xfrm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b="0" dirty="0" smtClean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b="0" dirty="0" smtClean="0">
                <a:solidFill>
                  <a:srgbClr val="7C3A7A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OM Cloud Reports and Mobile Apps</a:t>
            </a:r>
            <a:endParaRPr lang="en-US" b="0" dirty="0">
              <a:solidFill>
                <a:srgbClr val="7C3A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777211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Cloud Reports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740" y="1079107"/>
            <a:ext cx="9594376" cy="479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rgbClr val="494429"/>
              </a:buClr>
              <a:buSzPts val="2200"/>
            </a:pPr>
            <a:r>
              <a:rPr lang="en-US" dirty="0">
                <a:solidFill>
                  <a:srgbClr val="494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SAAS Extracts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SAAS Extract is a flexible tool for generating data files and reports.</a:t>
            </a:r>
            <a:endParaRPr lang="en-US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Extracts can deliver data in various formats such as PDF, Excel, Word, CSV, HTML, XML etc.</a:t>
            </a: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endParaRPr lang="en-US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440"/>
              </a:spcBef>
              <a:buClr>
                <a:srgbClr val="494429"/>
              </a:buClr>
              <a:buSzPts val="2200"/>
            </a:pPr>
            <a:r>
              <a:rPr lang="en-US" dirty="0">
                <a:solidFill>
                  <a:srgbClr val="494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OTBI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Build rich, visual and interactive reports and publish to multiple users. </a:t>
            </a:r>
            <a:endParaRPr lang="en-US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Create reports using real time transactional data. </a:t>
            </a:r>
            <a:endParaRPr lang="en-US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Easy for business users to access, analyze, and use the transactional information. </a:t>
            </a:r>
            <a:endParaRPr lang="en-US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Perform self- service, ad-hoc analysis. </a:t>
            </a:r>
            <a:endParaRPr lang="en-US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60+ canned reports</a:t>
            </a: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endParaRPr lang="en-US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440"/>
              </a:spcBef>
              <a:buClr>
                <a:srgbClr val="494429"/>
              </a:buClr>
              <a:buSzPts val="2200"/>
            </a:pPr>
            <a:r>
              <a:rPr lang="en-US" dirty="0">
                <a:solidFill>
                  <a:srgbClr val="494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BI Publisher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360"/>
              </a:spcBef>
              <a:buClr>
                <a:srgbClr val="494429"/>
              </a:buClr>
              <a:buSzPts val="1800"/>
            </a:pPr>
            <a:r>
              <a:rPr lang="en-US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Reports can be created using web browser or familiar desktop tools</a:t>
            </a:r>
            <a:endParaRPr lang="en-US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360"/>
              </a:spcBef>
              <a:buClr>
                <a:srgbClr val="494429"/>
              </a:buClr>
              <a:buSzPts val="1800"/>
            </a:pPr>
            <a:r>
              <a:rPr lang="en-US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Supports multiple output formats (such as PDF, CSV, XLS)</a:t>
            </a:r>
          </a:p>
          <a:p>
            <a:pPr lvl="1">
              <a:lnSpc>
                <a:spcPct val="90000"/>
              </a:lnSpc>
              <a:spcBef>
                <a:spcPts val="360"/>
              </a:spcBef>
              <a:buClr>
                <a:srgbClr val="494429"/>
              </a:buClr>
              <a:buSzPts val="1800"/>
            </a:pPr>
            <a:r>
              <a:rPr lang="en-US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Pixel perfect reports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5">
            <a:extLst>
              <a:ext uri="{FF2B5EF4-FFF2-40B4-BE49-F238E27FC236}">
                <a16:creationId xmlns:a16="http://schemas.microsoft.com/office/drawing/2014/main" xmlns="" id="{8EA0BD14-5629-4609-990A-D784B179B8A2}"/>
              </a:ext>
            </a:extLst>
          </p:cNvPr>
          <p:cNvSpPr txBox="1"/>
          <p:nvPr/>
        </p:nvSpPr>
        <p:spPr>
          <a:xfrm>
            <a:off x="0" y="485060"/>
            <a:ext cx="1935433" cy="37654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  <a:tabLst>
                <a:tab pos="799028" algn="l"/>
              </a:tabLst>
            </a:pPr>
            <a:r>
              <a:rPr lang="en-IN" sz="2400" dirty="0" smtClean="0">
                <a:solidFill>
                  <a:srgbClr val="7C3A7A"/>
                </a:solidFill>
                <a:uFill>
                  <a:solidFill>
                    <a:srgbClr val="58595B"/>
                  </a:solidFill>
                </a:uFill>
                <a:latin typeface="Century Gothic" panose="020B0502020202020204" pitchFamily="34" charset="0"/>
                <a:ea typeface="Roboto" pitchFamily="2" charset="0"/>
                <a:cs typeface="Arial"/>
              </a:rPr>
              <a:t>Who We Are</a:t>
            </a:r>
            <a:endParaRPr sz="2400" dirty="0">
              <a:solidFill>
                <a:srgbClr val="7C3A7A"/>
              </a:solidFill>
              <a:latin typeface="Century Gothic" panose="020B0502020202020204" pitchFamily="34" charset="0"/>
              <a:ea typeface="Roboto" pitchFamily="2" charset="0"/>
              <a:cs typeface="Arial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xmlns="" id="{9454C637-F442-456A-838C-DA4D47BE8EB7}"/>
              </a:ext>
            </a:extLst>
          </p:cNvPr>
          <p:cNvSpPr/>
          <p:nvPr/>
        </p:nvSpPr>
        <p:spPr>
          <a:xfrm>
            <a:off x="1836101" y="800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570">
              <a:latin typeface="Century Gothic" panose="020B0502020202020204" pitchFamily="34" charset="0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xmlns="" id="{5A5B52FE-766D-4362-BCB6-8AD360817461}"/>
              </a:ext>
            </a:extLst>
          </p:cNvPr>
          <p:cNvSpPr/>
          <p:nvPr/>
        </p:nvSpPr>
        <p:spPr>
          <a:xfrm>
            <a:off x="4353658" y="4045915"/>
            <a:ext cx="0" cy="1314093"/>
          </a:xfrm>
          <a:custGeom>
            <a:avLst/>
            <a:gdLst/>
            <a:ahLst/>
            <a:cxnLst/>
            <a:rect l="l" t="t" r="r" b="b"/>
            <a:pathLst>
              <a:path h="2336165">
                <a:moveTo>
                  <a:pt x="0" y="0"/>
                </a:moveTo>
                <a:lnTo>
                  <a:pt x="0" y="2335796"/>
                </a:lnTo>
              </a:path>
            </a:pathLst>
          </a:custGeom>
          <a:ln w="19050">
            <a:solidFill>
              <a:srgbClr val="58595B"/>
            </a:solidFill>
            <a:prstDash val="dot"/>
          </a:ln>
        </p:spPr>
        <p:txBody>
          <a:bodyPr wrap="square" lIns="0" tIns="0" rIns="0" bIns="0" rtlCol="0"/>
          <a:lstStyle/>
          <a:p>
            <a:endParaRPr sz="570">
              <a:latin typeface="Century Gothic" panose="020B0502020202020204" pitchFamily="34" charset="0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xmlns="" id="{B9155AB8-FDF2-4500-8EA5-88B4B83A3553}"/>
              </a:ext>
            </a:extLst>
          </p:cNvPr>
          <p:cNvSpPr/>
          <p:nvPr/>
        </p:nvSpPr>
        <p:spPr>
          <a:xfrm>
            <a:off x="6720685" y="4045915"/>
            <a:ext cx="0" cy="1314093"/>
          </a:xfrm>
          <a:custGeom>
            <a:avLst/>
            <a:gdLst/>
            <a:ahLst/>
            <a:cxnLst/>
            <a:rect l="l" t="t" r="r" b="b"/>
            <a:pathLst>
              <a:path h="2336165">
                <a:moveTo>
                  <a:pt x="0" y="0"/>
                </a:moveTo>
                <a:lnTo>
                  <a:pt x="0" y="2335796"/>
                </a:lnTo>
              </a:path>
            </a:pathLst>
          </a:custGeom>
          <a:ln w="19050">
            <a:solidFill>
              <a:srgbClr val="58595B"/>
            </a:solidFill>
            <a:prstDash val="dot"/>
          </a:ln>
        </p:spPr>
        <p:txBody>
          <a:bodyPr wrap="square" lIns="0" tIns="0" rIns="0" bIns="0" rtlCol="0"/>
          <a:lstStyle/>
          <a:p>
            <a:endParaRPr sz="570">
              <a:latin typeface="Century Gothic" panose="020B0502020202020204" pitchFamily="34" charset="0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xmlns="" id="{3BCBB966-F554-4A35-9A6A-2156C5F5BEAF}"/>
              </a:ext>
            </a:extLst>
          </p:cNvPr>
          <p:cNvSpPr txBox="1"/>
          <p:nvPr/>
        </p:nvSpPr>
        <p:spPr>
          <a:xfrm>
            <a:off x="2279307" y="4168587"/>
            <a:ext cx="1501259" cy="1007488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4644" algn="ctr">
              <a:lnSpc>
                <a:spcPts val="1558"/>
              </a:lnSpc>
              <a:spcBef>
                <a:spcPts val="56"/>
              </a:spcBef>
            </a:pPr>
            <a:r>
              <a:rPr sz="1500" spc="-59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Established</a:t>
            </a:r>
            <a:endParaRPr sz="150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  <a:p>
            <a:pPr algn="ctr">
              <a:lnSpc>
                <a:spcPts val="6182"/>
              </a:lnSpc>
            </a:pPr>
            <a:r>
              <a:rPr sz="4800" spc="197" dirty="0">
                <a:solidFill>
                  <a:srgbClr val="003A4C"/>
                </a:solidFill>
                <a:latin typeface="Century Gothic" panose="020B0502020202020204" pitchFamily="34" charset="0"/>
                <a:ea typeface="Roboto" pitchFamily="2" charset="0"/>
                <a:cs typeface="Trebuchet MS"/>
              </a:rPr>
              <a:t>2006</a:t>
            </a:r>
            <a:endParaRPr sz="4800" dirty="0">
              <a:latin typeface="Century Gothic" panose="020B0502020202020204" pitchFamily="34" charset="0"/>
              <a:ea typeface="Roboto" pitchFamily="2" charset="0"/>
              <a:cs typeface="Trebuchet MS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xmlns="" id="{5D571E66-51F2-4005-B4C1-660B92891B0F}"/>
              </a:ext>
            </a:extLst>
          </p:cNvPr>
          <p:cNvSpPr txBox="1"/>
          <p:nvPr/>
        </p:nvSpPr>
        <p:spPr>
          <a:xfrm>
            <a:off x="7107626" y="4168587"/>
            <a:ext cx="1677752" cy="1007488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3930" algn="ctr">
              <a:lnSpc>
                <a:spcPts val="1558"/>
              </a:lnSpc>
              <a:spcBef>
                <a:spcPts val="56"/>
              </a:spcBef>
            </a:pPr>
            <a:r>
              <a:rPr sz="1500" spc="-107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Team</a:t>
            </a:r>
            <a:r>
              <a:rPr sz="1500" spc="-104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 </a:t>
            </a:r>
            <a:r>
              <a:rPr sz="1500" spc="-82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strength</a:t>
            </a:r>
            <a:endParaRPr sz="150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  <a:p>
            <a:pPr algn="ctr">
              <a:lnSpc>
                <a:spcPts val="6182"/>
              </a:lnSpc>
            </a:pPr>
            <a:r>
              <a:rPr sz="4800" spc="203" dirty="0" smtClean="0">
                <a:solidFill>
                  <a:srgbClr val="003A4C"/>
                </a:solidFill>
                <a:latin typeface="Century Gothic" panose="020B0502020202020204" pitchFamily="34" charset="0"/>
                <a:ea typeface="Roboto" pitchFamily="2" charset="0"/>
                <a:cs typeface="Trebuchet MS"/>
              </a:rPr>
              <a:t>2</a:t>
            </a:r>
            <a:r>
              <a:rPr lang="en-IN" sz="4800" spc="203" dirty="0" smtClean="0">
                <a:solidFill>
                  <a:srgbClr val="003A4C"/>
                </a:solidFill>
                <a:latin typeface="Century Gothic" panose="020B0502020202020204" pitchFamily="34" charset="0"/>
                <a:ea typeface="Roboto" pitchFamily="2" charset="0"/>
                <a:cs typeface="Trebuchet MS"/>
              </a:rPr>
              <a:t>5</a:t>
            </a:r>
            <a:r>
              <a:rPr sz="4800" spc="203" dirty="0" smtClean="0">
                <a:solidFill>
                  <a:srgbClr val="003A4C"/>
                </a:solidFill>
                <a:latin typeface="Century Gothic" panose="020B0502020202020204" pitchFamily="34" charset="0"/>
                <a:ea typeface="Roboto" pitchFamily="2" charset="0"/>
                <a:cs typeface="Trebuchet MS"/>
              </a:rPr>
              <a:t>0</a:t>
            </a:r>
            <a:r>
              <a:rPr sz="4800" spc="203" dirty="0">
                <a:solidFill>
                  <a:srgbClr val="003A4C"/>
                </a:solidFill>
                <a:latin typeface="Century Gothic" panose="020B0502020202020204" pitchFamily="34" charset="0"/>
                <a:ea typeface="Roboto" pitchFamily="2" charset="0"/>
                <a:cs typeface="Trebuchet MS"/>
              </a:rPr>
              <a:t>+</a:t>
            </a:r>
            <a:endParaRPr sz="4800" dirty="0">
              <a:latin typeface="Century Gothic" panose="020B0502020202020204" pitchFamily="34" charset="0"/>
              <a:ea typeface="Roboto" pitchFamily="2" charset="0"/>
              <a:cs typeface="Trebuchet MS"/>
            </a:endParaRP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xmlns="" id="{A0FF6BD8-DA3F-432A-8B2A-0E9AE94DA2F6}"/>
              </a:ext>
            </a:extLst>
          </p:cNvPr>
          <p:cNvSpPr txBox="1"/>
          <p:nvPr/>
        </p:nvSpPr>
        <p:spPr>
          <a:xfrm>
            <a:off x="4483389" y="5395667"/>
            <a:ext cx="1832421" cy="560851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 algn="ctr">
              <a:spcBef>
                <a:spcPts val="53"/>
              </a:spcBef>
            </a:pPr>
            <a:r>
              <a:rPr spc="-62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US </a:t>
            </a:r>
            <a:r>
              <a:rPr spc="-118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. </a:t>
            </a:r>
            <a:r>
              <a:rPr spc="-96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India </a:t>
            </a:r>
            <a:r>
              <a:rPr spc="-118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.</a:t>
            </a:r>
            <a:r>
              <a:rPr spc="-194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 </a:t>
            </a:r>
            <a:r>
              <a:rPr spc="-110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Canada</a:t>
            </a:r>
            <a:endParaRPr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xmlns="" id="{F1B5BA7B-13EE-4FBA-A719-33803CCD0C7F}"/>
              </a:ext>
            </a:extLst>
          </p:cNvPr>
          <p:cNvSpPr txBox="1"/>
          <p:nvPr/>
        </p:nvSpPr>
        <p:spPr>
          <a:xfrm>
            <a:off x="5034018" y="4008933"/>
            <a:ext cx="731163" cy="468879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500" spc="-79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Located</a:t>
            </a:r>
            <a:r>
              <a:rPr sz="1500" spc="-129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 </a:t>
            </a:r>
            <a:r>
              <a:rPr sz="1500" spc="-101" dirty="0">
                <a:solidFill>
                  <a:srgbClr val="231F20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at</a:t>
            </a:r>
            <a:endParaRPr sz="150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xmlns="" id="{1B45972A-742D-4F40-A473-737A6EEC42CE}"/>
              </a:ext>
            </a:extLst>
          </p:cNvPr>
          <p:cNvSpPr/>
          <p:nvPr/>
        </p:nvSpPr>
        <p:spPr>
          <a:xfrm>
            <a:off x="4478288" y="4334695"/>
            <a:ext cx="1860233" cy="1030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0">
              <a:latin typeface="Century Gothic" panose="020B0502020202020204" pitchFamily="34" charset="0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xmlns="" id="{69AE4DA2-68B1-4D96-8A11-6F6515E8847E}"/>
              </a:ext>
            </a:extLst>
          </p:cNvPr>
          <p:cNvSpPr/>
          <p:nvPr/>
        </p:nvSpPr>
        <p:spPr>
          <a:xfrm>
            <a:off x="6277706" y="5232178"/>
            <a:ext cx="60815" cy="75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0"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B86979B-6E67-402F-B36B-CE304815737C}"/>
              </a:ext>
            </a:extLst>
          </p:cNvPr>
          <p:cNvCxnSpPr/>
          <p:nvPr/>
        </p:nvCxnSpPr>
        <p:spPr>
          <a:xfrm flipH="1" flipV="1">
            <a:off x="0" y="789868"/>
            <a:ext cx="2279307" cy="10182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DBA7F7-9CB7-42F1-A7CD-51FFFD0C46C9}"/>
              </a:ext>
            </a:extLst>
          </p:cNvPr>
          <p:cNvSpPr txBox="1"/>
          <p:nvPr/>
        </p:nvSpPr>
        <p:spPr>
          <a:xfrm>
            <a:off x="741623" y="1531074"/>
            <a:ext cx="8678148" cy="118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spc="-50" dirty="0">
                <a:solidFill>
                  <a:srgbClr val="097C98"/>
                </a:solidFill>
                <a:latin typeface="Century Gothic" panose="020B0502020202020204" pitchFamily="34" charset="0"/>
                <a:ea typeface="Roboto Condensed" panose="02000000000000000000" pitchFamily="2" charset="0"/>
              </a:rPr>
              <a:t>A TECHNOLOGY SERVICE COMPANY THAT</a:t>
            </a:r>
          </a:p>
          <a:p>
            <a:pPr>
              <a:lnSpc>
                <a:spcPct val="70000"/>
              </a:lnSpc>
            </a:pPr>
            <a:r>
              <a:rPr lang="en-US" sz="2800" spc="-50" dirty="0">
                <a:solidFill>
                  <a:srgbClr val="097C98"/>
                </a:solidFill>
                <a:latin typeface="Century Gothic" panose="020B0502020202020204" pitchFamily="34" charset="0"/>
                <a:ea typeface="Roboto Condensed" panose="02000000000000000000" pitchFamily="2" charset="0"/>
              </a:rPr>
              <a:t>PROVIDES INNOVATIVE SOLUTIONS AROUND</a:t>
            </a:r>
            <a:br>
              <a:rPr lang="en-US" sz="2800" spc="-50" dirty="0">
                <a:solidFill>
                  <a:srgbClr val="097C98"/>
                </a:solidFill>
                <a:latin typeface="Century Gothic" panose="020B0502020202020204" pitchFamily="34" charset="0"/>
                <a:ea typeface="Roboto Condensed" panose="02000000000000000000" pitchFamily="2" charset="0"/>
              </a:rPr>
            </a:br>
            <a:r>
              <a:rPr lang="en-US" sz="2800" spc="-50" dirty="0">
                <a:solidFill>
                  <a:srgbClr val="097C98"/>
                </a:solidFill>
                <a:latin typeface="Century Gothic" panose="020B0502020202020204" pitchFamily="34" charset="0"/>
                <a:ea typeface="Roboto Condensed" panose="02000000000000000000" pitchFamily="2" charset="0"/>
              </a:rPr>
              <a:t>THE ORACLE PLATFORM</a:t>
            </a:r>
          </a:p>
          <a:p>
            <a:pPr>
              <a:lnSpc>
                <a:spcPct val="80000"/>
              </a:lnSpc>
            </a:pPr>
            <a:r>
              <a:rPr lang="en-US" sz="1500" spc="-50" dirty="0">
                <a:latin typeface="Century Gothic" panose="020B0502020202020204" pitchFamily="34" charset="0"/>
                <a:ea typeface="Roboto" pitchFamily="2" charset="0"/>
              </a:rPr>
              <a:t>With Laser focus on customer delight as the primary success parameter</a:t>
            </a:r>
            <a:endParaRPr lang="en-IN" sz="1500" spc="-50" dirty="0">
              <a:latin typeface="Century Gothic" panose="020B0502020202020204" pitchFamily="34" charset="0"/>
              <a:ea typeface="Robot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418" y="11640"/>
            <a:ext cx="4069536" cy="13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777211"/>
          </a:xfrm>
        </p:spPr>
        <p:txBody>
          <a:bodyPr>
            <a:normAutofit/>
          </a:bodyPr>
          <a:lstStyle/>
          <a:p>
            <a:r>
              <a:rPr lang="en-IN" sz="3200" b="0" dirty="0" smtClean="0">
                <a:latin typeface="Century Gothic" panose="020B0502020202020204" pitchFamily="34" charset="0"/>
                <a:sym typeface="Garamond"/>
              </a:rPr>
              <a:t>Key </a:t>
            </a:r>
            <a:r>
              <a:rPr lang="en-IN" sz="3200" b="0" dirty="0">
                <a:latin typeface="Century Gothic" panose="020B0502020202020204" pitchFamily="34" charset="0"/>
                <a:sym typeface="Garamond"/>
              </a:rPr>
              <a:t>Features </a:t>
            </a:r>
            <a:r>
              <a:rPr lang="en-IN" sz="3200" b="0" dirty="0" smtClean="0">
                <a:latin typeface="Century Gothic" panose="020B0502020202020204" pitchFamily="34" charset="0"/>
                <a:sym typeface="Garamond"/>
              </a:rPr>
              <a:t>Of Cloud Reports</a:t>
            </a:r>
            <a:r>
              <a:rPr lang="en-US" sz="3200" b="0" dirty="0" smtClean="0">
                <a:latin typeface="Century Gothic" panose="020B0502020202020204" pitchFamily="34" charset="0"/>
              </a:rPr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740" y="1079107"/>
            <a:ext cx="959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en-IN" sz="2000" dirty="0">
              <a:solidFill>
                <a:srgbClr val="E05439"/>
              </a:solidFill>
              <a:latin typeface="Century Gothic" panose="020B0502020202020204" pitchFamily="34" charset="0"/>
              <a:sym typeface="Garamond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Define the folder the report should reside – </a:t>
            </a:r>
            <a:r>
              <a:rPr lang="en-IN" sz="20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My Folder, Shared folder, Custom folder </a:t>
            </a:r>
          </a:p>
          <a:p>
            <a:pPr>
              <a:buFont typeface="+mj-lt"/>
              <a:buAutoNum type="arabicPeriod"/>
            </a:pPr>
            <a:endParaRPr lang="en-IN" sz="2000" dirty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All custom objects in stores custom folders</a:t>
            </a:r>
          </a:p>
          <a:p>
            <a:pPr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Determine the template to be used – RTF, XPT, </a:t>
            </a:r>
            <a:r>
              <a:rPr lang="en-US" sz="2000" dirty="0" err="1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EText</a:t>
            </a:r>
            <a:endParaRPr lang="en-US" sz="2000" dirty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>
              <a:buFont typeface="+mj-lt"/>
              <a:buAutoNum type="arabicPeriod"/>
            </a:pPr>
            <a:endParaRPr lang="en-US" sz="2000" dirty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>
              <a:buFont typeface="+mj-lt"/>
              <a:buAutoNum type="arabicPeriod"/>
            </a:pPr>
            <a:r>
              <a:rPr lang="en-IN" sz="20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Different layouts and Output formats available.</a:t>
            </a:r>
          </a:p>
          <a:p>
            <a:pPr>
              <a:buFont typeface="+mj-lt"/>
              <a:buAutoNum type="arabicPeriod"/>
            </a:pPr>
            <a:endParaRPr lang="en-IN" sz="2000" dirty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>
              <a:buFont typeface="+mj-lt"/>
              <a:buAutoNum type="arabicPeriod"/>
            </a:pPr>
            <a:r>
              <a:rPr lang="en-IN" sz="20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Pre-built reports can be reused- Variety of pre-built reports available. </a:t>
            </a:r>
            <a:endParaRPr lang="en-US" sz="2000" dirty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303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777211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OM Cloud mobile apps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1014412"/>
            <a:ext cx="98869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8663" y="557215"/>
            <a:ext cx="5882185" cy="4486274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solidFill>
                  <a:srgbClr val="7C3A7A"/>
                </a:solidFill>
                <a:latin typeface="Century Gothic" panose="020B0502020202020204" pitchFamily="34" charset="0"/>
              </a:rPr>
              <a:t/>
            </a:r>
            <a:br>
              <a:rPr lang="en-US" sz="4000" b="0" dirty="0" smtClean="0">
                <a:solidFill>
                  <a:srgbClr val="7C3A7A"/>
                </a:solidFill>
                <a:latin typeface="Century Gothic" panose="020B0502020202020204" pitchFamily="34" charset="0"/>
              </a:rPr>
            </a:br>
            <a:r>
              <a:rPr lang="en-US" sz="4000" b="0" dirty="0" smtClean="0">
                <a:solidFill>
                  <a:srgbClr val="7C3A7A"/>
                </a:solidFill>
                <a:latin typeface="Century Gothic" panose="020B0502020202020204" pitchFamily="34" charset="0"/>
              </a:rPr>
              <a:t>The </a:t>
            </a:r>
            <a:r>
              <a:rPr lang="en-US" sz="4000" b="0" dirty="0">
                <a:solidFill>
                  <a:srgbClr val="7C3A7A"/>
                </a:solidFill>
                <a:latin typeface="Century Gothic" panose="020B0502020202020204" pitchFamily="34" charset="0"/>
              </a:rPr>
              <a:t>Transition to </a:t>
            </a:r>
            <a:r>
              <a:rPr lang="en-US" b="0" dirty="0" smtClean="0">
                <a:solidFill>
                  <a:srgbClr val="7C3A7A"/>
                </a:solidFill>
                <a:latin typeface="Century Gothic" panose="020B0502020202020204" pitchFamily="34" charset="0"/>
              </a:rPr>
              <a:t>OM Cloud</a:t>
            </a:r>
            <a:endParaRPr lang="en-US" sz="4000" dirty="0">
              <a:solidFill>
                <a:srgbClr val="7C3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OM Cloud Implementation Approach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88961" y="857250"/>
          <a:ext cx="10555289" cy="512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63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>
                <a:latin typeface="Century Gothic" panose="020B0502020202020204" pitchFamily="34" charset="0"/>
              </a:rPr>
              <a:t>Oracle Soar </a:t>
            </a:r>
            <a:r>
              <a:rPr lang="en-US" sz="2900" b="0" dirty="0" smtClean="0">
                <a:latin typeface="Century Gothic" panose="020B0502020202020204" pitchFamily="34" charset="0"/>
              </a:rPr>
              <a:t>- </a:t>
            </a:r>
            <a:r>
              <a:rPr lang="en-US" sz="2900" b="0" dirty="0">
                <a:latin typeface="Century Gothic" panose="020B0502020202020204" pitchFamily="34" charset="0"/>
              </a:rPr>
              <a:t>Automated </a:t>
            </a:r>
            <a:r>
              <a:rPr lang="en-US" sz="2900" b="0" dirty="0" smtClean="0">
                <a:latin typeface="Century Gothic" panose="020B0502020202020204" pitchFamily="34" charset="0"/>
              </a:rPr>
              <a:t>Upgrade to </a:t>
            </a:r>
            <a:r>
              <a:rPr lang="en-US" sz="2900" b="0" dirty="0">
                <a:latin typeface="Century Gothic" panose="020B0502020202020204" pitchFamily="34" charset="0"/>
              </a:rPr>
              <a:t>Cloud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Evaluator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Scan EBS for customization</a:t>
            </a:r>
          </a:p>
          <a:p>
            <a:r>
              <a:rPr lang="en-US" sz="1400" dirty="0" err="1" smtClean="0">
                <a:latin typeface="Century Gothic" panose="020B0502020202020204" pitchFamily="34" charset="0"/>
              </a:rPr>
              <a:t>Conf</a:t>
            </a:r>
            <a:r>
              <a:rPr lang="en-US" sz="1400" dirty="0" smtClean="0">
                <a:latin typeface="Century Gothic" panose="020B0502020202020204" pitchFamily="34" charset="0"/>
              </a:rPr>
              <a:t> Analyzer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Extract EBS Configuration parameters(COA, </a:t>
            </a:r>
            <a:r>
              <a:rPr lang="en-US" sz="1400" dirty="0" err="1" smtClean="0">
                <a:latin typeface="Century Gothic" panose="020B0502020202020204" pitchFamily="34" charset="0"/>
              </a:rPr>
              <a:t>Emp</a:t>
            </a:r>
            <a:r>
              <a:rPr lang="en-US" sz="1400" dirty="0" smtClean="0">
                <a:latin typeface="Century Gothic" panose="020B0502020202020204" pitchFamily="34" charset="0"/>
              </a:rPr>
              <a:t>, user etc..)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Auto Configurator 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automatically configure setup in Fusion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Auto Data Migration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Extract data from EBS and loads in fusion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Integrations Accelerator 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Library of Fusion Integrations, Connect to apps, SAP </a:t>
            </a:r>
            <a:r>
              <a:rPr lang="en-US" sz="1400" dirty="0" err="1" smtClean="0">
                <a:latin typeface="Century Gothic" panose="020B0502020202020204" pitchFamily="34" charset="0"/>
              </a:rPr>
              <a:t>etc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Customization Reductions 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EBS Customization replaced with standard fusion </a:t>
            </a:r>
            <a:r>
              <a:rPr lang="en-US" sz="1400" dirty="0" err="1" smtClean="0">
                <a:latin typeface="Century Gothic" panose="020B0502020202020204" pitchFamily="34" charset="0"/>
              </a:rPr>
              <a:t>erp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Customization allowances 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Custom Integrations, reports,  extension </a:t>
            </a:r>
            <a:r>
              <a:rPr lang="en-US" sz="1400" dirty="0" err="1" smtClean="0">
                <a:latin typeface="Century Gothic" panose="020B0502020202020204" pitchFamily="34" charset="0"/>
              </a:rPr>
              <a:t>etc</a:t>
            </a:r>
            <a:r>
              <a:rPr lang="en-US" sz="1400" dirty="0" smtClean="0">
                <a:latin typeface="Century Gothic" panose="020B0502020202020204" pitchFamily="34" charset="0"/>
              </a:rPr>
              <a:t>…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91" y="1098129"/>
            <a:ext cx="8799533" cy="33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Practical Paths To SCM Cloud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4" y="1038224"/>
            <a:ext cx="9891714" cy="55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Summary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Modern &amp; Low Cost ERP: </a:t>
            </a:r>
            <a:r>
              <a:rPr lang="en-US" sz="2600" dirty="0" smtClean="0">
                <a:latin typeface="Century Gothic" panose="020B0502020202020204" pitchFamily="34" charset="0"/>
              </a:rPr>
              <a:t>Cloud </a:t>
            </a:r>
            <a:r>
              <a:rPr lang="en-US" sz="2600" dirty="0">
                <a:latin typeface="Century Gothic" panose="020B0502020202020204" pitchFamily="34" charset="0"/>
              </a:rPr>
              <a:t>Application can offer Modern ERP experience with lower cost 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 Feature Adoption: </a:t>
            </a:r>
            <a:r>
              <a:rPr lang="en-US" sz="2600" dirty="0" smtClean="0">
                <a:latin typeface="Century Gothic" panose="020B0502020202020204" pitchFamily="34" charset="0"/>
              </a:rPr>
              <a:t>Manufacturing and SCM should </a:t>
            </a:r>
            <a:r>
              <a:rPr lang="en-US" sz="2600" dirty="0">
                <a:latin typeface="Century Gothic" panose="020B0502020202020204" pitchFamily="34" charset="0"/>
              </a:rPr>
              <a:t>start evaluating the adoption of new functionality and cost benefits of moving to the </a:t>
            </a:r>
            <a:r>
              <a:rPr lang="en-US" sz="2600" dirty="0" smtClean="0">
                <a:latin typeface="Century Gothic" panose="020B0502020202020204" pitchFamily="34" charset="0"/>
              </a:rPr>
              <a:t>cloud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Cloud Method: </a:t>
            </a:r>
            <a:r>
              <a:rPr lang="en-US" sz="2600" dirty="0">
                <a:latin typeface="Century Gothic" panose="020B0502020202020204" pitchFamily="34" charset="0"/>
              </a:rPr>
              <a:t>Large Footprint-Phased Approach. Move specific process or specific country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Technology:</a:t>
            </a:r>
            <a:r>
              <a:rPr lang="en-US" sz="2600" dirty="0">
                <a:latin typeface="Century Gothic" panose="020B0502020202020204" pitchFamily="34" charset="0"/>
              </a:rPr>
              <a:t> Integration/Reporting/Extension are Better tools, You Need to know how to use </a:t>
            </a:r>
            <a:r>
              <a:rPr lang="en-US" sz="2600" dirty="0" smtClean="0">
                <a:latin typeface="Century Gothic" panose="020B0502020202020204" pitchFamily="34" charset="0"/>
              </a:rPr>
              <a:t>that</a:t>
            </a:r>
          </a:p>
          <a:p>
            <a:pPr marL="0" indent="0">
              <a:buNone/>
            </a:pPr>
            <a:endParaRPr lang="en-US" sz="2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Perception:</a:t>
            </a:r>
            <a:r>
              <a:rPr lang="en-US" sz="2600" dirty="0">
                <a:latin typeface="Century Gothic" panose="020B0502020202020204" pitchFamily="34" charset="0"/>
              </a:rPr>
              <a:t> Moving to Cloud is all about change of business Perception- Losing Control over DB &amp; Integrations, Standardizing the customization, Change Management adoption.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Evolving Product:</a:t>
            </a:r>
            <a:r>
              <a:rPr lang="en-US" sz="2600" dirty="0">
                <a:latin typeface="Century Gothic" panose="020B0502020202020204" pitchFamily="34" charset="0"/>
              </a:rPr>
              <a:t> Though Fusion is mature it is still evolving. Leverage the experience from early adopters</a:t>
            </a:r>
            <a:r>
              <a:rPr lang="en-US" sz="26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US" sz="2600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My Other Presentations for Reference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E-Business </a:t>
            </a:r>
            <a:r>
              <a:rPr lang="en-US" sz="2000" dirty="0">
                <a:latin typeface="Century Gothic" panose="020B0502020202020204" pitchFamily="34" charset="0"/>
              </a:rPr>
              <a:t>Suite </a:t>
            </a:r>
            <a:r>
              <a:rPr lang="en-US" sz="2000" dirty="0" smtClean="0">
                <a:latin typeface="Century Gothic" panose="020B0502020202020204" pitchFamily="34" charset="0"/>
              </a:rPr>
              <a:t>12.2.8 </a:t>
            </a:r>
            <a:r>
              <a:rPr lang="en-US" sz="2000" dirty="0">
                <a:latin typeface="Century Gothic" panose="020B0502020202020204" pitchFamily="34" charset="0"/>
              </a:rPr>
              <a:t>Upgrade - A Comprehensive Methodology and </a:t>
            </a:r>
            <a:r>
              <a:rPr lang="en-US" sz="2000" dirty="0" smtClean="0">
                <a:latin typeface="Century Gothic" panose="020B0502020202020204" pitchFamily="34" charset="0"/>
              </a:rPr>
              <a:t>Roadmap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Oracle Fusion Cloud Vs EBS </a:t>
            </a:r>
            <a:r>
              <a:rPr lang="en-US" sz="2000" dirty="0" smtClean="0">
                <a:latin typeface="Century Gothic" panose="020B0502020202020204" pitchFamily="34" charset="0"/>
              </a:rPr>
              <a:t>12.2.8 </a:t>
            </a:r>
            <a:r>
              <a:rPr lang="en-US" sz="2000" dirty="0">
                <a:latin typeface="Century Gothic" panose="020B0502020202020204" pitchFamily="34" charset="0"/>
              </a:rPr>
              <a:t>Upgrade: What suits your business best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Customization Capabilities </a:t>
            </a:r>
            <a:r>
              <a:rPr lang="en-US" sz="2000" dirty="0" smtClean="0">
                <a:latin typeface="Century Gothic" panose="020B0502020202020204" pitchFamily="34" charset="0"/>
              </a:rPr>
              <a:t>Of </a:t>
            </a:r>
            <a:r>
              <a:rPr lang="en-US" sz="2000" dirty="0">
                <a:latin typeface="Century Gothic" panose="020B0502020202020204" pitchFamily="34" charset="0"/>
              </a:rPr>
              <a:t>Oracle Fusion </a:t>
            </a:r>
            <a:r>
              <a:rPr lang="en-US" sz="2000" dirty="0" smtClean="0">
                <a:latin typeface="Century Gothic" panose="020B0502020202020204" pitchFamily="34" charset="0"/>
              </a:rPr>
              <a:t>Cloud: A Developer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Functional Advances and Benefits of Fusion Cloud Modules – Quick Reference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Oracle </a:t>
            </a:r>
            <a:r>
              <a:rPr lang="en-US" sz="2000" dirty="0">
                <a:latin typeface="Century Gothic" panose="020B0502020202020204" pitchFamily="34" charset="0"/>
              </a:rPr>
              <a:t>Fusion </a:t>
            </a:r>
            <a:r>
              <a:rPr lang="en-US" sz="2000" dirty="0" smtClean="0">
                <a:latin typeface="Century Gothic" panose="020B0502020202020204" pitchFamily="34" charset="0"/>
              </a:rPr>
              <a:t>Cloud Migration: Quick Technical Reference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226618" y="4985022"/>
            <a:ext cx="3103185" cy="490537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11114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712296" y="1668135"/>
            <a:ext cx="5843588" cy="169423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en-US" sz="7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66670" y="3289111"/>
            <a:ext cx="9075761" cy="136477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vimal.manimozhi@doyensys.com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https://www.linkedin.com/in/vimalathithanm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515" y="2592802"/>
            <a:ext cx="2261180" cy="2237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75760" y="4830591"/>
            <a:ext cx="259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/>
              </a:rPr>
              <a:t>My LinkedIn QR Code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19">
            <a:extLst>
              <a:ext uri="{FF2B5EF4-FFF2-40B4-BE49-F238E27FC236}">
                <a16:creationId xmlns:a16="http://schemas.microsoft.com/office/drawing/2014/main" xmlns="" id="{89D679DD-0195-458A-B4CE-69CE3D9CDC3A}"/>
              </a:ext>
            </a:extLst>
          </p:cNvPr>
          <p:cNvSpPr/>
          <p:nvPr/>
        </p:nvSpPr>
        <p:spPr>
          <a:xfrm>
            <a:off x="4424650" y="2532122"/>
            <a:ext cx="3345996" cy="2976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0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1A4870-F360-4044-B846-D92AF5DD1530}"/>
              </a:ext>
            </a:extLst>
          </p:cNvPr>
          <p:cNvSpPr txBox="1"/>
          <p:nvPr/>
        </p:nvSpPr>
        <p:spPr>
          <a:xfrm>
            <a:off x="683568" y="1434525"/>
            <a:ext cx="3603872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97C98"/>
                </a:solidFill>
                <a:latin typeface="Century Gothic" panose="020B0502020202020204" pitchFamily="34" charset="0"/>
                <a:ea typeface="Roboto Condensed" panose="02000000000000000000" pitchFamily="2" charset="0"/>
              </a:rPr>
              <a:t>SERVICE OFFERINGS</a:t>
            </a:r>
            <a:endParaRPr lang="en-IN" sz="1500" dirty="0"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xmlns="" id="{6CE132F2-1827-46B8-95A5-F280C1479A85}"/>
              </a:ext>
            </a:extLst>
          </p:cNvPr>
          <p:cNvSpPr/>
          <p:nvPr/>
        </p:nvSpPr>
        <p:spPr>
          <a:xfrm>
            <a:off x="5888469" y="2065689"/>
            <a:ext cx="101241" cy="101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0">
              <a:latin typeface="Century Gothic" panose="020B0502020202020204" pitchFamily="34" charset="0"/>
            </a:endParaRPr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xmlns="" id="{287AFDA5-727D-4777-9F38-11FF4A57B552}"/>
              </a:ext>
            </a:extLst>
          </p:cNvPr>
          <p:cNvSpPr/>
          <p:nvPr/>
        </p:nvSpPr>
        <p:spPr>
          <a:xfrm>
            <a:off x="7325020" y="2967866"/>
            <a:ext cx="101241" cy="101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70">
              <a:latin typeface="Century Gothic" panose="020B0502020202020204" pitchFamily="34" charset="0"/>
            </a:endParaRP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xmlns="" id="{CCD29520-8F47-4750-84FD-6BBC1CAEEE4F}"/>
              </a:ext>
            </a:extLst>
          </p:cNvPr>
          <p:cNvSpPr txBox="1"/>
          <p:nvPr/>
        </p:nvSpPr>
        <p:spPr>
          <a:xfrm>
            <a:off x="4892181" y="3837032"/>
            <a:ext cx="810682" cy="401745"/>
          </a:xfrm>
          <a:prstGeom prst="rect">
            <a:avLst/>
          </a:prstGeom>
        </p:spPr>
        <p:txBody>
          <a:bodyPr vert="horz" wrap="square" lIns="0" tIns="41434" rIns="0" bIns="0" rtlCol="0">
            <a:spAutoFit/>
          </a:bodyPr>
          <a:lstStyle/>
          <a:p>
            <a:pPr marL="21074" marR="2858" indent="-14288" algn="r">
              <a:lnSpc>
                <a:spcPts val="1350"/>
              </a:lnSpc>
              <a:spcBef>
                <a:spcPts val="326"/>
              </a:spcBef>
            </a:pPr>
            <a:r>
              <a:rPr sz="1350" b="1" dirty="0">
                <a:solidFill>
                  <a:srgbClr val="FFFFFF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Software  Services</a:t>
            </a:r>
            <a:endParaRPr sz="135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xmlns="" id="{9C6D7C3D-52CE-406F-9034-01797381C498}"/>
              </a:ext>
            </a:extLst>
          </p:cNvPr>
          <p:cNvSpPr txBox="1"/>
          <p:nvPr/>
        </p:nvSpPr>
        <p:spPr>
          <a:xfrm>
            <a:off x="5807488" y="3001282"/>
            <a:ext cx="1024330" cy="580448"/>
          </a:xfrm>
          <a:prstGeom prst="rect">
            <a:avLst/>
          </a:prstGeom>
        </p:spPr>
        <p:txBody>
          <a:bodyPr vert="horz" wrap="square" lIns="0" tIns="41434" rIns="0" bIns="0" rtlCol="0">
            <a:spAutoFit/>
          </a:bodyPr>
          <a:lstStyle/>
          <a:p>
            <a:pPr marL="7144" marR="2858" indent="90011">
              <a:lnSpc>
                <a:spcPts val="1350"/>
              </a:lnSpc>
              <a:spcBef>
                <a:spcPts val="326"/>
              </a:spcBef>
            </a:pPr>
            <a:r>
              <a:rPr sz="1350" b="1" dirty="0">
                <a:solidFill>
                  <a:srgbClr val="FFFFFF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Packaged  Applications</a:t>
            </a:r>
            <a:endParaRPr sz="135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xmlns="" id="{2F5A7AC8-73CF-4BA3-B448-A88D05C2626C}"/>
              </a:ext>
            </a:extLst>
          </p:cNvPr>
          <p:cNvSpPr txBox="1"/>
          <p:nvPr/>
        </p:nvSpPr>
        <p:spPr>
          <a:xfrm>
            <a:off x="6021919" y="4064546"/>
            <a:ext cx="1024330" cy="580448"/>
          </a:xfrm>
          <a:prstGeom prst="rect">
            <a:avLst/>
          </a:prstGeom>
        </p:spPr>
        <p:txBody>
          <a:bodyPr vert="horz" wrap="square" lIns="0" tIns="41434" rIns="0" bIns="0" rtlCol="0">
            <a:spAutoFit/>
          </a:bodyPr>
          <a:lstStyle/>
          <a:p>
            <a:pPr marL="7144" marR="2858" indent="137160">
              <a:lnSpc>
                <a:spcPts val="1350"/>
              </a:lnSpc>
              <a:spcBef>
                <a:spcPts val="326"/>
              </a:spcBef>
            </a:pPr>
            <a:r>
              <a:rPr sz="1350" b="1" dirty="0">
                <a:solidFill>
                  <a:srgbClr val="FFFFFF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Software  Development</a:t>
            </a:r>
            <a:endParaRPr sz="135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xmlns="" id="{55C25991-FBB5-45E5-92B3-3F7F9EA48A3D}"/>
              </a:ext>
            </a:extLst>
          </p:cNvPr>
          <p:cNvSpPr txBox="1"/>
          <p:nvPr/>
        </p:nvSpPr>
        <p:spPr>
          <a:xfrm>
            <a:off x="3941489" y="5155318"/>
            <a:ext cx="795814" cy="37654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 algn="r">
              <a:spcBef>
                <a:spcPts val="56"/>
              </a:spcBef>
            </a:pPr>
            <a:r>
              <a:rPr sz="1200" b="1" dirty="0">
                <a:solidFill>
                  <a:srgbClr val="58595B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Lift and Shift</a:t>
            </a:r>
            <a:endParaRPr sz="120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sp>
        <p:nvSpPr>
          <p:cNvPr id="33" name="object 26">
            <a:extLst>
              <a:ext uri="{FF2B5EF4-FFF2-40B4-BE49-F238E27FC236}">
                <a16:creationId xmlns:a16="http://schemas.microsoft.com/office/drawing/2014/main" xmlns="" id="{0E0703E5-B585-4D30-BB54-3A1777D0BD6B}"/>
              </a:ext>
            </a:extLst>
          </p:cNvPr>
          <p:cNvSpPr txBox="1"/>
          <p:nvPr/>
        </p:nvSpPr>
        <p:spPr>
          <a:xfrm>
            <a:off x="3164759" y="3155868"/>
            <a:ext cx="1077922" cy="960840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36790" marR="2858" indent="-30004" algn="r">
              <a:lnSpc>
                <a:spcPts val="1181"/>
              </a:lnSpc>
              <a:spcBef>
                <a:spcPts val="293"/>
              </a:spcBef>
            </a:pPr>
            <a:r>
              <a:rPr sz="1200" b="1" dirty="0">
                <a:solidFill>
                  <a:srgbClr val="58595B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Oracle Database  and Middleware  administration</a:t>
            </a:r>
            <a:endParaRPr sz="120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sp>
        <p:nvSpPr>
          <p:cNvPr id="34" name="object 27">
            <a:extLst>
              <a:ext uri="{FF2B5EF4-FFF2-40B4-BE49-F238E27FC236}">
                <a16:creationId xmlns:a16="http://schemas.microsoft.com/office/drawing/2014/main" xmlns="" id="{BA7C97FB-5BA4-42A1-B0E2-936194CEF1DB}"/>
              </a:ext>
            </a:extLst>
          </p:cNvPr>
          <p:cNvSpPr txBox="1"/>
          <p:nvPr/>
        </p:nvSpPr>
        <p:spPr>
          <a:xfrm>
            <a:off x="5502167" y="1853105"/>
            <a:ext cx="971696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200" b="1" dirty="0">
                <a:solidFill>
                  <a:srgbClr val="58595B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Oracle EBS</a:t>
            </a:r>
            <a:endParaRPr sz="120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xmlns="" id="{E080E31F-EBBB-4305-977B-2D7F1019A1A8}"/>
              </a:ext>
            </a:extLst>
          </p:cNvPr>
          <p:cNvSpPr txBox="1"/>
          <p:nvPr/>
        </p:nvSpPr>
        <p:spPr>
          <a:xfrm>
            <a:off x="7481925" y="2883884"/>
            <a:ext cx="1391668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200" b="1" dirty="0">
                <a:solidFill>
                  <a:srgbClr val="58595B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Oracle Fusion</a:t>
            </a:r>
            <a:endParaRPr sz="120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sp>
        <p:nvSpPr>
          <p:cNvPr id="36" name="object 29">
            <a:extLst>
              <a:ext uri="{FF2B5EF4-FFF2-40B4-BE49-F238E27FC236}">
                <a16:creationId xmlns:a16="http://schemas.microsoft.com/office/drawing/2014/main" xmlns="" id="{A4E1F9E6-9B93-459A-9ECA-AA3A8CC7EB1F}"/>
              </a:ext>
            </a:extLst>
          </p:cNvPr>
          <p:cNvSpPr txBox="1"/>
          <p:nvPr/>
        </p:nvSpPr>
        <p:spPr>
          <a:xfrm>
            <a:off x="7892527" y="4086135"/>
            <a:ext cx="981066" cy="499176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7144" marR="2858">
              <a:lnSpc>
                <a:spcPts val="1181"/>
              </a:lnSpc>
              <a:spcBef>
                <a:spcPts val="293"/>
              </a:spcBef>
            </a:pPr>
            <a:r>
              <a:rPr sz="1200" b="1" dirty="0">
                <a:solidFill>
                  <a:srgbClr val="58595B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Oracle APEX  Development</a:t>
            </a:r>
            <a:endParaRPr sz="120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xmlns="" id="{33DC9238-F296-43AB-A70B-D825CEDCC04B}"/>
              </a:ext>
            </a:extLst>
          </p:cNvPr>
          <p:cNvSpPr txBox="1"/>
          <p:nvPr/>
        </p:nvSpPr>
        <p:spPr>
          <a:xfrm>
            <a:off x="6650671" y="5300537"/>
            <a:ext cx="1241855" cy="347467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7144" marR="2858">
              <a:lnSpc>
                <a:spcPts val="1181"/>
              </a:lnSpc>
              <a:spcBef>
                <a:spcPts val="293"/>
              </a:spcBef>
            </a:pPr>
            <a:r>
              <a:rPr sz="1200" b="1" dirty="0">
                <a:solidFill>
                  <a:srgbClr val="58595B"/>
                </a:solidFill>
                <a:latin typeface="Century Gothic" panose="020B0502020202020204" pitchFamily="34" charset="0"/>
                <a:ea typeface="Roboto Condensed" panose="02000000000000000000" pitchFamily="2" charset="0"/>
                <a:cs typeface="Trebuchet MS"/>
              </a:rPr>
              <a:t>Oracle Custom  Development</a:t>
            </a:r>
            <a:endParaRPr sz="1200" dirty="0">
              <a:latin typeface="Century Gothic" panose="020B0502020202020204" pitchFamily="34" charset="0"/>
              <a:ea typeface="Roboto Condensed" panose="02000000000000000000" pitchFamily="2" charset="0"/>
              <a:cs typeface="Trebuchet M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85D8DDE-C747-4F47-8F7B-1A8BC6527A68}"/>
              </a:ext>
            </a:extLst>
          </p:cNvPr>
          <p:cNvCxnSpPr>
            <a:cxnSpLocks/>
          </p:cNvCxnSpPr>
          <p:nvPr/>
        </p:nvCxnSpPr>
        <p:spPr>
          <a:xfrm flipH="1">
            <a:off x="6953699" y="3018486"/>
            <a:ext cx="421941" cy="73617"/>
          </a:xfrm>
          <a:prstGeom prst="line">
            <a:avLst/>
          </a:prstGeom>
          <a:ln w="19050" cap="rnd">
            <a:solidFill>
              <a:srgbClr val="1282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626AC2F-5D14-4437-9C93-B4C2CBE53AD2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939090" y="2166930"/>
            <a:ext cx="97851" cy="394993"/>
          </a:xfrm>
          <a:prstGeom prst="line">
            <a:avLst/>
          </a:prstGeom>
          <a:ln w="19050" cap="rnd">
            <a:solidFill>
              <a:srgbClr val="00769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ject 17">
            <a:extLst>
              <a:ext uri="{FF2B5EF4-FFF2-40B4-BE49-F238E27FC236}">
                <a16:creationId xmlns:a16="http://schemas.microsoft.com/office/drawing/2014/main" xmlns="" id="{66E71B6B-2217-4D15-B1B1-D9624B75DBF2}"/>
              </a:ext>
            </a:extLst>
          </p:cNvPr>
          <p:cNvSpPr/>
          <p:nvPr/>
        </p:nvSpPr>
        <p:spPr>
          <a:xfrm>
            <a:off x="1836101" y="800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sz="570">
              <a:latin typeface="Century Gothic" panose="020B0502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5C40FA0-6CF9-4A87-A5B4-F2426B0C685B}"/>
              </a:ext>
            </a:extLst>
          </p:cNvPr>
          <p:cNvCxnSpPr>
            <a:cxnSpLocks/>
          </p:cNvCxnSpPr>
          <p:nvPr/>
        </p:nvCxnSpPr>
        <p:spPr>
          <a:xfrm flipH="1">
            <a:off x="0" y="789868"/>
            <a:ext cx="2483768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15">
            <a:extLst>
              <a:ext uri="{FF2B5EF4-FFF2-40B4-BE49-F238E27FC236}">
                <a16:creationId xmlns:a16="http://schemas.microsoft.com/office/drawing/2014/main" xmlns="" id="{87DB10C7-C579-4241-B38D-0C1C58A7D093}"/>
              </a:ext>
            </a:extLst>
          </p:cNvPr>
          <p:cNvSpPr txBox="1"/>
          <p:nvPr/>
        </p:nvSpPr>
        <p:spPr>
          <a:xfrm>
            <a:off x="0" y="485060"/>
            <a:ext cx="2300320" cy="37654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  <a:tabLst>
                <a:tab pos="799028" algn="l"/>
              </a:tabLst>
            </a:pPr>
            <a:r>
              <a:rPr lang="en-IN" sz="2400" dirty="0" smtClean="0">
                <a:solidFill>
                  <a:srgbClr val="7C3A7A"/>
                </a:solidFill>
                <a:uFill>
                  <a:solidFill>
                    <a:srgbClr val="58595B"/>
                  </a:solidFill>
                </a:uFill>
                <a:latin typeface="Century Gothic" panose="020B0502020202020204" pitchFamily="34" charset="0"/>
                <a:ea typeface="Roboto" pitchFamily="2" charset="0"/>
                <a:cs typeface="Arial"/>
              </a:rPr>
              <a:t>What We Do </a:t>
            </a:r>
            <a:endParaRPr lang="en-IN" sz="2400" dirty="0">
              <a:solidFill>
                <a:srgbClr val="7C3A7A"/>
              </a:solidFill>
              <a:uFill>
                <a:solidFill>
                  <a:srgbClr val="58595B"/>
                </a:solidFill>
              </a:uFill>
              <a:latin typeface="Century Gothic" panose="020B0502020202020204" pitchFamily="34" charset="0"/>
              <a:ea typeface="Roboto" pitchFamily="2" charset="0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418" y="13270"/>
            <a:ext cx="4069536" cy="13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latin typeface="Century Gothic" panose="020B0502020202020204" pitchFamily="34" charset="0"/>
              </a:rPr>
              <a:t>AGENDA</a:t>
            </a:r>
            <a:endParaRPr lang="en-US" sz="2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C3A7A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latin typeface="Century Gothic" panose="020B0502020202020204" pitchFamily="34" charset="0"/>
              </a:rPr>
              <a:t>Tomorrow's Supply Chain, Today</a:t>
            </a:r>
          </a:p>
          <a:p>
            <a:pPr>
              <a:buClr>
                <a:srgbClr val="7C3A7A"/>
              </a:buClr>
              <a:buFont typeface="Wingdings" panose="05000000000000000000" pitchFamily="2" charset="2"/>
              <a:buChar char="v"/>
            </a:pPr>
            <a:endParaRPr lang="en-US" sz="21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Clr>
                <a:srgbClr val="7C3A7A"/>
              </a:buClr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New </a:t>
            </a:r>
            <a:r>
              <a:rPr lang="en-US" sz="2100" dirty="0">
                <a:latin typeface="Century Gothic" panose="020B0502020202020204" pitchFamily="34" charset="0"/>
                <a:sym typeface="Wingdings" panose="05000000000000000000" pitchFamily="2" charset="2"/>
              </a:rPr>
              <a:t>and Exciting functionality of </a:t>
            </a:r>
            <a:r>
              <a:rPr lang="en-US" sz="21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OM Cloud</a:t>
            </a:r>
            <a:endParaRPr lang="en-US" sz="21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Clr>
                <a:srgbClr val="7C3A7A"/>
              </a:buClr>
              <a:buNone/>
            </a:pPr>
            <a:endParaRPr lang="en-US" sz="21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Clr>
                <a:srgbClr val="7C3A7A"/>
              </a:buClr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OM Cloud Customization </a:t>
            </a:r>
            <a:r>
              <a:rPr lang="en-US" sz="2100" dirty="0">
                <a:latin typeface="Century Gothic" panose="020B0502020202020204" pitchFamily="34" charset="0"/>
                <a:sym typeface="Wingdings" panose="05000000000000000000" pitchFamily="2" charset="2"/>
              </a:rPr>
              <a:t>Capabilities </a:t>
            </a:r>
          </a:p>
          <a:p>
            <a:pPr>
              <a:buClr>
                <a:srgbClr val="7C3A7A"/>
              </a:buClr>
              <a:buFont typeface="Wingdings" panose="05000000000000000000" pitchFamily="2" charset="2"/>
              <a:buChar char="v"/>
            </a:pPr>
            <a:endParaRPr lang="en-US" sz="21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Clr>
                <a:srgbClr val="7C3A7A"/>
              </a:buClr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OM Cloud Reports </a:t>
            </a:r>
            <a:r>
              <a:rPr lang="en-US" sz="2100" dirty="0">
                <a:latin typeface="Century Gothic" panose="020B0502020202020204" pitchFamily="34" charset="0"/>
                <a:sym typeface="Wingdings" panose="05000000000000000000" pitchFamily="2" charset="2"/>
              </a:rPr>
              <a:t>and Mobile </a:t>
            </a:r>
            <a:r>
              <a:rPr lang="en-US" sz="21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Apps</a:t>
            </a:r>
          </a:p>
          <a:p>
            <a:pPr>
              <a:buClr>
                <a:srgbClr val="7C3A7A"/>
              </a:buClr>
              <a:buFont typeface="Wingdings" panose="05000000000000000000" pitchFamily="2" charset="2"/>
              <a:buChar char="v"/>
            </a:pPr>
            <a:endParaRPr lang="en-US" sz="21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Clr>
                <a:srgbClr val="7C3A7A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latin typeface="Century Gothic" panose="020B0502020202020204" pitchFamily="34" charset="0"/>
              </a:rPr>
              <a:t>The Transition to Fusion OM</a:t>
            </a:r>
            <a:endParaRPr lang="en-US" sz="21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Clr>
                <a:srgbClr val="7C3A7A"/>
              </a:buClr>
              <a:buNone/>
            </a:pPr>
            <a:endParaRPr lang="en-US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Clr>
                <a:srgbClr val="7C3A7A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3253" y="557215"/>
            <a:ext cx="5991367" cy="4486274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7C3A7A"/>
                </a:solidFill>
                <a:latin typeface="Century Gothic" panose="020B0502020202020204" pitchFamily="34" charset="0"/>
              </a:rPr>
              <a:t/>
            </a:r>
            <a:br>
              <a:rPr lang="en-US" b="0" dirty="0">
                <a:solidFill>
                  <a:srgbClr val="7C3A7A"/>
                </a:solidFill>
                <a:latin typeface="Century Gothic" panose="020B0502020202020204" pitchFamily="34" charset="0"/>
              </a:rPr>
            </a:br>
            <a:r>
              <a:rPr lang="en-US" b="0" dirty="0" smtClean="0">
                <a:solidFill>
                  <a:srgbClr val="7C3A7A"/>
                </a:solidFill>
                <a:latin typeface="Century Gothic" panose="020B0502020202020204" pitchFamily="34" charset="0"/>
              </a:rPr>
              <a:t>TOMORROW'S </a:t>
            </a:r>
            <a:r>
              <a:rPr lang="en-US" b="0" dirty="0">
                <a:solidFill>
                  <a:srgbClr val="7C3A7A"/>
                </a:solidFill>
                <a:latin typeface="Century Gothic" panose="020B0502020202020204" pitchFamily="34" charset="0"/>
              </a:rPr>
              <a:t>SUPPLY </a:t>
            </a:r>
            <a:r>
              <a:rPr lang="en-US" b="0" dirty="0" smtClean="0">
                <a:solidFill>
                  <a:srgbClr val="7C3A7A"/>
                </a:solidFill>
                <a:latin typeface="Century Gothic" panose="020B0502020202020204" pitchFamily="34" charset="0"/>
              </a:rPr>
              <a:t>CHAIN,TODAY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endParaRPr lang="en-US" sz="4000" dirty="0">
              <a:solidFill>
                <a:srgbClr val="7C3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TOMORROW'S </a:t>
            </a:r>
            <a:r>
              <a:rPr lang="en-US" sz="3200" b="0" dirty="0">
                <a:latin typeface="Century Gothic" panose="020B0502020202020204" pitchFamily="34" charset="0"/>
              </a:rPr>
              <a:t>SUPPLY </a:t>
            </a:r>
            <a:r>
              <a:rPr lang="en-US" sz="3200" b="0" dirty="0" smtClean="0">
                <a:latin typeface="Century Gothic" panose="020B0502020202020204" pitchFamily="34" charset="0"/>
              </a:rPr>
              <a:t>CHAIN,TODAY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FEATURES OF INNOVATIVE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SUPPLY CHAIN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>
              <a:latin typeface="Century Gothic" panose="020B0502020202020204" pitchFamily="34" charset="0"/>
              <a:cs typeface="+mn-cs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AGILITY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 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- Ability to respond to rapidly changing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demands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entury Gothic" panose="020B0502020202020204" pitchFamily="34" charset="0"/>
              <a:cs typeface="+mn-cs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EASE OF USE 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-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Speedy 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deployments and support outsourced system management, maintenance, and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upgrades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entury Gothic" panose="020B0502020202020204" pitchFamily="34" charset="0"/>
              <a:cs typeface="+mn-cs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COMPLETENESS AND CONNECTIVITY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 -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Integrating 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systems/ devices, information remains consistent and easily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accessible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entury Gothic" panose="020B0502020202020204" pitchFamily="34" charset="0"/>
              <a:cs typeface="+mn-cs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COST AND EFFICIENCY 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-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Less 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capital at the beginning, less expensive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upgrades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entury Gothic" panose="020B0502020202020204" pitchFamily="34" charset="0"/>
              <a:cs typeface="+mn-cs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SECURITY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 -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Excellent 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physical and logical security, encryption, virus scanning, and whitelist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support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entury Gothic" panose="020B0502020202020204" pitchFamily="34" charset="0"/>
              <a:cs typeface="+mn-cs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FAST, FLEXIBLE, AND SAFE DEPLOYMENT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 -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Transformation 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does not need to happen all at once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>
                <a:latin typeface="Century Gothic" panose="020B0502020202020204" pitchFamily="34" charset="0"/>
              </a:rPr>
              <a:t>ORACLE SCM CLOUD for </a:t>
            </a:r>
            <a:r>
              <a:rPr lang="en-US" sz="2900" b="0" dirty="0" smtClean="0">
                <a:latin typeface="Century Gothic" panose="020B0502020202020204" pitchFamily="34" charset="0"/>
              </a:rPr>
              <a:t>OM - </a:t>
            </a:r>
            <a:r>
              <a:rPr lang="en-US" sz="2900" b="0" dirty="0">
                <a:latin typeface="Century Gothic" panose="020B0502020202020204" pitchFamily="34" charset="0"/>
              </a:rPr>
              <a:t>Flexibility &amp; </a:t>
            </a:r>
            <a:r>
              <a:rPr lang="en-US" sz="2900" b="0" dirty="0" smtClean="0">
                <a:latin typeface="Century Gothic" panose="020B0502020202020204" pitchFamily="34" charset="0"/>
              </a:rPr>
              <a:t>Visibility</a:t>
            </a:r>
            <a:endParaRPr lang="en-US" sz="29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2227597"/>
              </p:ext>
            </p:extLst>
          </p:nvPr>
        </p:nvGraphicFramePr>
        <p:xfrm>
          <a:off x="1131887" y="-157162"/>
          <a:ext cx="9698038" cy="715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6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 smtClean="0">
                <a:latin typeface="Century Gothic" panose="020B0502020202020204" pitchFamily="34" charset="0"/>
              </a:rPr>
              <a:t>ORACLE </a:t>
            </a:r>
            <a:r>
              <a:rPr lang="en-US" sz="2900" b="0" dirty="0">
                <a:latin typeface="Century Gothic" panose="020B0502020202020204" pitchFamily="34" charset="0"/>
              </a:rPr>
              <a:t>SCM CLOUD </a:t>
            </a:r>
            <a:r>
              <a:rPr lang="en-US" sz="2900" b="0" dirty="0" smtClean="0">
                <a:latin typeface="Century Gothic" panose="020B0502020202020204" pitchFamily="34" charset="0"/>
              </a:rPr>
              <a:t>– How it benefits </a:t>
            </a:r>
            <a:r>
              <a:rPr lang="en-US" sz="2900" b="0" dirty="0">
                <a:latin typeface="Century Gothic" panose="020B0502020202020204" pitchFamily="34" charset="0"/>
              </a:rPr>
              <a:t>t</a:t>
            </a:r>
            <a:r>
              <a:rPr lang="en-US" sz="2900" b="0" dirty="0" smtClean="0">
                <a:latin typeface="Century Gothic" panose="020B0502020202020204" pitchFamily="34" charset="0"/>
              </a:rPr>
              <a:t>o OM</a:t>
            </a:r>
            <a:endParaRPr lang="en-US" sz="29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Diagram 2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2989713046"/>
              </p:ext>
            </p:extLst>
          </p:nvPr>
        </p:nvGraphicFramePr>
        <p:xfrm>
          <a:off x="286244" y="1423116"/>
          <a:ext cx="11109638" cy="475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685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cmmConferenc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LABORATE OAUG Speaker PPT Template" id="{C680E33F-8AE4-4DF0-9F68-D26B0CB17E35}" vid="{BC2A9F63-7BDA-40D9-925C-8755CC3121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3a1bba1-dc91-4d62-b036-6df3f41bc8a6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28A99ED521045B2C47BC6B87FDE61" ma:contentTypeVersion="8" ma:contentTypeDescription="Create a new document." ma:contentTypeScope="" ma:versionID="8bd8374300f741b8e89b3d1ca3df2f6e">
  <xsd:schema xmlns:xsd="http://www.w3.org/2001/XMLSchema" xmlns:xs="http://www.w3.org/2001/XMLSchema" xmlns:p="http://schemas.microsoft.com/office/2006/metadata/properties" xmlns:ns2="fde3ddba-829c-4936-b4c2-0ed2c51da83c" xmlns:ns3="03a1bba1-dc91-4d62-b036-6df3f41bc8a6" targetNamespace="http://schemas.microsoft.com/office/2006/metadata/properties" ma:root="true" ma:fieldsID="1237ac0fa68eb4c8cc743013ef9b2c3c" ns2:_="" ns3:_="">
    <xsd:import namespace="fde3ddba-829c-4936-b4c2-0ed2c51da83c"/>
    <xsd:import namespace="03a1bba1-dc91-4d62-b036-6df3f41bc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3ddba-829c-4936-b4c2-0ed2c51da8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1bba1-dc91-4d62-b036-6df3f41bc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1655A0-BFB5-49A2-9607-8CD2C72007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325A77-5792-45B1-B745-7DCCE8AF19BE}">
  <ds:schemaRefs>
    <ds:schemaRef ds:uri="http://purl.org/dc/elements/1.1/"/>
    <ds:schemaRef ds:uri="c0462324-d3f3-4769-b424-f6ff4a3215e5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3a67363-0174-4e84-b0b0-03441103e3b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900C737-6FFF-465D-A28A-705C9531698C}"/>
</file>

<file path=docProps/app.xml><?xml version="1.0" encoding="utf-8"?>
<Properties xmlns="http://schemas.openxmlformats.org/officeDocument/2006/extended-properties" xmlns:vt="http://schemas.openxmlformats.org/officeDocument/2006/docPropsVTypes">
  <Template>COLLABORATE 19 OAUG Speaker PPT Template</Template>
  <TotalTime>3848</TotalTime>
  <Words>1719</Words>
  <Application>Microsoft Office PowerPoint</Application>
  <PresentationFormat>Widescreen</PresentationFormat>
  <Paragraphs>385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Century Gothic</vt:lpstr>
      <vt:lpstr>Garamond</vt:lpstr>
      <vt:lpstr>Roboto</vt:lpstr>
      <vt:lpstr>Roboto Condensed</vt:lpstr>
      <vt:lpstr>Times New Roman</vt:lpstr>
      <vt:lpstr>Trebuchet MS</vt:lpstr>
      <vt:lpstr>Wingdings</vt:lpstr>
      <vt:lpstr>nchcmmConference</vt:lpstr>
      <vt:lpstr>PowerPoint Presentation</vt:lpstr>
      <vt:lpstr>About Me</vt:lpstr>
      <vt:lpstr>PowerPoint Presentation</vt:lpstr>
      <vt:lpstr>PowerPoint Presentation</vt:lpstr>
      <vt:lpstr>AGENDA</vt:lpstr>
      <vt:lpstr> TOMORROW'S SUPPLY CHAIN,TODAY </vt:lpstr>
      <vt:lpstr>TOMORROW'S SUPPLY CHAIN,TODAY</vt:lpstr>
      <vt:lpstr>ORACLE SCM CLOUD for OM - Flexibility &amp; Visibility</vt:lpstr>
      <vt:lpstr>ORACLE SCM CLOUD – How it benefits to OM</vt:lpstr>
      <vt:lpstr>Oracle SCM Cloud – Built On Best</vt:lpstr>
      <vt:lpstr>Oracle SCM Cloud Pillar &amp; Its Offerings</vt:lpstr>
      <vt:lpstr>Technology &amp; Changes</vt:lpstr>
      <vt:lpstr>SCM Cloud – Technology Advances</vt:lpstr>
      <vt:lpstr>SCM Cloud – Functional Advances</vt:lpstr>
      <vt:lpstr>What's There in SCM Cloud</vt:lpstr>
      <vt:lpstr>  New and Exciting functionality of Fusion Order management </vt:lpstr>
      <vt:lpstr>ORACLE OM Cloud– Key Functionalities </vt:lpstr>
      <vt:lpstr>ORACLE OM Cloud – Key Functionalities </vt:lpstr>
      <vt:lpstr>ORACLE OM Cloud – Overview Dashboard</vt:lpstr>
      <vt:lpstr>ORACLE OM Cloud – Process Flow</vt:lpstr>
      <vt:lpstr>ORACLE OM Cloud – Process</vt:lpstr>
      <vt:lpstr>ORACLE OM Cloud – Orchestration Process</vt:lpstr>
      <vt:lpstr>ORACLE OM Cloud – Fulfillment Lines</vt:lpstr>
      <vt:lpstr> OM Cloud Customization Capabilities </vt:lpstr>
      <vt:lpstr>SAAS Personalization</vt:lpstr>
      <vt:lpstr>SAAS Personalization</vt:lpstr>
      <vt:lpstr>Fusion Cloud –Connectivity Capabilities </vt:lpstr>
      <vt:lpstr> OM Cloud Reports and Mobile Apps</vt:lpstr>
      <vt:lpstr>Cloud Reports </vt:lpstr>
      <vt:lpstr>Key Features Of Cloud Reports </vt:lpstr>
      <vt:lpstr>OM Cloud mobile apps </vt:lpstr>
      <vt:lpstr> The Transition to OM Cloud</vt:lpstr>
      <vt:lpstr>OM Cloud Implementation Approach</vt:lpstr>
      <vt:lpstr>Oracle Soar - Automated Upgrade to Cloud</vt:lpstr>
      <vt:lpstr>Practical Paths To SCM Cloud</vt:lpstr>
      <vt:lpstr>Summary</vt:lpstr>
      <vt:lpstr>My Other Presentations for Reference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Dixon</dc:creator>
  <cp:lastModifiedBy>DOYENLTP0262</cp:lastModifiedBy>
  <cp:revision>98</cp:revision>
  <dcterms:created xsi:type="dcterms:W3CDTF">2018-12-13T14:08:56Z</dcterms:created>
  <dcterms:modified xsi:type="dcterms:W3CDTF">2019-04-15T20:17:45Z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0x010100B8628A99ED521045B2C47BC6B87FDE61</vt:lpwstr>
  </property>
  <property fmtid="{D5CDD505-2E9C-101B-9397-08002B2CF9AE}" pid="3" name="Order">
    <vt:r8>45300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