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diagrams/data1.xml" ContentType="application/vnd.openxmlformats-officedocument.drawingml.diagramData+xml"/>
  <Override PartName="/ppt/diagrams/data19.xml" ContentType="application/vnd.openxmlformats-officedocument.drawingml.diagramData+xml"/>
  <Override PartName="/ppt/diagrams/data18.xml" ContentType="application/vnd.openxmlformats-officedocument.drawingml.diagramData+xml"/>
  <Override PartName="/ppt/diagrams/data20.xml" ContentType="application/vnd.openxmlformats-officedocument.drawingml.diagramData+xml"/>
  <Override PartName="/ppt/diagrams/data17.xml" ContentType="application/vnd.openxmlformats-officedocument.drawingml.diagramData+xml"/>
  <Override PartName="/ppt/diagrams/data16.xml" ContentType="application/vnd.openxmlformats-officedocument.drawingml.diagramData+xml"/>
  <Override PartName="/ppt/diagrams/data15.xml" ContentType="application/vnd.openxmlformats-officedocument.drawingml.diagramData+xml"/>
  <Override PartName="/ppt/diagrams/data7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4.xml" ContentType="application/vnd.openxmlformats-officedocument.drawingml.diagramData+xml"/>
  <Override PartName="/ppt/diagrams/data13.xml" ContentType="application/vnd.openxmlformats-officedocument.drawingml.diagramData+xml"/>
  <Override PartName="/ppt/diagrams/data12.xml" ContentType="application/vnd.openxmlformats-officedocument.drawingml.diagramData+xml"/>
  <Override PartName="/ppt/diagrams/data1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8.xml" ContentType="application/vnd.openxmlformats-officedocument.presentationml.slide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rawing17.xml" ContentType="application/vnd.ms-office.drawingml.diagramDrawing+xml"/>
  <Override PartName="/ppt/diagrams/layout16.xml" ContentType="application/vnd.openxmlformats-officedocument.drawingml.diagramLayout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quickStyle17.xml" ContentType="application/vnd.openxmlformats-officedocument.drawingml.diagramStyle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layout17.xml" ContentType="application/vnd.openxmlformats-officedocument.drawingml.diagramLayout+xml"/>
  <Override PartName="/ppt/diagrams/colors17.xml" ContentType="application/vnd.openxmlformats-officedocument.drawingml.diagramColors+xml"/>
  <Override PartName="/ppt/theme/theme1.xml" ContentType="application/vnd.openxmlformats-officedocument.theme+xml"/>
  <Override PartName="/ppt/diagrams/drawing18.xml" ContentType="application/vnd.ms-office.drawingml.diagramDrawing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diagrams/layout20.xml" ContentType="application/vnd.openxmlformats-officedocument.drawingml.diagramLayout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colors18.xml" ContentType="application/vnd.openxmlformats-officedocument.drawingml.diagramColors+xml"/>
  <Override PartName="/ppt/diagrams/drawing15.xml" ContentType="application/vnd.ms-office.drawingml.diagramDrawing+xml"/>
  <Override PartName="/ppt/diagrams/colors15.xml" ContentType="application/vnd.openxmlformats-officedocument.drawingml.diagramColors+xml"/>
  <Override PartName="/ppt/diagrams/layout6.xml" ContentType="application/vnd.openxmlformats-officedocument.drawingml.diagramLayout+xml"/>
  <Override PartName="/ppt/theme/theme2.xml" ContentType="application/vnd.openxmlformats-officedocument.theme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colors13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3.xml" ContentType="application/vnd.openxmlformats-officedocument.drawingml.diagramLayout+xml"/>
  <Override PartName="/ppt/diagrams/drawing12.xml" ContentType="application/vnd.ms-office.drawingml.diagramDrawing+xml"/>
  <Override PartName="/ppt/diagrams/colors12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2.xml" ContentType="application/vnd.openxmlformats-officedocument.drawingml.diagramLayout+xml"/>
  <Override PartName="/ppt/diagrams/drawing13.xml" ContentType="application/vnd.ms-office.drawingml.diagramDrawing+xml"/>
  <Override PartName="/ppt/diagrams/layout14.xml" ContentType="application/vnd.openxmlformats-officedocument.drawingml.diagramLayout+xml"/>
  <Override PartName="/ppt/diagrams/quickStyle15.xml" ContentType="application/vnd.openxmlformats-officedocument.drawingml.diagramStyle+xml"/>
  <Override PartName="/ppt/diagrams/layout15.xml" ContentType="application/vnd.openxmlformats-officedocument.drawingml.diagramLayout+xml"/>
  <Override PartName="/ppt/diagrams/drawing14.xml" ContentType="application/vnd.ms-office.drawingml.diagramDrawing+xml"/>
  <Override PartName="/ppt/diagrams/colors14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1.xml" ContentType="application/vnd.ms-office.drawingml.diagramDrawing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drawing9.xml" ContentType="application/vnd.ms-office.drawingml.diagramDrawing+xml"/>
  <Override PartName="/ppt/diagrams/colors9.xml" ContentType="application/vnd.openxmlformats-officedocument.drawingml.diagramColors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quickStyle11.xml" ContentType="application/vnd.openxmlformats-officedocument.drawingml.diagramStyle+xml"/>
  <Override PartName="/ppt/diagrams/layout11.xml" ContentType="application/vnd.openxmlformats-officedocument.drawingml.diagramLayout+xml"/>
  <Override PartName="/ppt/diagrams/drawing10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7" r:id="rId2"/>
    <p:sldId id="312" r:id="rId3"/>
    <p:sldId id="301" r:id="rId4"/>
    <p:sldId id="302" r:id="rId5"/>
    <p:sldId id="290" r:id="rId6"/>
    <p:sldId id="291" r:id="rId7"/>
    <p:sldId id="272" r:id="rId8"/>
    <p:sldId id="292" r:id="rId9"/>
    <p:sldId id="306" r:id="rId10"/>
    <p:sldId id="309" r:id="rId11"/>
    <p:sldId id="273" r:id="rId12"/>
    <p:sldId id="294" r:id="rId13"/>
    <p:sldId id="295" r:id="rId14"/>
    <p:sldId id="259" r:id="rId15"/>
    <p:sldId id="296" r:id="rId16"/>
    <p:sldId id="297" r:id="rId17"/>
    <p:sldId id="310" r:id="rId18"/>
    <p:sldId id="298" r:id="rId19"/>
    <p:sldId id="299" r:id="rId20"/>
    <p:sldId id="279" r:id="rId21"/>
    <p:sldId id="281" r:id="rId22"/>
    <p:sldId id="282" r:id="rId23"/>
    <p:sldId id="280" r:id="rId24"/>
    <p:sldId id="311" r:id="rId25"/>
    <p:sldId id="271" r:id="rId26"/>
    <p:sldId id="283" r:id="rId27"/>
    <p:sldId id="284" r:id="rId28"/>
    <p:sldId id="285" r:id="rId29"/>
    <p:sldId id="286" r:id="rId30"/>
    <p:sldId id="287" r:id="rId31"/>
    <p:sldId id="288" r:id="rId32"/>
    <p:sldId id="303" r:id="rId33"/>
    <p:sldId id="276" r:id="rId34"/>
    <p:sldId id="277" r:id="rId35"/>
    <p:sldId id="305" r:id="rId36"/>
    <p:sldId id="300" r:id="rId37"/>
    <p:sldId id="262" r:id="rId38"/>
    <p:sldId id="26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ana-Pc" initials="A" lastIdx="0" clrIdx="0">
    <p:extLst>
      <p:ext uri="{19B8F6BF-5375-455C-9EA6-DF929625EA0E}">
        <p15:presenceInfo xmlns:p15="http://schemas.microsoft.com/office/powerpoint/2012/main" userId="Archana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619"/>
  </p:normalViewPr>
  <p:slideViewPr>
    <p:cSldViewPr snapToGrid="0" snapToObjects="1">
      <p:cViewPr varScale="1">
        <p:scale>
          <a:sx n="68" d="100"/>
          <a:sy n="68" d="100"/>
        </p:scale>
        <p:origin x="139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AAF46-61BD-4B36-9FD9-DA78343A74DA}" type="doc">
      <dgm:prSet loTypeId="urn:microsoft.com/office/officeart/2008/layout/VerticalCurvedList#1" loCatId="list" qsTypeId="urn:microsoft.com/office/officeart/2005/8/quickstyle/simple1#1" qsCatId="simple" csTypeId="urn:microsoft.com/office/officeart/2005/8/colors/colorful5#1" csCatId="colorful" phldr="1"/>
      <dgm:spPr/>
      <dgm:t>
        <a:bodyPr/>
        <a:lstStyle/>
        <a:p>
          <a:endParaRPr lang="en-US"/>
        </a:p>
      </dgm:t>
    </dgm:pt>
    <dgm:pt modelId="{2B017FF6-DB58-4D60-8935-9BF138E3C1D7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Oracle Business Intelligence</a:t>
          </a:r>
          <a:endParaRPr lang="en-US" sz="2800" dirty="0">
            <a:solidFill>
              <a:schemeClr val="tx1"/>
            </a:solidFill>
          </a:endParaRPr>
        </a:p>
      </dgm:t>
    </dgm:pt>
    <dgm:pt modelId="{8D439289-7EF7-4EAA-A5DE-F02CD5DCD604}" type="parTrans" cxnId="{6422D94C-F9B2-4B61-9E33-BD0353E2782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405C573F-59BA-44CB-B232-29135E2DFFE0}" type="sibTrans" cxnId="{6422D94C-F9B2-4B61-9E33-BD0353E2782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1C20F2E-040A-47CE-AF3A-9FEED9CAC123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Integration Points</a:t>
          </a:r>
          <a:endParaRPr lang="en-US" sz="2800" dirty="0">
            <a:solidFill>
              <a:schemeClr val="tx1"/>
            </a:solidFill>
          </a:endParaRPr>
        </a:p>
      </dgm:t>
    </dgm:pt>
    <dgm:pt modelId="{D36AF96C-9806-4837-B147-6AB4DE5FE86A}" type="parTrans" cxnId="{2A192B87-0DC4-439E-9676-0BB791FAD1F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0409DB2-F6FC-4BAB-9331-5716BB6523F9}" type="sibTrans" cxnId="{2A192B87-0DC4-439E-9676-0BB791FAD1F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4410C038-FFE6-40DE-93DA-73A0D49F7A4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chemeClr val="tx1"/>
              </a:solidFill>
            </a:rPr>
            <a:t>Webcenter</a:t>
          </a:r>
          <a:r>
            <a:rPr lang="en-US" sz="2800" dirty="0" smtClean="0">
              <a:solidFill>
                <a:schemeClr val="tx1"/>
              </a:solidFill>
            </a:rPr>
            <a:t> Applications</a:t>
          </a:r>
          <a:endParaRPr lang="en-US" sz="2800" dirty="0">
            <a:solidFill>
              <a:schemeClr val="tx1"/>
            </a:solidFill>
          </a:endParaRPr>
        </a:p>
      </dgm:t>
    </dgm:pt>
    <dgm:pt modelId="{13AA9F21-C81A-4A40-8637-74EBFA5B538B}" type="parTrans" cxnId="{C467C439-FC9E-4607-A3DA-ACB1748E802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35D848EE-D910-4848-8658-F1B6E8C5E55C}" type="sibTrans" cxnId="{C467C439-FC9E-4607-A3DA-ACB1748E802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D29FA69-EC10-4BD6-898A-23291FE979C2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chemeClr val="tx1"/>
              </a:solidFill>
            </a:rPr>
            <a:t>Webcenter</a:t>
          </a:r>
          <a:r>
            <a:rPr lang="en-US" sz="2800" dirty="0" smtClean="0">
              <a:solidFill>
                <a:schemeClr val="tx1"/>
              </a:solidFill>
            </a:rPr>
            <a:t> in BI/ BI in </a:t>
          </a:r>
          <a:r>
            <a:rPr lang="en-US" sz="2800" dirty="0" err="1" smtClean="0">
              <a:solidFill>
                <a:schemeClr val="tx1"/>
              </a:solidFill>
            </a:rPr>
            <a:t>Webcenter</a:t>
          </a:r>
          <a:endParaRPr lang="en-US" sz="2800" dirty="0">
            <a:solidFill>
              <a:schemeClr val="tx1"/>
            </a:solidFill>
          </a:endParaRPr>
        </a:p>
      </dgm:t>
    </dgm:pt>
    <dgm:pt modelId="{B1D46553-3FF7-4D17-A23A-EEAB7B133D33}" type="parTrans" cxnId="{C9F9AC5E-6507-4190-B0EA-5249188625C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43274DE-4A94-4E38-9253-877CCEFF284B}" type="sibTrans" cxnId="{C9F9AC5E-6507-4190-B0EA-5249188625C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EDAB0CA-FF6C-474D-BF59-C37D5666F79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Pros &amp; Cons</a:t>
          </a:r>
        </a:p>
      </dgm:t>
    </dgm:pt>
    <dgm:pt modelId="{51DFD547-0FDB-43C6-84B8-A0F252C495FC}" type="parTrans" cxnId="{E7D7CBB2-E642-40BB-B575-FECFF954FF1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E5DDABFE-93C1-4BB6-A045-AB88DCA44623}" type="sibTrans" cxnId="{E7D7CBB2-E642-40BB-B575-FECFF954FF11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E780788C-3B52-420A-AFA1-1CA9366544FE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Demo</a:t>
          </a:r>
          <a:endParaRPr lang="en-US" sz="2800" dirty="0">
            <a:solidFill>
              <a:schemeClr val="tx1"/>
            </a:solidFill>
          </a:endParaRPr>
        </a:p>
      </dgm:t>
    </dgm:pt>
    <dgm:pt modelId="{C36C913D-FC99-46C7-A172-90DB07029736}" type="parTrans" cxnId="{A46DBD12-DE00-4F6A-BB55-992923566D1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EBD954B-59F0-445D-B0B5-B9F6FD24188D}" type="sibTrans" cxnId="{A46DBD12-DE00-4F6A-BB55-992923566D1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77B81740-72F1-4598-AE87-997B0F73F71C}" type="pres">
      <dgm:prSet presAssocID="{BF6AAF46-61BD-4B36-9FD9-DA78343A74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8B6B0C3-7A72-46BB-9DCB-19C8542437FA}" type="pres">
      <dgm:prSet presAssocID="{BF6AAF46-61BD-4B36-9FD9-DA78343A74DA}" presName="Name1" presStyleCnt="0"/>
      <dgm:spPr/>
    </dgm:pt>
    <dgm:pt modelId="{6C0BD94F-DFF3-4727-91F0-6B337CF6C70D}" type="pres">
      <dgm:prSet presAssocID="{BF6AAF46-61BD-4B36-9FD9-DA78343A74DA}" presName="cycle" presStyleCnt="0"/>
      <dgm:spPr/>
    </dgm:pt>
    <dgm:pt modelId="{031E2D51-833A-4747-8FF3-7547FA09A2FB}" type="pres">
      <dgm:prSet presAssocID="{BF6AAF46-61BD-4B36-9FD9-DA78343A74DA}" presName="srcNode" presStyleLbl="node1" presStyleIdx="0" presStyleCnt="6"/>
      <dgm:spPr/>
    </dgm:pt>
    <dgm:pt modelId="{1A40097D-9CCC-4575-97AD-7EBBE381D15B}" type="pres">
      <dgm:prSet presAssocID="{BF6AAF46-61BD-4B36-9FD9-DA78343A74DA}" presName="conn" presStyleLbl="parChTrans1D2" presStyleIdx="0" presStyleCnt="1"/>
      <dgm:spPr/>
      <dgm:t>
        <a:bodyPr/>
        <a:lstStyle/>
        <a:p>
          <a:endParaRPr lang="en-US"/>
        </a:p>
      </dgm:t>
    </dgm:pt>
    <dgm:pt modelId="{6DFCDA41-F3C8-46BC-8A9D-56A81AE09334}" type="pres">
      <dgm:prSet presAssocID="{BF6AAF46-61BD-4B36-9FD9-DA78343A74DA}" presName="extraNode" presStyleLbl="node1" presStyleIdx="0" presStyleCnt="6"/>
      <dgm:spPr/>
    </dgm:pt>
    <dgm:pt modelId="{2E983BD0-0435-4934-96E2-9570B8D6B65D}" type="pres">
      <dgm:prSet presAssocID="{BF6AAF46-61BD-4B36-9FD9-DA78343A74DA}" presName="dstNode" presStyleLbl="node1" presStyleIdx="0" presStyleCnt="6"/>
      <dgm:spPr/>
    </dgm:pt>
    <dgm:pt modelId="{93E87CAE-BD1B-4623-9497-3D5AA79D0242}" type="pres">
      <dgm:prSet presAssocID="{2B017FF6-DB58-4D60-8935-9BF138E3C1D7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29A3A-1BE0-4081-B9C3-D7334E5B3B38}" type="pres">
      <dgm:prSet presAssocID="{2B017FF6-DB58-4D60-8935-9BF138E3C1D7}" presName="accent_1" presStyleCnt="0"/>
      <dgm:spPr/>
    </dgm:pt>
    <dgm:pt modelId="{2E98105A-1FA2-4F2A-AF3B-8C5E9920F912}" type="pres">
      <dgm:prSet presAssocID="{2B017FF6-DB58-4D60-8935-9BF138E3C1D7}" presName="accentRepeatNode" presStyleLbl="solidFgAcc1" presStyleIdx="0" presStyleCnt="6"/>
      <dgm:spPr/>
    </dgm:pt>
    <dgm:pt modelId="{97406D12-226D-4C07-9E80-5D5F8CB53F66}" type="pres">
      <dgm:prSet presAssocID="{4410C038-FFE6-40DE-93DA-73A0D49F7A4B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1B03C-29FA-4199-8A7B-0839F76E5400}" type="pres">
      <dgm:prSet presAssocID="{4410C038-FFE6-40DE-93DA-73A0D49F7A4B}" presName="accent_2" presStyleCnt="0"/>
      <dgm:spPr/>
    </dgm:pt>
    <dgm:pt modelId="{95A24712-4F4E-4571-8548-282966605594}" type="pres">
      <dgm:prSet presAssocID="{4410C038-FFE6-40DE-93DA-73A0D49F7A4B}" presName="accentRepeatNode" presStyleLbl="solidFgAcc1" presStyleIdx="1" presStyleCnt="6"/>
      <dgm:spPr/>
    </dgm:pt>
    <dgm:pt modelId="{A7160AD2-93EB-42FD-BA2A-BAF80F8F66E2}" type="pres">
      <dgm:prSet presAssocID="{C1C20F2E-040A-47CE-AF3A-9FEED9CAC12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28D481-CD60-4C37-B582-46C0723E4EA7}" type="pres">
      <dgm:prSet presAssocID="{C1C20F2E-040A-47CE-AF3A-9FEED9CAC123}" presName="accent_3" presStyleCnt="0"/>
      <dgm:spPr/>
    </dgm:pt>
    <dgm:pt modelId="{18A22546-28A1-4D0D-9ABF-24EF05F5A0B8}" type="pres">
      <dgm:prSet presAssocID="{C1C20F2E-040A-47CE-AF3A-9FEED9CAC123}" presName="accentRepeatNode" presStyleLbl="solidFgAcc1" presStyleIdx="2" presStyleCnt="6"/>
      <dgm:spPr/>
    </dgm:pt>
    <dgm:pt modelId="{1224DF6B-B2E4-44FE-A274-78FF83CCB946}" type="pres">
      <dgm:prSet presAssocID="{8D29FA69-EC10-4BD6-898A-23291FE979C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A9B3E-154C-45AA-8B26-1E52729A2D8E}" type="pres">
      <dgm:prSet presAssocID="{8D29FA69-EC10-4BD6-898A-23291FE979C2}" presName="accent_4" presStyleCnt="0"/>
      <dgm:spPr/>
    </dgm:pt>
    <dgm:pt modelId="{717C3B46-461B-4354-A791-202F700D01CF}" type="pres">
      <dgm:prSet presAssocID="{8D29FA69-EC10-4BD6-898A-23291FE979C2}" presName="accentRepeatNode" presStyleLbl="solidFgAcc1" presStyleIdx="3" presStyleCnt="6"/>
      <dgm:spPr/>
    </dgm:pt>
    <dgm:pt modelId="{636A40FC-008E-4C12-818D-7EDA7C31BF93}" type="pres">
      <dgm:prSet presAssocID="{E780788C-3B52-420A-AFA1-1CA9366544F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53516A-9D94-4049-9048-5477CF4404D1}" type="pres">
      <dgm:prSet presAssocID="{E780788C-3B52-420A-AFA1-1CA9366544FE}" presName="accent_5" presStyleCnt="0"/>
      <dgm:spPr/>
    </dgm:pt>
    <dgm:pt modelId="{D94855E3-4839-40BC-81CC-BD75D8354948}" type="pres">
      <dgm:prSet presAssocID="{E780788C-3B52-420A-AFA1-1CA9366544FE}" presName="accentRepeatNode" presStyleLbl="solidFgAcc1" presStyleIdx="4" presStyleCnt="6"/>
      <dgm:spPr/>
    </dgm:pt>
    <dgm:pt modelId="{01CA7F00-23EF-43CC-A46B-85AA663D1653}" type="pres">
      <dgm:prSet presAssocID="{9EDAB0CA-FF6C-474D-BF59-C37D5666F79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AC43B-CD3B-41D4-87D7-DB444E06182A}" type="pres">
      <dgm:prSet presAssocID="{9EDAB0CA-FF6C-474D-BF59-C37D5666F795}" presName="accent_6" presStyleCnt="0"/>
      <dgm:spPr/>
    </dgm:pt>
    <dgm:pt modelId="{A43621DA-FE8D-43E1-898E-E1CD6BF1A89B}" type="pres">
      <dgm:prSet presAssocID="{9EDAB0CA-FF6C-474D-BF59-C37D5666F795}" presName="accentRepeatNode" presStyleLbl="solidFgAcc1" presStyleIdx="5" presStyleCnt="6"/>
      <dgm:spPr/>
    </dgm:pt>
  </dgm:ptLst>
  <dgm:cxnLst>
    <dgm:cxn modelId="{80F9CD35-5529-4042-877E-A6E60EF546E6}" type="presOf" srcId="{2B017FF6-DB58-4D60-8935-9BF138E3C1D7}" destId="{93E87CAE-BD1B-4623-9497-3D5AA79D0242}" srcOrd="0" destOrd="0" presId="urn:microsoft.com/office/officeart/2008/layout/VerticalCurvedList#1"/>
    <dgm:cxn modelId="{33716B02-F037-460E-B700-C1D5FBD495AC}" type="presOf" srcId="{BF6AAF46-61BD-4B36-9FD9-DA78343A74DA}" destId="{77B81740-72F1-4598-AE87-997B0F73F71C}" srcOrd="0" destOrd="0" presId="urn:microsoft.com/office/officeart/2008/layout/VerticalCurvedList#1"/>
    <dgm:cxn modelId="{CB8655BF-2A30-484C-9E13-9999730B8EDF}" type="presOf" srcId="{405C573F-59BA-44CB-B232-29135E2DFFE0}" destId="{1A40097D-9CCC-4575-97AD-7EBBE381D15B}" srcOrd="0" destOrd="0" presId="urn:microsoft.com/office/officeart/2008/layout/VerticalCurvedList#1"/>
    <dgm:cxn modelId="{6422D94C-F9B2-4B61-9E33-BD0353E2782B}" srcId="{BF6AAF46-61BD-4B36-9FD9-DA78343A74DA}" destId="{2B017FF6-DB58-4D60-8935-9BF138E3C1D7}" srcOrd="0" destOrd="0" parTransId="{8D439289-7EF7-4EAA-A5DE-F02CD5DCD604}" sibTransId="{405C573F-59BA-44CB-B232-29135E2DFFE0}"/>
    <dgm:cxn modelId="{A46DBD12-DE00-4F6A-BB55-992923566D1E}" srcId="{BF6AAF46-61BD-4B36-9FD9-DA78343A74DA}" destId="{E780788C-3B52-420A-AFA1-1CA9366544FE}" srcOrd="4" destOrd="0" parTransId="{C36C913D-FC99-46C7-A172-90DB07029736}" sibTransId="{5EBD954B-59F0-445D-B0B5-B9F6FD24188D}"/>
    <dgm:cxn modelId="{C467C439-FC9E-4607-A3DA-ACB1748E802F}" srcId="{BF6AAF46-61BD-4B36-9FD9-DA78343A74DA}" destId="{4410C038-FFE6-40DE-93DA-73A0D49F7A4B}" srcOrd="1" destOrd="0" parTransId="{13AA9F21-C81A-4A40-8637-74EBFA5B538B}" sibTransId="{35D848EE-D910-4848-8658-F1B6E8C5E55C}"/>
    <dgm:cxn modelId="{7976DFE3-B38D-4444-B9F9-6725D9C724A5}" type="presOf" srcId="{8D29FA69-EC10-4BD6-898A-23291FE979C2}" destId="{1224DF6B-B2E4-44FE-A274-78FF83CCB946}" srcOrd="0" destOrd="0" presId="urn:microsoft.com/office/officeart/2008/layout/VerticalCurvedList#1"/>
    <dgm:cxn modelId="{60B8A44E-D39E-401F-A05C-6970E0751BFC}" type="presOf" srcId="{C1C20F2E-040A-47CE-AF3A-9FEED9CAC123}" destId="{A7160AD2-93EB-42FD-BA2A-BAF80F8F66E2}" srcOrd="0" destOrd="0" presId="urn:microsoft.com/office/officeart/2008/layout/VerticalCurvedList#1"/>
    <dgm:cxn modelId="{01BF59B5-471D-4677-ACD3-52BA740E8E67}" type="presOf" srcId="{9EDAB0CA-FF6C-474D-BF59-C37D5666F795}" destId="{01CA7F00-23EF-43CC-A46B-85AA663D1653}" srcOrd="0" destOrd="0" presId="urn:microsoft.com/office/officeart/2008/layout/VerticalCurvedList#1"/>
    <dgm:cxn modelId="{2A192B87-0DC4-439E-9676-0BB791FAD1F8}" srcId="{BF6AAF46-61BD-4B36-9FD9-DA78343A74DA}" destId="{C1C20F2E-040A-47CE-AF3A-9FEED9CAC123}" srcOrd="2" destOrd="0" parTransId="{D36AF96C-9806-4837-B147-6AB4DE5FE86A}" sibTransId="{10409DB2-F6FC-4BAB-9331-5716BB6523F9}"/>
    <dgm:cxn modelId="{A2B8C653-F1AA-49DA-8CF4-028FC5ADA789}" type="presOf" srcId="{E780788C-3B52-420A-AFA1-1CA9366544FE}" destId="{636A40FC-008E-4C12-818D-7EDA7C31BF93}" srcOrd="0" destOrd="0" presId="urn:microsoft.com/office/officeart/2008/layout/VerticalCurvedList#1"/>
    <dgm:cxn modelId="{E7D7CBB2-E642-40BB-B575-FECFF954FF11}" srcId="{BF6AAF46-61BD-4B36-9FD9-DA78343A74DA}" destId="{9EDAB0CA-FF6C-474D-BF59-C37D5666F795}" srcOrd="5" destOrd="0" parTransId="{51DFD547-0FDB-43C6-84B8-A0F252C495FC}" sibTransId="{E5DDABFE-93C1-4BB6-A045-AB88DCA44623}"/>
    <dgm:cxn modelId="{3C70D946-4FA7-4282-8C71-86BF4B3C6A9A}" type="presOf" srcId="{4410C038-FFE6-40DE-93DA-73A0D49F7A4B}" destId="{97406D12-226D-4C07-9E80-5D5F8CB53F66}" srcOrd="0" destOrd="0" presId="urn:microsoft.com/office/officeart/2008/layout/VerticalCurvedList#1"/>
    <dgm:cxn modelId="{C9F9AC5E-6507-4190-B0EA-5249188625C1}" srcId="{BF6AAF46-61BD-4B36-9FD9-DA78343A74DA}" destId="{8D29FA69-EC10-4BD6-898A-23291FE979C2}" srcOrd="3" destOrd="0" parTransId="{B1D46553-3FF7-4D17-A23A-EEAB7B133D33}" sibTransId="{943274DE-4A94-4E38-9253-877CCEFF284B}"/>
    <dgm:cxn modelId="{3B93CF73-7389-409D-83D0-F187ECBB7050}" type="presParOf" srcId="{77B81740-72F1-4598-AE87-997B0F73F71C}" destId="{D8B6B0C3-7A72-46BB-9DCB-19C8542437FA}" srcOrd="0" destOrd="0" presId="urn:microsoft.com/office/officeart/2008/layout/VerticalCurvedList#1"/>
    <dgm:cxn modelId="{1460DCF5-27F8-416B-A65B-24394517DC78}" type="presParOf" srcId="{D8B6B0C3-7A72-46BB-9DCB-19C8542437FA}" destId="{6C0BD94F-DFF3-4727-91F0-6B337CF6C70D}" srcOrd="0" destOrd="0" presId="urn:microsoft.com/office/officeart/2008/layout/VerticalCurvedList#1"/>
    <dgm:cxn modelId="{027BF267-515A-408E-9B15-961252EBD941}" type="presParOf" srcId="{6C0BD94F-DFF3-4727-91F0-6B337CF6C70D}" destId="{031E2D51-833A-4747-8FF3-7547FA09A2FB}" srcOrd="0" destOrd="0" presId="urn:microsoft.com/office/officeart/2008/layout/VerticalCurvedList#1"/>
    <dgm:cxn modelId="{FE3BF732-BE4D-48A0-8461-472A3D413B17}" type="presParOf" srcId="{6C0BD94F-DFF3-4727-91F0-6B337CF6C70D}" destId="{1A40097D-9CCC-4575-97AD-7EBBE381D15B}" srcOrd="1" destOrd="0" presId="urn:microsoft.com/office/officeart/2008/layout/VerticalCurvedList#1"/>
    <dgm:cxn modelId="{F0812FDC-55F8-41D4-8590-F18D656562C1}" type="presParOf" srcId="{6C0BD94F-DFF3-4727-91F0-6B337CF6C70D}" destId="{6DFCDA41-F3C8-46BC-8A9D-56A81AE09334}" srcOrd="2" destOrd="0" presId="urn:microsoft.com/office/officeart/2008/layout/VerticalCurvedList#1"/>
    <dgm:cxn modelId="{C841173B-376F-49B7-9E85-5AC898459F8F}" type="presParOf" srcId="{6C0BD94F-DFF3-4727-91F0-6B337CF6C70D}" destId="{2E983BD0-0435-4934-96E2-9570B8D6B65D}" srcOrd="3" destOrd="0" presId="urn:microsoft.com/office/officeart/2008/layout/VerticalCurvedList#1"/>
    <dgm:cxn modelId="{2953446E-0225-4549-A176-828B6B67BF77}" type="presParOf" srcId="{D8B6B0C3-7A72-46BB-9DCB-19C8542437FA}" destId="{93E87CAE-BD1B-4623-9497-3D5AA79D0242}" srcOrd="1" destOrd="0" presId="urn:microsoft.com/office/officeart/2008/layout/VerticalCurvedList#1"/>
    <dgm:cxn modelId="{8288B4E5-0F7A-4D58-9BC4-58A88AC91FEB}" type="presParOf" srcId="{D8B6B0C3-7A72-46BB-9DCB-19C8542437FA}" destId="{C0F29A3A-1BE0-4081-B9C3-D7334E5B3B38}" srcOrd="2" destOrd="0" presId="urn:microsoft.com/office/officeart/2008/layout/VerticalCurvedList#1"/>
    <dgm:cxn modelId="{C648B663-CC97-46B9-9DEE-F35041C4E5F8}" type="presParOf" srcId="{C0F29A3A-1BE0-4081-B9C3-D7334E5B3B38}" destId="{2E98105A-1FA2-4F2A-AF3B-8C5E9920F912}" srcOrd="0" destOrd="0" presId="urn:microsoft.com/office/officeart/2008/layout/VerticalCurvedList#1"/>
    <dgm:cxn modelId="{66C38240-F410-4852-B49F-63A9642A324B}" type="presParOf" srcId="{D8B6B0C3-7A72-46BB-9DCB-19C8542437FA}" destId="{97406D12-226D-4C07-9E80-5D5F8CB53F66}" srcOrd="3" destOrd="0" presId="urn:microsoft.com/office/officeart/2008/layout/VerticalCurvedList#1"/>
    <dgm:cxn modelId="{BBC82A20-FA95-452B-93CF-0808E6FC2E4E}" type="presParOf" srcId="{D8B6B0C3-7A72-46BB-9DCB-19C8542437FA}" destId="{8031B03C-29FA-4199-8A7B-0839F76E5400}" srcOrd="4" destOrd="0" presId="urn:microsoft.com/office/officeart/2008/layout/VerticalCurvedList#1"/>
    <dgm:cxn modelId="{EB4DFBA1-F3CD-4AAC-9281-782CF768D544}" type="presParOf" srcId="{8031B03C-29FA-4199-8A7B-0839F76E5400}" destId="{95A24712-4F4E-4571-8548-282966605594}" srcOrd="0" destOrd="0" presId="urn:microsoft.com/office/officeart/2008/layout/VerticalCurvedList#1"/>
    <dgm:cxn modelId="{34EB10EE-B707-436C-85F4-5A2F0498A57F}" type="presParOf" srcId="{D8B6B0C3-7A72-46BB-9DCB-19C8542437FA}" destId="{A7160AD2-93EB-42FD-BA2A-BAF80F8F66E2}" srcOrd="5" destOrd="0" presId="urn:microsoft.com/office/officeart/2008/layout/VerticalCurvedList#1"/>
    <dgm:cxn modelId="{7A9339FF-5C52-4881-ADAE-A0318A850EE8}" type="presParOf" srcId="{D8B6B0C3-7A72-46BB-9DCB-19C8542437FA}" destId="{9028D481-CD60-4C37-B582-46C0723E4EA7}" srcOrd="6" destOrd="0" presId="urn:microsoft.com/office/officeart/2008/layout/VerticalCurvedList#1"/>
    <dgm:cxn modelId="{2A34622B-866B-41DA-865E-DCD6B1126CAE}" type="presParOf" srcId="{9028D481-CD60-4C37-B582-46C0723E4EA7}" destId="{18A22546-28A1-4D0D-9ABF-24EF05F5A0B8}" srcOrd="0" destOrd="0" presId="urn:microsoft.com/office/officeart/2008/layout/VerticalCurvedList#1"/>
    <dgm:cxn modelId="{78A8B22A-288E-48F4-8C6D-2E36A16C997B}" type="presParOf" srcId="{D8B6B0C3-7A72-46BB-9DCB-19C8542437FA}" destId="{1224DF6B-B2E4-44FE-A274-78FF83CCB946}" srcOrd="7" destOrd="0" presId="urn:microsoft.com/office/officeart/2008/layout/VerticalCurvedList#1"/>
    <dgm:cxn modelId="{250EA0D5-B663-478B-A72E-D55AA0883CED}" type="presParOf" srcId="{D8B6B0C3-7A72-46BB-9DCB-19C8542437FA}" destId="{AECA9B3E-154C-45AA-8B26-1E52729A2D8E}" srcOrd="8" destOrd="0" presId="urn:microsoft.com/office/officeart/2008/layout/VerticalCurvedList#1"/>
    <dgm:cxn modelId="{DF2D01EE-632A-42E9-BC06-21E56C907655}" type="presParOf" srcId="{AECA9B3E-154C-45AA-8B26-1E52729A2D8E}" destId="{717C3B46-461B-4354-A791-202F700D01CF}" srcOrd="0" destOrd="0" presId="urn:microsoft.com/office/officeart/2008/layout/VerticalCurvedList#1"/>
    <dgm:cxn modelId="{01F4A818-5BF8-48AC-92F2-93F158A06113}" type="presParOf" srcId="{D8B6B0C3-7A72-46BB-9DCB-19C8542437FA}" destId="{636A40FC-008E-4C12-818D-7EDA7C31BF93}" srcOrd="9" destOrd="0" presId="urn:microsoft.com/office/officeart/2008/layout/VerticalCurvedList#1"/>
    <dgm:cxn modelId="{4CD14552-F458-40F1-ACBD-2B2972A7E4B6}" type="presParOf" srcId="{D8B6B0C3-7A72-46BB-9DCB-19C8542437FA}" destId="{4F53516A-9D94-4049-9048-5477CF4404D1}" srcOrd="10" destOrd="0" presId="urn:microsoft.com/office/officeart/2008/layout/VerticalCurvedList#1"/>
    <dgm:cxn modelId="{D73D728B-7D2F-41B2-95AF-15677ED2D0BC}" type="presParOf" srcId="{4F53516A-9D94-4049-9048-5477CF4404D1}" destId="{D94855E3-4839-40BC-81CC-BD75D8354948}" srcOrd="0" destOrd="0" presId="urn:microsoft.com/office/officeart/2008/layout/VerticalCurvedList#1"/>
    <dgm:cxn modelId="{AD120AF3-4575-49DC-9889-1156CDB87C33}" type="presParOf" srcId="{D8B6B0C3-7A72-46BB-9DCB-19C8542437FA}" destId="{01CA7F00-23EF-43CC-A46B-85AA663D1653}" srcOrd="11" destOrd="0" presId="urn:microsoft.com/office/officeart/2008/layout/VerticalCurvedList#1"/>
    <dgm:cxn modelId="{F2D82BEC-B07E-4E73-8061-B579809B8129}" type="presParOf" srcId="{D8B6B0C3-7A72-46BB-9DCB-19C8542437FA}" destId="{2FCAC43B-CD3B-41D4-87D7-DB444E06182A}" srcOrd="12" destOrd="0" presId="urn:microsoft.com/office/officeart/2008/layout/VerticalCurvedList#1"/>
    <dgm:cxn modelId="{CAA2398E-34E5-4DEC-9C45-A2353DCBC5BA}" type="presParOf" srcId="{2FCAC43B-CD3B-41D4-87D7-DB444E06182A}" destId="{A43621DA-FE8D-43E1-898E-E1CD6BF1A89B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71286AA-2CFB-4E11-9821-80AD5A28D740}" type="doc">
      <dgm:prSet loTypeId="urn:diagrams.loki3.com/TabbedArc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3B1D3E-F136-46B3-9EC8-28421E5E2EBA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en-US" dirty="0" smtClean="0"/>
            <a:t>Read from the view object as if it were a regular data source</a:t>
          </a:r>
          <a:endParaRPr lang="en-US" dirty="0"/>
        </a:p>
      </dgm:t>
    </dgm:pt>
    <dgm:pt modelId="{92AF04BF-611C-4E54-AB0D-5D250515BA87}" type="parTrans" cxnId="{470DFFCE-DCBC-4C36-8E93-4EB5BE885DA6}">
      <dgm:prSet/>
      <dgm:spPr/>
      <dgm:t>
        <a:bodyPr/>
        <a:lstStyle/>
        <a:p>
          <a:endParaRPr lang="en-US"/>
        </a:p>
      </dgm:t>
    </dgm:pt>
    <dgm:pt modelId="{4181A949-5883-403E-B36C-C352D4254313}" type="sibTrans" cxnId="{470DFFCE-DCBC-4C36-8E93-4EB5BE885DA6}">
      <dgm:prSet/>
      <dgm:spPr/>
      <dgm:t>
        <a:bodyPr/>
        <a:lstStyle/>
        <a:p>
          <a:endParaRPr lang="en-US"/>
        </a:p>
      </dgm:t>
    </dgm:pt>
    <dgm:pt modelId="{8189D6F0-7FD8-4C70-A07C-834BD05624ED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Requires an </a:t>
          </a:r>
          <a:r>
            <a:rPr lang="en-US" dirty="0" err="1" smtClean="0"/>
            <a:t>OBIEEBroker</a:t>
          </a:r>
          <a:r>
            <a:rPr lang="en-US" dirty="0" smtClean="0"/>
            <a:t> shared library to be deployed to the ADF WLS server</a:t>
          </a:r>
          <a:endParaRPr lang="en-US" dirty="0"/>
        </a:p>
      </dgm:t>
    </dgm:pt>
    <dgm:pt modelId="{7BE7A70C-FE79-45E1-BE2B-C1CEC6736CF5}" type="parTrans" cxnId="{13ACAF95-671A-4DFB-8430-8FA982C906BB}">
      <dgm:prSet/>
      <dgm:spPr/>
      <dgm:t>
        <a:bodyPr/>
        <a:lstStyle/>
        <a:p>
          <a:endParaRPr lang="en-US"/>
        </a:p>
      </dgm:t>
    </dgm:pt>
    <dgm:pt modelId="{DF85D66C-2E61-4890-ADCD-17AF530F530D}" type="sibTrans" cxnId="{13ACAF95-671A-4DFB-8430-8FA982C906BB}">
      <dgm:prSet/>
      <dgm:spPr/>
      <dgm:t>
        <a:bodyPr/>
        <a:lstStyle/>
        <a:p>
          <a:endParaRPr lang="en-US"/>
        </a:p>
      </dgm:t>
    </dgm:pt>
    <dgm:pt modelId="{03A5BB6D-5E3F-496B-AF26-A6DEE8D105B0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en-US" dirty="0" smtClean="0"/>
            <a:t>Allows the BI dashboard to run off of the same data as the ADF application</a:t>
          </a:r>
          <a:endParaRPr lang="en-US" dirty="0"/>
        </a:p>
      </dgm:t>
    </dgm:pt>
    <dgm:pt modelId="{2A16B279-730C-4EBC-92E3-744D5D77D3C8}" type="parTrans" cxnId="{18ADA5F0-1DB3-485D-9B14-DB278840886F}">
      <dgm:prSet/>
      <dgm:spPr/>
      <dgm:t>
        <a:bodyPr/>
        <a:lstStyle/>
        <a:p>
          <a:endParaRPr lang="en-US"/>
        </a:p>
      </dgm:t>
    </dgm:pt>
    <dgm:pt modelId="{DC5DC802-E83B-4F93-8B27-2E99F77A4F1E}" type="sibTrans" cxnId="{18ADA5F0-1DB3-485D-9B14-DB278840886F}">
      <dgm:prSet/>
      <dgm:spPr/>
      <dgm:t>
        <a:bodyPr/>
        <a:lstStyle/>
        <a:p>
          <a:endParaRPr lang="en-US"/>
        </a:p>
      </dgm:t>
    </dgm:pt>
    <dgm:pt modelId="{EC76E573-C16C-4D72-85D8-7194CD18C3D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Can also add SQL Bypass database that takes the VO SQL and executes directly on the DB</a:t>
          </a:r>
          <a:endParaRPr lang="en-US" dirty="0"/>
        </a:p>
      </dgm:t>
    </dgm:pt>
    <dgm:pt modelId="{A25D06E5-290C-45E3-9F0A-A769A9213B1D}" type="parTrans" cxnId="{7446387D-78BF-427A-80B4-8A5B2C4AB852}">
      <dgm:prSet/>
      <dgm:spPr/>
      <dgm:t>
        <a:bodyPr/>
        <a:lstStyle/>
        <a:p>
          <a:endParaRPr lang="en-US"/>
        </a:p>
      </dgm:t>
    </dgm:pt>
    <dgm:pt modelId="{B93230A8-B97C-4AC7-AFE1-1BE65B3AF0CB}" type="sibTrans" cxnId="{7446387D-78BF-427A-80B4-8A5B2C4AB852}">
      <dgm:prSet/>
      <dgm:spPr/>
      <dgm:t>
        <a:bodyPr/>
        <a:lstStyle/>
        <a:p>
          <a:endParaRPr lang="en-US"/>
        </a:p>
      </dgm:t>
    </dgm:pt>
    <dgm:pt modelId="{CC553A6E-B5FE-4FA9-B8D0-7BD81AC0B599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en-US" dirty="0" smtClean="0"/>
            <a:t>Allows aggregations and functions to be “function-shipped” to the DB</a:t>
          </a:r>
          <a:endParaRPr lang="en-US" dirty="0"/>
        </a:p>
      </dgm:t>
    </dgm:pt>
    <dgm:pt modelId="{BFD4B88B-3AFE-4C5F-A358-7DC6FEAB5D68}" type="parTrans" cxnId="{A33E8338-0B27-4BE5-84F0-D4DECF41C8BE}">
      <dgm:prSet/>
      <dgm:spPr/>
      <dgm:t>
        <a:bodyPr/>
        <a:lstStyle/>
        <a:p>
          <a:endParaRPr lang="en-US"/>
        </a:p>
      </dgm:t>
    </dgm:pt>
    <dgm:pt modelId="{826F058F-78DC-45D9-B140-49A739BF465E}" type="sibTrans" cxnId="{A33E8338-0B27-4BE5-84F0-D4DECF41C8BE}">
      <dgm:prSet/>
      <dgm:spPr/>
      <dgm:t>
        <a:bodyPr/>
        <a:lstStyle/>
        <a:p>
          <a:endParaRPr lang="en-US"/>
        </a:p>
      </dgm:t>
    </dgm:pt>
    <dgm:pt modelId="{E770A5D1-AC3D-4E5C-97BD-54B5D0B0DC74}" type="pres">
      <dgm:prSet presAssocID="{871286AA-2CFB-4E11-9821-80AD5A28D7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3F4C24-F0BF-4A76-9438-46E77B3EF95F}" type="pres">
      <dgm:prSet presAssocID="{DF3B1D3E-F136-46B3-9EC8-28421E5E2EBA}" presName="twoplus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CFE1A-93F7-4A6D-8BC1-1897CB00D4A2}" type="pres">
      <dgm:prSet presAssocID="{8189D6F0-7FD8-4C70-A07C-834BD05624ED}" presName="twoplu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D94CC-7E5C-4DCD-BCAB-18373FDF2471}" type="pres">
      <dgm:prSet presAssocID="{03A5BB6D-5E3F-496B-AF26-A6DEE8D105B0}" presName="twoplu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7B21E-83E9-49C5-9015-F8A927DA49F2}" type="pres">
      <dgm:prSet presAssocID="{EC76E573-C16C-4D72-85D8-7194CD18C3D8}" presName="twoplu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6D58A-7BE1-43CC-9C62-8C489C474D99}" type="pres">
      <dgm:prSet presAssocID="{CC553A6E-B5FE-4FA9-B8D0-7BD81AC0B599}" presName="twoplu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CBDA4D-FE5A-4699-8EB6-2414597C2E86}" type="presOf" srcId="{8189D6F0-7FD8-4C70-A07C-834BD05624ED}" destId="{106CFE1A-93F7-4A6D-8BC1-1897CB00D4A2}" srcOrd="0" destOrd="0" presId="urn:diagrams.loki3.com/TabbedArc+Icon"/>
    <dgm:cxn modelId="{7446387D-78BF-427A-80B4-8A5B2C4AB852}" srcId="{871286AA-2CFB-4E11-9821-80AD5A28D740}" destId="{EC76E573-C16C-4D72-85D8-7194CD18C3D8}" srcOrd="3" destOrd="0" parTransId="{A25D06E5-290C-45E3-9F0A-A769A9213B1D}" sibTransId="{B93230A8-B97C-4AC7-AFE1-1BE65B3AF0CB}"/>
    <dgm:cxn modelId="{A33E8338-0B27-4BE5-84F0-D4DECF41C8BE}" srcId="{871286AA-2CFB-4E11-9821-80AD5A28D740}" destId="{CC553A6E-B5FE-4FA9-B8D0-7BD81AC0B599}" srcOrd="4" destOrd="0" parTransId="{BFD4B88B-3AFE-4C5F-A358-7DC6FEAB5D68}" sibTransId="{826F058F-78DC-45D9-B140-49A739BF465E}"/>
    <dgm:cxn modelId="{470DFFCE-DCBC-4C36-8E93-4EB5BE885DA6}" srcId="{871286AA-2CFB-4E11-9821-80AD5A28D740}" destId="{DF3B1D3E-F136-46B3-9EC8-28421E5E2EBA}" srcOrd="0" destOrd="0" parTransId="{92AF04BF-611C-4E54-AB0D-5D250515BA87}" sibTransId="{4181A949-5883-403E-B36C-C352D4254313}"/>
    <dgm:cxn modelId="{13ACAF95-671A-4DFB-8430-8FA982C906BB}" srcId="{871286AA-2CFB-4E11-9821-80AD5A28D740}" destId="{8189D6F0-7FD8-4C70-A07C-834BD05624ED}" srcOrd="1" destOrd="0" parTransId="{7BE7A70C-FE79-45E1-BE2B-C1CEC6736CF5}" sibTransId="{DF85D66C-2E61-4890-ADCD-17AF530F530D}"/>
    <dgm:cxn modelId="{FB1F0667-7987-4891-A8F5-2E65D5A92D9D}" type="presOf" srcId="{871286AA-2CFB-4E11-9821-80AD5A28D740}" destId="{E770A5D1-AC3D-4E5C-97BD-54B5D0B0DC74}" srcOrd="0" destOrd="0" presId="urn:diagrams.loki3.com/TabbedArc+Icon"/>
    <dgm:cxn modelId="{4F742496-5029-42BC-B704-B9D3B88C2D5C}" type="presOf" srcId="{CC553A6E-B5FE-4FA9-B8D0-7BD81AC0B599}" destId="{BF06D58A-7BE1-43CC-9C62-8C489C474D99}" srcOrd="0" destOrd="0" presId="urn:diagrams.loki3.com/TabbedArc+Icon"/>
    <dgm:cxn modelId="{3299F28D-B2CA-4B7A-A7BD-A89A6C1D968C}" type="presOf" srcId="{DF3B1D3E-F136-46B3-9EC8-28421E5E2EBA}" destId="{DD3F4C24-F0BF-4A76-9438-46E77B3EF95F}" srcOrd="0" destOrd="0" presId="urn:diagrams.loki3.com/TabbedArc+Icon"/>
    <dgm:cxn modelId="{75F7C3DA-FC3E-4818-A1F7-4AFF820BED81}" type="presOf" srcId="{03A5BB6D-5E3F-496B-AF26-A6DEE8D105B0}" destId="{55DD94CC-7E5C-4DCD-BCAB-18373FDF2471}" srcOrd="0" destOrd="0" presId="urn:diagrams.loki3.com/TabbedArc+Icon"/>
    <dgm:cxn modelId="{18ADA5F0-1DB3-485D-9B14-DB278840886F}" srcId="{871286AA-2CFB-4E11-9821-80AD5A28D740}" destId="{03A5BB6D-5E3F-496B-AF26-A6DEE8D105B0}" srcOrd="2" destOrd="0" parTransId="{2A16B279-730C-4EBC-92E3-744D5D77D3C8}" sibTransId="{DC5DC802-E83B-4F93-8B27-2E99F77A4F1E}"/>
    <dgm:cxn modelId="{6D3E7560-F636-47A3-A173-25D564014E70}" type="presOf" srcId="{EC76E573-C16C-4D72-85D8-7194CD18C3D8}" destId="{6317B21E-83E9-49C5-9015-F8A927DA49F2}" srcOrd="0" destOrd="0" presId="urn:diagrams.loki3.com/TabbedArc+Icon"/>
    <dgm:cxn modelId="{EFA1A4E2-275C-473B-A4A1-B6D3CC03C9B4}" type="presParOf" srcId="{E770A5D1-AC3D-4E5C-97BD-54B5D0B0DC74}" destId="{DD3F4C24-F0BF-4A76-9438-46E77B3EF95F}" srcOrd="0" destOrd="0" presId="urn:diagrams.loki3.com/TabbedArc+Icon"/>
    <dgm:cxn modelId="{602162A2-068E-41D6-BFB4-31114CECB7FC}" type="presParOf" srcId="{E770A5D1-AC3D-4E5C-97BD-54B5D0B0DC74}" destId="{106CFE1A-93F7-4A6D-8BC1-1897CB00D4A2}" srcOrd="1" destOrd="0" presId="urn:diagrams.loki3.com/TabbedArc+Icon"/>
    <dgm:cxn modelId="{C5972B2E-753C-40ED-9925-9BB9D54E7218}" type="presParOf" srcId="{E770A5D1-AC3D-4E5C-97BD-54B5D0B0DC74}" destId="{55DD94CC-7E5C-4DCD-BCAB-18373FDF2471}" srcOrd="2" destOrd="0" presId="urn:diagrams.loki3.com/TabbedArc+Icon"/>
    <dgm:cxn modelId="{CF9A9D8B-D4E8-4683-B36F-A2E10334946D}" type="presParOf" srcId="{E770A5D1-AC3D-4E5C-97BD-54B5D0B0DC74}" destId="{6317B21E-83E9-49C5-9015-F8A927DA49F2}" srcOrd="3" destOrd="0" presId="urn:diagrams.loki3.com/TabbedArc+Icon"/>
    <dgm:cxn modelId="{6B78C551-36EE-41FF-8101-9052DE1AEA31}" type="presParOf" srcId="{E770A5D1-AC3D-4E5C-97BD-54B5D0B0DC74}" destId="{BF06D58A-7BE1-43CC-9C62-8C489C474D99}" srcOrd="4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134271-9A91-477A-88C6-53789CF415B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5A896C-F1EF-491B-B462-7CA1B5ACB8EA}">
      <dgm:prSet/>
      <dgm:spPr/>
      <dgm:t>
        <a:bodyPr/>
        <a:lstStyle/>
        <a:p>
          <a:pPr rtl="0"/>
          <a:r>
            <a:rPr lang="en-US" smtClean="0"/>
            <a:t>Provided by a web service developed in JDeveloper; WSDL URL then passed to BI.</a:t>
          </a:r>
          <a:endParaRPr lang="en-US"/>
        </a:p>
      </dgm:t>
    </dgm:pt>
    <dgm:pt modelId="{E974E642-3EC7-4D4D-BF4C-1740DAC24582}" type="parTrans" cxnId="{A4424A8A-0CA0-461B-ABC7-4D2CA50D83D1}">
      <dgm:prSet/>
      <dgm:spPr/>
      <dgm:t>
        <a:bodyPr/>
        <a:lstStyle/>
        <a:p>
          <a:endParaRPr lang="en-US"/>
        </a:p>
      </dgm:t>
    </dgm:pt>
    <dgm:pt modelId="{EB94C092-0E2C-4C06-A679-00AB7DFD8754}" type="sibTrans" cxnId="{A4424A8A-0CA0-461B-ABC7-4D2CA50D83D1}">
      <dgm:prSet/>
      <dgm:spPr/>
      <dgm:t>
        <a:bodyPr/>
        <a:lstStyle/>
        <a:p>
          <a:endParaRPr lang="en-US"/>
        </a:p>
      </dgm:t>
    </dgm:pt>
    <dgm:pt modelId="{5AFB52EB-0033-4F2B-AE1A-C2926FE5133C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mtClean="0"/>
            <a:t>Action is created in the catalog that references this WSDL and then added to the analysis</a:t>
          </a:r>
          <a:endParaRPr lang="en-US"/>
        </a:p>
      </dgm:t>
    </dgm:pt>
    <dgm:pt modelId="{C834FC95-25B9-4C65-97BE-693F7AC3FBFE}" type="parTrans" cxnId="{ECCD2556-D7F9-4311-AC1D-3B97C40AD82B}">
      <dgm:prSet/>
      <dgm:spPr/>
      <dgm:t>
        <a:bodyPr/>
        <a:lstStyle/>
        <a:p>
          <a:endParaRPr lang="en-US"/>
        </a:p>
      </dgm:t>
    </dgm:pt>
    <dgm:pt modelId="{C3579CD9-6CC5-4F62-84F5-2198BFAF6E9A}" type="sibTrans" cxnId="{ECCD2556-D7F9-4311-AC1D-3B97C40AD82B}">
      <dgm:prSet/>
      <dgm:spPr/>
      <dgm:t>
        <a:bodyPr/>
        <a:lstStyle/>
        <a:p>
          <a:endParaRPr lang="en-US"/>
        </a:p>
      </dgm:t>
    </dgm:pt>
    <dgm:pt modelId="{3E2A5E86-A252-409C-B4CC-3769FC1F27E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Web service parameters are then mapped to columns as inputs</a:t>
          </a:r>
          <a:endParaRPr lang="en-US" dirty="0"/>
        </a:p>
      </dgm:t>
    </dgm:pt>
    <dgm:pt modelId="{02A64E51-098D-445B-B3E6-4535C865F2C0}" type="parTrans" cxnId="{33297216-0789-4D78-AE05-33D5FF18BA33}">
      <dgm:prSet/>
      <dgm:spPr/>
      <dgm:t>
        <a:bodyPr/>
        <a:lstStyle/>
        <a:p>
          <a:endParaRPr lang="en-US"/>
        </a:p>
      </dgm:t>
    </dgm:pt>
    <dgm:pt modelId="{CA700A40-70A9-4AA4-BB88-DE27B66E5303}" type="sibTrans" cxnId="{33297216-0789-4D78-AE05-33D5FF18BA33}">
      <dgm:prSet/>
      <dgm:spPr/>
      <dgm:t>
        <a:bodyPr/>
        <a:lstStyle/>
        <a:p>
          <a:endParaRPr lang="en-US"/>
        </a:p>
      </dgm:t>
    </dgm:pt>
    <dgm:pt modelId="{5BC88D1B-135B-4986-89AB-4D21E8A07F3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Web service is executed asynchronously via Action Service Java component in OBIEE 11g</a:t>
          </a:r>
          <a:endParaRPr lang="en-US" dirty="0"/>
        </a:p>
      </dgm:t>
    </dgm:pt>
    <dgm:pt modelId="{26BC2E69-C49F-4041-874F-548D74952621}" type="parTrans" cxnId="{68016E43-F934-414C-99D4-95BFF0ECA5F9}">
      <dgm:prSet/>
      <dgm:spPr/>
      <dgm:t>
        <a:bodyPr/>
        <a:lstStyle/>
        <a:p>
          <a:endParaRPr lang="en-US"/>
        </a:p>
      </dgm:t>
    </dgm:pt>
    <dgm:pt modelId="{B92DDFCD-057B-4AB2-91F1-0221E89217B4}" type="sibTrans" cxnId="{68016E43-F934-414C-99D4-95BFF0ECA5F9}">
      <dgm:prSet/>
      <dgm:spPr/>
      <dgm:t>
        <a:bodyPr/>
        <a:lstStyle/>
        <a:p>
          <a:endParaRPr lang="en-US"/>
        </a:p>
      </dgm:t>
    </dgm:pt>
    <dgm:pt modelId="{EE32B19E-5335-4F05-B203-1E8568EAAA08}" type="pres">
      <dgm:prSet presAssocID="{AF134271-9A91-477A-88C6-53789CF415B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3736095-3D53-483A-9461-67107A939541}" type="pres">
      <dgm:prSet presAssocID="{275A896C-F1EF-491B-B462-7CA1B5ACB8EA}" presName="composite" presStyleCnt="0"/>
      <dgm:spPr/>
    </dgm:pt>
    <dgm:pt modelId="{11A9B92A-AD9B-48BE-ABE9-15AEE44DBC71}" type="pres">
      <dgm:prSet presAssocID="{275A896C-F1EF-491B-B462-7CA1B5ACB8EA}" presName="bentUpArrow1" presStyleLbl="alignImgPlace1" presStyleIdx="0" presStyleCnt="3"/>
      <dgm:spPr/>
    </dgm:pt>
    <dgm:pt modelId="{845E9D60-885B-45E3-84F7-50140C4BCEAA}" type="pres">
      <dgm:prSet presAssocID="{275A896C-F1EF-491B-B462-7CA1B5ACB8EA}" presName="ParentText" presStyleLbl="node1" presStyleIdx="0" presStyleCnt="4" custScaleX="1736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114E3-3698-4023-BA4F-B0E4FCA9746A}" type="pres">
      <dgm:prSet presAssocID="{275A896C-F1EF-491B-B462-7CA1B5ACB8EA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6946F5C-7420-472E-89DF-5625BB8D1B06}" type="pres">
      <dgm:prSet presAssocID="{EB94C092-0E2C-4C06-A679-00AB7DFD8754}" presName="sibTrans" presStyleCnt="0"/>
      <dgm:spPr/>
    </dgm:pt>
    <dgm:pt modelId="{A0CAF033-6030-4620-B42C-D60915E98B15}" type="pres">
      <dgm:prSet presAssocID="{5AFB52EB-0033-4F2B-AE1A-C2926FE5133C}" presName="composite" presStyleCnt="0"/>
      <dgm:spPr/>
    </dgm:pt>
    <dgm:pt modelId="{D8C3E02B-A100-4C60-AA49-F1658749D1F3}" type="pres">
      <dgm:prSet presAssocID="{5AFB52EB-0033-4F2B-AE1A-C2926FE5133C}" presName="bentUpArrow1" presStyleLbl="alignImgPlace1" presStyleIdx="1" presStyleCnt="3"/>
      <dgm:spPr/>
    </dgm:pt>
    <dgm:pt modelId="{0D9E93AF-D55B-486B-914D-7A63BF5F9C50}" type="pres">
      <dgm:prSet presAssocID="{5AFB52EB-0033-4F2B-AE1A-C2926FE5133C}" presName="ParentText" presStyleLbl="node1" presStyleIdx="1" presStyleCnt="4" custScaleX="1702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B140E-868B-4749-B822-821184717207}" type="pres">
      <dgm:prSet presAssocID="{5AFB52EB-0033-4F2B-AE1A-C2926FE5133C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8BB4809-044D-4080-96CB-16775EB5C952}" type="pres">
      <dgm:prSet presAssocID="{C3579CD9-6CC5-4F62-84F5-2198BFAF6E9A}" presName="sibTrans" presStyleCnt="0"/>
      <dgm:spPr/>
    </dgm:pt>
    <dgm:pt modelId="{580F9205-86F1-4828-ABF3-19F3D3DE6FE6}" type="pres">
      <dgm:prSet presAssocID="{3E2A5E86-A252-409C-B4CC-3769FC1F27E0}" presName="composite" presStyleCnt="0"/>
      <dgm:spPr/>
    </dgm:pt>
    <dgm:pt modelId="{DD97D65E-7FF7-4DD4-8EBA-47AE8089D1C3}" type="pres">
      <dgm:prSet presAssocID="{3E2A5E86-A252-409C-B4CC-3769FC1F27E0}" presName="bentUpArrow1" presStyleLbl="alignImgPlace1" presStyleIdx="2" presStyleCnt="3"/>
      <dgm:spPr/>
    </dgm:pt>
    <dgm:pt modelId="{CAD92F3D-54DB-4550-9081-C2271D605339}" type="pres">
      <dgm:prSet presAssocID="{3E2A5E86-A252-409C-B4CC-3769FC1F27E0}" presName="ParentText" presStyleLbl="node1" presStyleIdx="2" presStyleCnt="4" custScaleX="1702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0C573-4A4D-40AE-BC23-42D32951E60D}" type="pres">
      <dgm:prSet presAssocID="{3E2A5E86-A252-409C-B4CC-3769FC1F27E0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45CF587-D92C-43D0-A1AF-2D25D8BAE239}" type="pres">
      <dgm:prSet presAssocID="{CA700A40-70A9-4AA4-BB88-DE27B66E5303}" presName="sibTrans" presStyleCnt="0"/>
      <dgm:spPr/>
    </dgm:pt>
    <dgm:pt modelId="{6E7EF788-BF26-44B9-8C80-0FAC5C0546EA}" type="pres">
      <dgm:prSet presAssocID="{5BC88D1B-135B-4986-89AB-4D21E8A07F3D}" presName="composite" presStyleCnt="0"/>
      <dgm:spPr/>
    </dgm:pt>
    <dgm:pt modelId="{CCFCEE57-3F29-4CA9-80A2-0992FA906D8C}" type="pres">
      <dgm:prSet presAssocID="{5BC88D1B-135B-4986-89AB-4D21E8A07F3D}" presName="ParentText" presStyleLbl="node1" presStyleIdx="3" presStyleCnt="4" custScaleX="1702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016E43-F934-414C-99D4-95BFF0ECA5F9}" srcId="{AF134271-9A91-477A-88C6-53789CF415B3}" destId="{5BC88D1B-135B-4986-89AB-4D21E8A07F3D}" srcOrd="3" destOrd="0" parTransId="{26BC2E69-C49F-4041-874F-548D74952621}" sibTransId="{B92DDFCD-057B-4AB2-91F1-0221E89217B4}"/>
    <dgm:cxn modelId="{925A1B8D-8BE5-41C3-A0B1-F7EA3BA00247}" type="presOf" srcId="{275A896C-F1EF-491B-B462-7CA1B5ACB8EA}" destId="{845E9D60-885B-45E3-84F7-50140C4BCEAA}" srcOrd="0" destOrd="0" presId="urn:microsoft.com/office/officeart/2005/8/layout/StepDownProcess"/>
    <dgm:cxn modelId="{A4424A8A-0CA0-461B-ABC7-4D2CA50D83D1}" srcId="{AF134271-9A91-477A-88C6-53789CF415B3}" destId="{275A896C-F1EF-491B-B462-7CA1B5ACB8EA}" srcOrd="0" destOrd="0" parTransId="{E974E642-3EC7-4D4D-BF4C-1740DAC24582}" sibTransId="{EB94C092-0E2C-4C06-A679-00AB7DFD8754}"/>
    <dgm:cxn modelId="{ECCD2556-D7F9-4311-AC1D-3B97C40AD82B}" srcId="{AF134271-9A91-477A-88C6-53789CF415B3}" destId="{5AFB52EB-0033-4F2B-AE1A-C2926FE5133C}" srcOrd="1" destOrd="0" parTransId="{C834FC95-25B9-4C65-97BE-693F7AC3FBFE}" sibTransId="{C3579CD9-6CC5-4F62-84F5-2198BFAF6E9A}"/>
    <dgm:cxn modelId="{DE31CE79-138A-4634-9F99-2EF034E274A2}" type="presOf" srcId="{3E2A5E86-A252-409C-B4CC-3769FC1F27E0}" destId="{CAD92F3D-54DB-4550-9081-C2271D605339}" srcOrd="0" destOrd="0" presId="urn:microsoft.com/office/officeart/2005/8/layout/StepDownProcess"/>
    <dgm:cxn modelId="{33297216-0789-4D78-AE05-33D5FF18BA33}" srcId="{AF134271-9A91-477A-88C6-53789CF415B3}" destId="{3E2A5E86-A252-409C-B4CC-3769FC1F27E0}" srcOrd="2" destOrd="0" parTransId="{02A64E51-098D-445B-B3E6-4535C865F2C0}" sibTransId="{CA700A40-70A9-4AA4-BB88-DE27B66E5303}"/>
    <dgm:cxn modelId="{10006D1B-6FB3-4C46-8C1D-2295D1E4D383}" type="presOf" srcId="{AF134271-9A91-477A-88C6-53789CF415B3}" destId="{EE32B19E-5335-4F05-B203-1E8568EAAA08}" srcOrd="0" destOrd="0" presId="urn:microsoft.com/office/officeart/2005/8/layout/StepDownProcess"/>
    <dgm:cxn modelId="{3B9E040E-EF4D-48D9-8788-C132AAC12906}" type="presOf" srcId="{5BC88D1B-135B-4986-89AB-4D21E8A07F3D}" destId="{CCFCEE57-3F29-4CA9-80A2-0992FA906D8C}" srcOrd="0" destOrd="0" presId="urn:microsoft.com/office/officeart/2005/8/layout/StepDownProcess"/>
    <dgm:cxn modelId="{05B9798E-1895-4164-97D5-E1860D033C1A}" type="presOf" srcId="{5AFB52EB-0033-4F2B-AE1A-C2926FE5133C}" destId="{0D9E93AF-D55B-486B-914D-7A63BF5F9C50}" srcOrd="0" destOrd="0" presId="urn:microsoft.com/office/officeart/2005/8/layout/StepDownProcess"/>
    <dgm:cxn modelId="{D0677E91-C585-4F90-84B7-786EDD8A44B3}" type="presParOf" srcId="{EE32B19E-5335-4F05-B203-1E8568EAAA08}" destId="{13736095-3D53-483A-9461-67107A939541}" srcOrd="0" destOrd="0" presId="urn:microsoft.com/office/officeart/2005/8/layout/StepDownProcess"/>
    <dgm:cxn modelId="{9B5B36FC-1A1C-4573-9D1F-E9A1C07F34C5}" type="presParOf" srcId="{13736095-3D53-483A-9461-67107A939541}" destId="{11A9B92A-AD9B-48BE-ABE9-15AEE44DBC71}" srcOrd="0" destOrd="0" presId="urn:microsoft.com/office/officeart/2005/8/layout/StepDownProcess"/>
    <dgm:cxn modelId="{BE168F75-E13B-4718-999B-04E176A36AD1}" type="presParOf" srcId="{13736095-3D53-483A-9461-67107A939541}" destId="{845E9D60-885B-45E3-84F7-50140C4BCEAA}" srcOrd="1" destOrd="0" presId="urn:microsoft.com/office/officeart/2005/8/layout/StepDownProcess"/>
    <dgm:cxn modelId="{9CB21F16-3167-45A1-A11E-F7A07C859CC1}" type="presParOf" srcId="{13736095-3D53-483A-9461-67107A939541}" destId="{6A3114E3-3698-4023-BA4F-B0E4FCA9746A}" srcOrd="2" destOrd="0" presId="urn:microsoft.com/office/officeart/2005/8/layout/StepDownProcess"/>
    <dgm:cxn modelId="{419268C2-1A35-4F5F-A1DF-60D445311F65}" type="presParOf" srcId="{EE32B19E-5335-4F05-B203-1E8568EAAA08}" destId="{B6946F5C-7420-472E-89DF-5625BB8D1B06}" srcOrd="1" destOrd="0" presId="urn:microsoft.com/office/officeart/2005/8/layout/StepDownProcess"/>
    <dgm:cxn modelId="{A542FCA6-307A-4A6F-A2F5-60E5A4304605}" type="presParOf" srcId="{EE32B19E-5335-4F05-B203-1E8568EAAA08}" destId="{A0CAF033-6030-4620-B42C-D60915E98B15}" srcOrd="2" destOrd="0" presId="urn:microsoft.com/office/officeart/2005/8/layout/StepDownProcess"/>
    <dgm:cxn modelId="{63F78F29-8B03-45A4-9A00-74955D923977}" type="presParOf" srcId="{A0CAF033-6030-4620-B42C-D60915E98B15}" destId="{D8C3E02B-A100-4C60-AA49-F1658749D1F3}" srcOrd="0" destOrd="0" presId="urn:microsoft.com/office/officeart/2005/8/layout/StepDownProcess"/>
    <dgm:cxn modelId="{A0FC384D-A16C-4FE1-B2E6-4513F0BB7710}" type="presParOf" srcId="{A0CAF033-6030-4620-B42C-D60915E98B15}" destId="{0D9E93AF-D55B-486B-914D-7A63BF5F9C50}" srcOrd="1" destOrd="0" presId="urn:microsoft.com/office/officeart/2005/8/layout/StepDownProcess"/>
    <dgm:cxn modelId="{40690E2E-FF73-4BC7-9CBA-8898EB48EF2D}" type="presParOf" srcId="{A0CAF033-6030-4620-B42C-D60915E98B15}" destId="{926B140E-868B-4749-B822-821184717207}" srcOrd="2" destOrd="0" presId="urn:microsoft.com/office/officeart/2005/8/layout/StepDownProcess"/>
    <dgm:cxn modelId="{0002234D-8099-4FB1-8B7A-9F5382FD1828}" type="presParOf" srcId="{EE32B19E-5335-4F05-B203-1E8568EAAA08}" destId="{F8BB4809-044D-4080-96CB-16775EB5C952}" srcOrd="3" destOrd="0" presId="urn:microsoft.com/office/officeart/2005/8/layout/StepDownProcess"/>
    <dgm:cxn modelId="{A05E5D3F-E996-4841-AACA-D910404BC0DE}" type="presParOf" srcId="{EE32B19E-5335-4F05-B203-1E8568EAAA08}" destId="{580F9205-86F1-4828-ABF3-19F3D3DE6FE6}" srcOrd="4" destOrd="0" presId="urn:microsoft.com/office/officeart/2005/8/layout/StepDownProcess"/>
    <dgm:cxn modelId="{0D9F0E4B-9349-4C93-AA13-570A1C9ABBDF}" type="presParOf" srcId="{580F9205-86F1-4828-ABF3-19F3D3DE6FE6}" destId="{DD97D65E-7FF7-4DD4-8EBA-47AE8089D1C3}" srcOrd="0" destOrd="0" presId="urn:microsoft.com/office/officeart/2005/8/layout/StepDownProcess"/>
    <dgm:cxn modelId="{17BBFE0D-E1DA-4862-8242-A954DD216C14}" type="presParOf" srcId="{580F9205-86F1-4828-ABF3-19F3D3DE6FE6}" destId="{CAD92F3D-54DB-4550-9081-C2271D605339}" srcOrd="1" destOrd="0" presId="urn:microsoft.com/office/officeart/2005/8/layout/StepDownProcess"/>
    <dgm:cxn modelId="{CBCAD097-23BD-4AD2-BF2C-E990D4B0CB16}" type="presParOf" srcId="{580F9205-86F1-4828-ABF3-19F3D3DE6FE6}" destId="{3AC0C573-4A4D-40AE-BC23-42D32951E60D}" srcOrd="2" destOrd="0" presId="urn:microsoft.com/office/officeart/2005/8/layout/StepDownProcess"/>
    <dgm:cxn modelId="{A7939B81-B53D-4451-BB42-CBFF4C3DE2B5}" type="presParOf" srcId="{EE32B19E-5335-4F05-B203-1E8568EAAA08}" destId="{145CF587-D92C-43D0-A1AF-2D25D8BAE239}" srcOrd="5" destOrd="0" presId="urn:microsoft.com/office/officeart/2005/8/layout/StepDownProcess"/>
    <dgm:cxn modelId="{75DAC761-E93C-4BEF-81DD-CFF3547FDF67}" type="presParOf" srcId="{EE32B19E-5335-4F05-B203-1E8568EAAA08}" destId="{6E7EF788-BF26-44B9-8C80-0FAC5C0546EA}" srcOrd="6" destOrd="0" presId="urn:microsoft.com/office/officeart/2005/8/layout/StepDownProcess"/>
    <dgm:cxn modelId="{74794C43-B530-4F28-B333-D78F15BD81FB}" type="presParOf" srcId="{6E7EF788-BF26-44B9-8C80-0FAC5C0546EA}" destId="{CCFCEE57-3F29-4CA9-80A2-0992FA906D8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449230-6C74-467B-B821-E2109DA7AA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92126-DBE0-47F9-8E87-660CD9351E78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Analyses (reports) are created using the BI application</a:t>
          </a:r>
          <a:endParaRPr lang="en-US" dirty="0"/>
        </a:p>
      </dgm:t>
    </dgm:pt>
    <dgm:pt modelId="{9E504103-E918-4F4C-B343-5FA03C0F24A1}" type="parTrans" cxnId="{50146D5A-DAFF-49A6-9624-B2EF95FAC2EF}">
      <dgm:prSet/>
      <dgm:spPr/>
      <dgm:t>
        <a:bodyPr/>
        <a:lstStyle/>
        <a:p>
          <a:endParaRPr lang="en-US"/>
        </a:p>
      </dgm:t>
    </dgm:pt>
    <dgm:pt modelId="{7F3801AF-5F14-4325-97D5-ABF0005B64A6}" type="sibTrans" cxnId="{50146D5A-DAFF-49A6-9624-B2EF95FAC2EF}">
      <dgm:prSet/>
      <dgm:spPr/>
      <dgm:t>
        <a:bodyPr/>
        <a:lstStyle/>
        <a:p>
          <a:endParaRPr lang="en-US"/>
        </a:p>
      </dgm:t>
    </dgm:pt>
    <dgm:pt modelId="{3F89D832-51CE-4519-AB7A-E906C7EA8578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Save into the Presentation Services Catalog</a:t>
          </a:r>
          <a:endParaRPr lang="en-US" dirty="0"/>
        </a:p>
      </dgm:t>
    </dgm:pt>
    <dgm:pt modelId="{4E0F92A4-E813-4165-B882-FE3127F2BD88}" type="parTrans" cxnId="{6FDF661D-8094-4AB9-B30C-7441FB3322EB}">
      <dgm:prSet/>
      <dgm:spPr/>
      <dgm:t>
        <a:bodyPr/>
        <a:lstStyle/>
        <a:p>
          <a:endParaRPr lang="en-US"/>
        </a:p>
      </dgm:t>
    </dgm:pt>
    <dgm:pt modelId="{E22DDB04-29E4-4DAB-8D88-7B216EDEA690}" type="sibTrans" cxnId="{6FDF661D-8094-4AB9-B30C-7441FB3322EB}">
      <dgm:prSet/>
      <dgm:spPr/>
      <dgm:t>
        <a:bodyPr/>
        <a:lstStyle/>
        <a:p>
          <a:endParaRPr lang="en-US"/>
        </a:p>
      </dgm:t>
    </dgm:pt>
    <dgm:pt modelId="{603E0913-8BA9-4361-985B-20AB6FC0D84C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KPIs, KPI </a:t>
          </a:r>
          <a:r>
            <a:rPr lang="en-US" dirty="0" err="1" smtClean="0"/>
            <a:t>watchlists</a:t>
          </a:r>
          <a:r>
            <a:rPr lang="en-US" dirty="0" smtClean="0"/>
            <a:t>, and balanced scorecards created Using metrics and dimensions defined in the Oracle BI Repository.</a:t>
          </a:r>
          <a:endParaRPr lang="en-US" dirty="0"/>
        </a:p>
      </dgm:t>
    </dgm:pt>
    <dgm:pt modelId="{9A96A54F-D1F3-4ADE-BD3C-CDFEACE9745A}" type="parTrans" cxnId="{D6FE6012-11A8-4CDF-B44B-BA9CAC6B63E3}">
      <dgm:prSet/>
      <dgm:spPr/>
      <dgm:t>
        <a:bodyPr/>
        <a:lstStyle/>
        <a:p>
          <a:endParaRPr lang="en-US"/>
        </a:p>
      </dgm:t>
    </dgm:pt>
    <dgm:pt modelId="{217EE368-E7DD-40BB-BE3A-419E06E38129}" type="sibTrans" cxnId="{D6FE6012-11A8-4CDF-B44B-BA9CAC6B63E3}">
      <dgm:prSet/>
      <dgm:spPr/>
      <dgm:t>
        <a:bodyPr/>
        <a:lstStyle/>
        <a:p>
          <a:endParaRPr lang="en-US"/>
        </a:p>
      </dgm:t>
    </dgm:pt>
    <dgm:pt modelId="{95C73060-4C80-4BA8-A764-D87A9B3D3391}" type="pres">
      <dgm:prSet presAssocID="{47449230-6C74-467B-B821-E2109DA7AA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BB7C53-186A-49CF-8572-389FCB42053B}" type="pres">
      <dgm:prSet presAssocID="{C7492126-DBE0-47F9-8E87-660CD9351E7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D9BBB-642B-42F1-83F6-BB243E36752D}" type="pres">
      <dgm:prSet presAssocID="{7F3801AF-5F14-4325-97D5-ABF0005B64A6}" presName="spacer" presStyleCnt="0"/>
      <dgm:spPr/>
    </dgm:pt>
    <dgm:pt modelId="{659769C2-718D-4670-B4A9-EF0CC317E571}" type="pres">
      <dgm:prSet presAssocID="{3F89D832-51CE-4519-AB7A-E906C7EA857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F9369-FAD2-4357-B096-6A9AC63DFBD2}" type="pres">
      <dgm:prSet presAssocID="{E22DDB04-29E4-4DAB-8D88-7B216EDEA690}" presName="spacer" presStyleCnt="0"/>
      <dgm:spPr/>
    </dgm:pt>
    <dgm:pt modelId="{823F8317-C993-4EB1-9D7F-28BE0CB9EBAD}" type="pres">
      <dgm:prSet presAssocID="{603E0913-8BA9-4361-985B-20AB6FC0D84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DF661D-8094-4AB9-B30C-7441FB3322EB}" srcId="{47449230-6C74-467B-B821-E2109DA7AA45}" destId="{3F89D832-51CE-4519-AB7A-E906C7EA8578}" srcOrd="1" destOrd="0" parTransId="{4E0F92A4-E813-4165-B882-FE3127F2BD88}" sibTransId="{E22DDB04-29E4-4DAB-8D88-7B216EDEA690}"/>
    <dgm:cxn modelId="{82BEBBDB-87B5-4849-9B5D-7174F914BD7E}" type="presOf" srcId="{3F89D832-51CE-4519-AB7A-E906C7EA8578}" destId="{659769C2-718D-4670-B4A9-EF0CC317E571}" srcOrd="0" destOrd="0" presId="urn:microsoft.com/office/officeart/2005/8/layout/vList2"/>
    <dgm:cxn modelId="{1C932394-F6BE-49FB-A71C-94A3DE1CDE15}" type="presOf" srcId="{47449230-6C74-467B-B821-E2109DA7AA45}" destId="{95C73060-4C80-4BA8-A764-D87A9B3D3391}" srcOrd="0" destOrd="0" presId="urn:microsoft.com/office/officeart/2005/8/layout/vList2"/>
    <dgm:cxn modelId="{50146D5A-DAFF-49A6-9624-B2EF95FAC2EF}" srcId="{47449230-6C74-467B-B821-E2109DA7AA45}" destId="{C7492126-DBE0-47F9-8E87-660CD9351E78}" srcOrd="0" destOrd="0" parTransId="{9E504103-E918-4F4C-B343-5FA03C0F24A1}" sibTransId="{7F3801AF-5F14-4325-97D5-ABF0005B64A6}"/>
    <dgm:cxn modelId="{2BC7BFE9-A440-4DB0-9505-C646B3CBBCDB}" type="presOf" srcId="{603E0913-8BA9-4361-985B-20AB6FC0D84C}" destId="{823F8317-C993-4EB1-9D7F-28BE0CB9EBAD}" srcOrd="0" destOrd="0" presId="urn:microsoft.com/office/officeart/2005/8/layout/vList2"/>
    <dgm:cxn modelId="{D6FE6012-11A8-4CDF-B44B-BA9CAC6B63E3}" srcId="{47449230-6C74-467B-B821-E2109DA7AA45}" destId="{603E0913-8BA9-4361-985B-20AB6FC0D84C}" srcOrd="2" destOrd="0" parTransId="{9A96A54F-D1F3-4ADE-BD3C-CDFEACE9745A}" sibTransId="{217EE368-E7DD-40BB-BE3A-419E06E38129}"/>
    <dgm:cxn modelId="{FCB38019-3188-46F1-A902-4907E3B3D68C}" type="presOf" srcId="{C7492126-DBE0-47F9-8E87-660CD9351E78}" destId="{A3BB7C53-186A-49CF-8572-389FCB42053B}" srcOrd="0" destOrd="0" presId="urn:microsoft.com/office/officeart/2005/8/layout/vList2"/>
    <dgm:cxn modelId="{81620AF2-5556-4BEB-A548-32D7ECA36F0B}" type="presParOf" srcId="{95C73060-4C80-4BA8-A764-D87A9B3D3391}" destId="{A3BB7C53-186A-49CF-8572-389FCB42053B}" srcOrd="0" destOrd="0" presId="urn:microsoft.com/office/officeart/2005/8/layout/vList2"/>
    <dgm:cxn modelId="{7B161FC6-8956-4D8F-AB9B-EAD9347653EC}" type="presParOf" srcId="{95C73060-4C80-4BA8-A764-D87A9B3D3391}" destId="{7F8D9BBB-642B-42F1-83F6-BB243E36752D}" srcOrd="1" destOrd="0" presId="urn:microsoft.com/office/officeart/2005/8/layout/vList2"/>
    <dgm:cxn modelId="{BC50E4F2-3671-47E3-910D-2D9DCCCA44F6}" type="presParOf" srcId="{95C73060-4C80-4BA8-A764-D87A9B3D3391}" destId="{659769C2-718D-4670-B4A9-EF0CC317E571}" srcOrd="2" destOrd="0" presId="urn:microsoft.com/office/officeart/2005/8/layout/vList2"/>
    <dgm:cxn modelId="{3B1797B8-AE30-4859-89C5-89EFA375781A}" type="presParOf" srcId="{95C73060-4C80-4BA8-A764-D87A9B3D3391}" destId="{36FF9369-FAD2-4357-B096-6A9AC63DFBD2}" srcOrd="3" destOrd="0" presId="urn:microsoft.com/office/officeart/2005/8/layout/vList2"/>
    <dgm:cxn modelId="{8B3F282A-52A6-477E-8004-81CE39AA7F96}" type="presParOf" srcId="{95C73060-4C80-4BA8-A764-D87A9B3D3391}" destId="{823F8317-C993-4EB1-9D7F-28BE0CB9EBA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0BDE075-47A0-4281-8E3A-E79FACB18FB2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BF44711-D9BB-4CE9-B9C6-DAA661D25E3F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dirty="0" smtClean="0"/>
            <a:t>Organizes reports into a catalog, with full report authoring tools</a:t>
          </a:r>
          <a:endParaRPr lang="en-US" dirty="0"/>
        </a:p>
      </dgm:t>
    </dgm:pt>
    <dgm:pt modelId="{5FD426D2-8870-49E4-AD2D-A0C6F83D1912}" type="parTrans" cxnId="{8AFBA14E-511A-4DD9-A10F-DD45FAF2B1E0}">
      <dgm:prSet/>
      <dgm:spPr/>
      <dgm:t>
        <a:bodyPr/>
        <a:lstStyle/>
        <a:p>
          <a:endParaRPr lang="en-US"/>
        </a:p>
      </dgm:t>
    </dgm:pt>
    <dgm:pt modelId="{760F04ED-9239-4CF3-8C10-8A011BDB7A90}" type="sibTrans" cxnId="{8AFBA14E-511A-4DD9-A10F-DD45FAF2B1E0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3086B0E-491B-4AF6-A31E-66B009CF607E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dirty="0" smtClean="0"/>
            <a:t>Metadata (semantic) layer, adds business context and integration to data</a:t>
          </a:r>
          <a:endParaRPr lang="en-US" dirty="0"/>
        </a:p>
      </dgm:t>
    </dgm:pt>
    <dgm:pt modelId="{68C2FDF5-C940-474D-9FF3-03CD519367B9}" type="parTrans" cxnId="{9BBD53FE-8752-453F-9105-226D2CC4EBBC}">
      <dgm:prSet/>
      <dgm:spPr/>
      <dgm:t>
        <a:bodyPr/>
        <a:lstStyle/>
        <a:p>
          <a:endParaRPr lang="en-US"/>
        </a:p>
      </dgm:t>
    </dgm:pt>
    <dgm:pt modelId="{963811FB-6161-437F-9476-B2EEBA7106CF}" type="sibTrans" cxnId="{9BBD53FE-8752-453F-9105-226D2CC4EBB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DF44C03-807E-43A1-8F79-491263B97B7D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smtClean="0"/>
            <a:t>Pre-built integration with EBS, Fusion Applications, PSFT, Siebel etc</a:t>
          </a:r>
          <a:endParaRPr lang="en-US"/>
        </a:p>
      </dgm:t>
    </dgm:pt>
    <dgm:pt modelId="{720896FF-B51C-490A-A53F-19FF522977F8}" type="parTrans" cxnId="{6F66F1E9-55C3-4031-8EA7-CA7C5648FC8F}">
      <dgm:prSet/>
      <dgm:spPr/>
      <dgm:t>
        <a:bodyPr/>
        <a:lstStyle/>
        <a:p>
          <a:endParaRPr lang="en-US"/>
        </a:p>
      </dgm:t>
    </dgm:pt>
    <dgm:pt modelId="{CDCB75AD-9A77-44AF-99DF-11BC87974EFA}" type="sibTrans" cxnId="{6F66F1E9-55C3-4031-8EA7-CA7C5648FC8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A4479A1D-31DF-496C-857A-DF185F7F6E42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dirty="0" smtClean="0"/>
            <a:t>Full range of visualizations including scorecards, KPIs, maps, pivot tables</a:t>
          </a:r>
          <a:endParaRPr lang="en-US" dirty="0"/>
        </a:p>
      </dgm:t>
    </dgm:pt>
    <dgm:pt modelId="{676493CB-41C1-428D-B42F-2536DF0730C4}" type="parTrans" cxnId="{8D6A31B4-8662-4803-8C68-5EB4988FE84D}">
      <dgm:prSet/>
      <dgm:spPr/>
      <dgm:t>
        <a:bodyPr/>
        <a:lstStyle/>
        <a:p>
          <a:endParaRPr lang="en-US"/>
        </a:p>
      </dgm:t>
    </dgm:pt>
    <dgm:pt modelId="{2610E2B7-8851-488E-825D-8A1E3CB11D6E}" type="sibTrans" cxnId="{8D6A31B4-8662-4803-8C68-5EB4988FE84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91A88D1-1349-461C-B402-10BC0ED52B7E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smtClean="0"/>
            <a:t>New Action Framework in OBIEE 11g integrates with web services, ADF events etc</a:t>
          </a:r>
          <a:endParaRPr lang="en-US"/>
        </a:p>
      </dgm:t>
    </dgm:pt>
    <dgm:pt modelId="{CDFB4168-60E1-4ED1-B585-398E1A4D9F93}" type="parTrans" cxnId="{0F69CF9E-9E1A-4117-AA55-B018238DCBAE}">
      <dgm:prSet/>
      <dgm:spPr/>
      <dgm:t>
        <a:bodyPr/>
        <a:lstStyle/>
        <a:p>
          <a:endParaRPr lang="en-US"/>
        </a:p>
      </dgm:t>
    </dgm:pt>
    <dgm:pt modelId="{8641E91B-F2F3-4A06-B588-692077A71CD4}" type="sibTrans" cxnId="{0F69CF9E-9E1A-4117-AA55-B018238DCBA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0FCD481-785B-480A-AB21-FC11EAAAB9C8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smtClean="0"/>
            <a:t>Ability to connect to analytic data sources such as Essbase, Teradata etc</a:t>
          </a:r>
          <a:endParaRPr lang="en-US"/>
        </a:p>
      </dgm:t>
    </dgm:pt>
    <dgm:pt modelId="{7205F84B-DDF9-43A3-B8A2-AD2480CC812B}" type="parTrans" cxnId="{42B4B6CA-4360-44D1-A683-40740A2E3597}">
      <dgm:prSet/>
      <dgm:spPr/>
      <dgm:t>
        <a:bodyPr/>
        <a:lstStyle/>
        <a:p>
          <a:endParaRPr lang="en-US"/>
        </a:p>
      </dgm:t>
    </dgm:pt>
    <dgm:pt modelId="{1C211C42-016C-42DC-B8D5-0F7D6EF49FBF}" type="sibTrans" cxnId="{42B4B6CA-4360-44D1-A683-40740A2E359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A333C9DD-E909-4304-BD78-8E3AB1AFD39A}" type="pres">
      <dgm:prSet presAssocID="{00BDE075-47A0-4281-8E3A-E79FACB18FB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666061-4AF6-4C02-84E1-E771AE15049F}" type="pres">
      <dgm:prSet presAssocID="{3BF44711-D9BB-4CE9-B9C6-DAA661D25E3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F5575-02E3-4C7B-B069-5D8051F0E4ED}" type="pres">
      <dgm:prSet presAssocID="{760F04ED-9239-4CF3-8C10-8A011BDB7A90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BB5334C-3764-44E7-9E54-DF9179D7A383}" type="pres">
      <dgm:prSet presAssocID="{760F04ED-9239-4CF3-8C10-8A011BDB7A90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1177FBA-A0EE-49E6-8853-5989E604CC48}" type="pres">
      <dgm:prSet presAssocID="{33086B0E-491B-4AF6-A31E-66B009CF607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A9C65-FA8B-4503-A2B5-49A1AF09A0B4}" type="pres">
      <dgm:prSet presAssocID="{963811FB-6161-437F-9476-B2EEBA7106CF}" presName="sibTrans" presStyleLbl="sibTrans2D1" presStyleIdx="1" presStyleCnt="6"/>
      <dgm:spPr/>
      <dgm:t>
        <a:bodyPr/>
        <a:lstStyle/>
        <a:p>
          <a:endParaRPr lang="en-US"/>
        </a:p>
      </dgm:t>
    </dgm:pt>
    <dgm:pt modelId="{FEC2EDE4-F67D-4BD3-B944-59ADFE2F8B93}" type="pres">
      <dgm:prSet presAssocID="{963811FB-6161-437F-9476-B2EEBA7106CF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C302DAB-22BE-45B3-A58C-0CE1D5B65672}" type="pres">
      <dgm:prSet presAssocID="{EDF44C03-807E-43A1-8F79-491263B97B7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52EB5E-9675-46EA-A461-01D46CE015C2}" type="pres">
      <dgm:prSet presAssocID="{CDCB75AD-9A77-44AF-99DF-11BC87974EFA}" presName="sibTrans" presStyleLbl="sibTrans2D1" presStyleIdx="2" presStyleCnt="6"/>
      <dgm:spPr/>
      <dgm:t>
        <a:bodyPr/>
        <a:lstStyle/>
        <a:p>
          <a:endParaRPr lang="en-US"/>
        </a:p>
      </dgm:t>
    </dgm:pt>
    <dgm:pt modelId="{DE81CF53-9EA3-4664-8B4E-3CE13CD6726F}" type="pres">
      <dgm:prSet presAssocID="{CDCB75AD-9A77-44AF-99DF-11BC87974EFA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6EE73A3B-8E41-4B9E-9753-D1BAEB191E95}" type="pres">
      <dgm:prSet presAssocID="{A4479A1D-31DF-496C-857A-DF185F7F6E4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1216E-A389-4642-A175-E6D46C5DA7BC}" type="pres">
      <dgm:prSet presAssocID="{2610E2B7-8851-488E-825D-8A1E3CB11D6E}" presName="sibTrans" presStyleLbl="sibTrans2D1" presStyleIdx="3" presStyleCnt="6"/>
      <dgm:spPr/>
      <dgm:t>
        <a:bodyPr/>
        <a:lstStyle/>
        <a:p>
          <a:endParaRPr lang="en-US"/>
        </a:p>
      </dgm:t>
    </dgm:pt>
    <dgm:pt modelId="{DF13DD4F-C83E-4BEE-BE5E-5E73190E54D7}" type="pres">
      <dgm:prSet presAssocID="{2610E2B7-8851-488E-825D-8A1E3CB11D6E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9BD56368-2276-4EB2-A4E2-79FBF1E0A486}" type="pres">
      <dgm:prSet presAssocID="{B91A88D1-1349-461C-B402-10BC0ED52B7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49FF6B-3803-49B1-BC69-81A81F171A1D}" type="pres">
      <dgm:prSet presAssocID="{8641E91B-F2F3-4A06-B588-692077A71CD4}" presName="sibTrans" presStyleLbl="sibTrans2D1" presStyleIdx="4" presStyleCnt="6"/>
      <dgm:spPr/>
      <dgm:t>
        <a:bodyPr/>
        <a:lstStyle/>
        <a:p>
          <a:endParaRPr lang="en-US"/>
        </a:p>
      </dgm:t>
    </dgm:pt>
    <dgm:pt modelId="{C7A0B1A6-5664-444C-9BC8-D4363A285E2C}" type="pres">
      <dgm:prSet presAssocID="{8641E91B-F2F3-4A06-B588-692077A71CD4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73220400-E1F7-4264-8912-B784C51C0399}" type="pres">
      <dgm:prSet presAssocID="{40FCD481-785B-480A-AB21-FC11EAAAB9C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144AA-4C15-4049-9009-F883E0E79261}" type="pres">
      <dgm:prSet presAssocID="{1C211C42-016C-42DC-B8D5-0F7D6EF49FBF}" presName="sibTrans" presStyleLbl="sibTrans2D1" presStyleIdx="5" presStyleCnt="6"/>
      <dgm:spPr/>
      <dgm:t>
        <a:bodyPr/>
        <a:lstStyle/>
        <a:p>
          <a:endParaRPr lang="en-US"/>
        </a:p>
      </dgm:t>
    </dgm:pt>
    <dgm:pt modelId="{DF5179EA-CB6F-4547-A82A-8AD67322F1DE}" type="pres">
      <dgm:prSet presAssocID="{1C211C42-016C-42DC-B8D5-0F7D6EF49FB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49EB3AA8-D835-4F28-BB37-6BBBCC8DEB3B}" type="presOf" srcId="{963811FB-6161-437F-9476-B2EEBA7106CF}" destId="{F2FA9C65-FA8B-4503-A2B5-49A1AF09A0B4}" srcOrd="0" destOrd="0" presId="urn:microsoft.com/office/officeart/2005/8/layout/cycle2"/>
    <dgm:cxn modelId="{26608FD7-DFD5-4E8C-990B-B472D0293310}" type="presOf" srcId="{EDF44C03-807E-43A1-8F79-491263B97B7D}" destId="{9C302DAB-22BE-45B3-A58C-0CE1D5B65672}" srcOrd="0" destOrd="0" presId="urn:microsoft.com/office/officeart/2005/8/layout/cycle2"/>
    <dgm:cxn modelId="{42B4B6CA-4360-44D1-A683-40740A2E3597}" srcId="{00BDE075-47A0-4281-8E3A-E79FACB18FB2}" destId="{40FCD481-785B-480A-AB21-FC11EAAAB9C8}" srcOrd="5" destOrd="0" parTransId="{7205F84B-DDF9-43A3-B8A2-AD2480CC812B}" sibTransId="{1C211C42-016C-42DC-B8D5-0F7D6EF49FBF}"/>
    <dgm:cxn modelId="{8AFBA14E-511A-4DD9-A10F-DD45FAF2B1E0}" srcId="{00BDE075-47A0-4281-8E3A-E79FACB18FB2}" destId="{3BF44711-D9BB-4CE9-B9C6-DAA661D25E3F}" srcOrd="0" destOrd="0" parTransId="{5FD426D2-8870-49E4-AD2D-A0C6F83D1912}" sibTransId="{760F04ED-9239-4CF3-8C10-8A011BDB7A90}"/>
    <dgm:cxn modelId="{7A549D17-840C-4414-84EC-D750A01B4497}" type="presOf" srcId="{B91A88D1-1349-461C-B402-10BC0ED52B7E}" destId="{9BD56368-2276-4EB2-A4E2-79FBF1E0A486}" srcOrd="0" destOrd="0" presId="urn:microsoft.com/office/officeart/2005/8/layout/cycle2"/>
    <dgm:cxn modelId="{2B8E9BD8-8EEA-4898-AEB6-F939AF189197}" type="presOf" srcId="{3BF44711-D9BB-4CE9-B9C6-DAA661D25E3F}" destId="{23666061-4AF6-4C02-84E1-E771AE15049F}" srcOrd="0" destOrd="0" presId="urn:microsoft.com/office/officeart/2005/8/layout/cycle2"/>
    <dgm:cxn modelId="{3A7BC9AC-8BD4-492A-B7C6-DCBEF5FBCF0B}" type="presOf" srcId="{40FCD481-785B-480A-AB21-FC11EAAAB9C8}" destId="{73220400-E1F7-4264-8912-B784C51C0399}" srcOrd="0" destOrd="0" presId="urn:microsoft.com/office/officeart/2005/8/layout/cycle2"/>
    <dgm:cxn modelId="{6F66F1E9-55C3-4031-8EA7-CA7C5648FC8F}" srcId="{00BDE075-47A0-4281-8E3A-E79FACB18FB2}" destId="{EDF44C03-807E-43A1-8F79-491263B97B7D}" srcOrd="2" destOrd="0" parTransId="{720896FF-B51C-490A-A53F-19FF522977F8}" sibTransId="{CDCB75AD-9A77-44AF-99DF-11BC87974EFA}"/>
    <dgm:cxn modelId="{9BBD53FE-8752-453F-9105-226D2CC4EBBC}" srcId="{00BDE075-47A0-4281-8E3A-E79FACB18FB2}" destId="{33086B0E-491B-4AF6-A31E-66B009CF607E}" srcOrd="1" destOrd="0" parTransId="{68C2FDF5-C940-474D-9FF3-03CD519367B9}" sibTransId="{963811FB-6161-437F-9476-B2EEBA7106CF}"/>
    <dgm:cxn modelId="{F62537D4-B4F9-42F0-A40D-5FA074963022}" type="presOf" srcId="{8641E91B-F2F3-4A06-B588-692077A71CD4}" destId="{C7A0B1A6-5664-444C-9BC8-D4363A285E2C}" srcOrd="1" destOrd="0" presId="urn:microsoft.com/office/officeart/2005/8/layout/cycle2"/>
    <dgm:cxn modelId="{8D6A31B4-8662-4803-8C68-5EB4988FE84D}" srcId="{00BDE075-47A0-4281-8E3A-E79FACB18FB2}" destId="{A4479A1D-31DF-496C-857A-DF185F7F6E42}" srcOrd="3" destOrd="0" parTransId="{676493CB-41C1-428D-B42F-2536DF0730C4}" sibTransId="{2610E2B7-8851-488E-825D-8A1E3CB11D6E}"/>
    <dgm:cxn modelId="{DD767A06-6F77-4370-BD6E-3AF7FE0C5189}" type="presOf" srcId="{CDCB75AD-9A77-44AF-99DF-11BC87974EFA}" destId="{DE81CF53-9EA3-4664-8B4E-3CE13CD6726F}" srcOrd="1" destOrd="0" presId="urn:microsoft.com/office/officeart/2005/8/layout/cycle2"/>
    <dgm:cxn modelId="{2C6A0098-116E-49F3-B690-232CA4295EE1}" type="presOf" srcId="{760F04ED-9239-4CF3-8C10-8A011BDB7A90}" destId="{9E5F5575-02E3-4C7B-B069-5D8051F0E4ED}" srcOrd="0" destOrd="0" presId="urn:microsoft.com/office/officeart/2005/8/layout/cycle2"/>
    <dgm:cxn modelId="{33F6A1D8-38EB-4F46-9A43-1A3C61BD0396}" type="presOf" srcId="{760F04ED-9239-4CF3-8C10-8A011BDB7A90}" destId="{7BB5334C-3764-44E7-9E54-DF9179D7A383}" srcOrd="1" destOrd="0" presId="urn:microsoft.com/office/officeart/2005/8/layout/cycle2"/>
    <dgm:cxn modelId="{EA402989-1CB4-4EC6-A0B7-619518755B96}" type="presOf" srcId="{1C211C42-016C-42DC-B8D5-0F7D6EF49FBF}" destId="{DF5179EA-CB6F-4547-A82A-8AD67322F1DE}" srcOrd="1" destOrd="0" presId="urn:microsoft.com/office/officeart/2005/8/layout/cycle2"/>
    <dgm:cxn modelId="{82CB3968-C96A-45CD-ACBD-1A4A19F6CB9B}" type="presOf" srcId="{2610E2B7-8851-488E-825D-8A1E3CB11D6E}" destId="{2D41216E-A389-4642-A175-E6D46C5DA7BC}" srcOrd="0" destOrd="0" presId="urn:microsoft.com/office/officeart/2005/8/layout/cycle2"/>
    <dgm:cxn modelId="{F8810B77-9614-474C-96FE-922D1B525BB2}" type="presOf" srcId="{33086B0E-491B-4AF6-A31E-66B009CF607E}" destId="{11177FBA-A0EE-49E6-8853-5989E604CC48}" srcOrd="0" destOrd="0" presId="urn:microsoft.com/office/officeart/2005/8/layout/cycle2"/>
    <dgm:cxn modelId="{2CC90FC1-5297-4B57-A5D7-92D0ED7788F3}" type="presOf" srcId="{CDCB75AD-9A77-44AF-99DF-11BC87974EFA}" destId="{4152EB5E-9675-46EA-A461-01D46CE015C2}" srcOrd="0" destOrd="0" presId="urn:microsoft.com/office/officeart/2005/8/layout/cycle2"/>
    <dgm:cxn modelId="{A7BFE751-7FFD-4041-BC85-11276A6859A7}" type="presOf" srcId="{A4479A1D-31DF-496C-857A-DF185F7F6E42}" destId="{6EE73A3B-8E41-4B9E-9753-D1BAEB191E95}" srcOrd="0" destOrd="0" presId="urn:microsoft.com/office/officeart/2005/8/layout/cycle2"/>
    <dgm:cxn modelId="{1EF3446B-EEA2-41BB-AAB6-5C7C762AE2E1}" type="presOf" srcId="{2610E2B7-8851-488E-825D-8A1E3CB11D6E}" destId="{DF13DD4F-C83E-4BEE-BE5E-5E73190E54D7}" srcOrd="1" destOrd="0" presId="urn:microsoft.com/office/officeart/2005/8/layout/cycle2"/>
    <dgm:cxn modelId="{8327AB36-714C-457B-A1C9-824A9BBD82B4}" type="presOf" srcId="{963811FB-6161-437F-9476-B2EEBA7106CF}" destId="{FEC2EDE4-F67D-4BD3-B944-59ADFE2F8B93}" srcOrd="1" destOrd="0" presId="urn:microsoft.com/office/officeart/2005/8/layout/cycle2"/>
    <dgm:cxn modelId="{4AD26A91-6491-456D-8A04-0F8CBE933EAE}" type="presOf" srcId="{1C211C42-016C-42DC-B8D5-0F7D6EF49FBF}" destId="{A53144AA-4C15-4049-9009-F883E0E79261}" srcOrd="0" destOrd="0" presId="urn:microsoft.com/office/officeart/2005/8/layout/cycle2"/>
    <dgm:cxn modelId="{07377671-0132-44E7-96AC-6EB7A4CA6445}" type="presOf" srcId="{8641E91B-F2F3-4A06-B588-692077A71CD4}" destId="{1049FF6B-3803-49B1-BC69-81A81F171A1D}" srcOrd="0" destOrd="0" presId="urn:microsoft.com/office/officeart/2005/8/layout/cycle2"/>
    <dgm:cxn modelId="{C891A28F-14D5-412A-9310-5E6CAE81497A}" type="presOf" srcId="{00BDE075-47A0-4281-8E3A-E79FACB18FB2}" destId="{A333C9DD-E909-4304-BD78-8E3AB1AFD39A}" srcOrd="0" destOrd="0" presId="urn:microsoft.com/office/officeart/2005/8/layout/cycle2"/>
    <dgm:cxn modelId="{0F69CF9E-9E1A-4117-AA55-B018238DCBAE}" srcId="{00BDE075-47A0-4281-8E3A-E79FACB18FB2}" destId="{B91A88D1-1349-461C-B402-10BC0ED52B7E}" srcOrd="4" destOrd="0" parTransId="{CDFB4168-60E1-4ED1-B585-398E1A4D9F93}" sibTransId="{8641E91B-F2F3-4A06-B588-692077A71CD4}"/>
    <dgm:cxn modelId="{6B2ADC5C-A871-431B-A893-B3D945F549AB}" type="presParOf" srcId="{A333C9DD-E909-4304-BD78-8E3AB1AFD39A}" destId="{23666061-4AF6-4C02-84E1-E771AE15049F}" srcOrd="0" destOrd="0" presId="urn:microsoft.com/office/officeart/2005/8/layout/cycle2"/>
    <dgm:cxn modelId="{F243EC00-5E87-45C3-825B-4905EEEE1FCC}" type="presParOf" srcId="{A333C9DD-E909-4304-BD78-8E3AB1AFD39A}" destId="{9E5F5575-02E3-4C7B-B069-5D8051F0E4ED}" srcOrd="1" destOrd="0" presId="urn:microsoft.com/office/officeart/2005/8/layout/cycle2"/>
    <dgm:cxn modelId="{ED41DB94-C9FD-4407-A37B-C2440E24E12C}" type="presParOf" srcId="{9E5F5575-02E3-4C7B-B069-5D8051F0E4ED}" destId="{7BB5334C-3764-44E7-9E54-DF9179D7A383}" srcOrd="0" destOrd="0" presId="urn:microsoft.com/office/officeart/2005/8/layout/cycle2"/>
    <dgm:cxn modelId="{A367A85E-F030-4669-BE7A-DA790FB57309}" type="presParOf" srcId="{A333C9DD-E909-4304-BD78-8E3AB1AFD39A}" destId="{11177FBA-A0EE-49E6-8853-5989E604CC48}" srcOrd="2" destOrd="0" presId="urn:microsoft.com/office/officeart/2005/8/layout/cycle2"/>
    <dgm:cxn modelId="{73451013-31AA-4884-B105-96E90179535E}" type="presParOf" srcId="{A333C9DD-E909-4304-BD78-8E3AB1AFD39A}" destId="{F2FA9C65-FA8B-4503-A2B5-49A1AF09A0B4}" srcOrd="3" destOrd="0" presId="urn:microsoft.com/office/officeart/2005/8/layout/cycle2"/>
    <dgm:cxn modelId="{A3F8C82F-C150-4C7C-8CFE-2843E424B62D}" type="presParOf" srcId="{F2FA9C65-FA8B-4503-A2B5-49A1AF09A0B4}" destId="{FEC2EDE4-F67D-4BD3-B944-59ADFE2F8B93}" srcOrd="0" destOrd="0" presId="urn:microsoft.com/office/officeart/2005/8/layout/cycle2"/>
    <dgm:cxn modelId="{79797B4F-C4BF-4614-BDDD-87FED97CF8F4}" type="presParOf" srcId="{A333C9DD-E909-4304-BD78-8E3AB1AFD39A}" destId="{9C302DAB-22BE-45B3-A58C-0CE1D5B65672}" srcOrd="4" destOrd="0" presId="urn:microsoft.com/office/officeart/2005/8/layout/cycle2"/>
    <dgm:cxn modelId="{94DD38BB-45F5-440E-A9B8-01AE0B088D93}" type="presParOf" srcId="{A333C9DD-E909-4304-BD78-8E3AB1AFD39A}" destId="{4152EB5E-9675-46EA-A461-01D46CE015C2}" srcOrd="5" destOrd="0" presId="urn:microsoft.com/office/officeart/2005/8/layout/cycle2"/>
    <dgm:cxn modelId="{8899DC6D-CE1B-4E8C-A5BB-571A87AB62A1}" type="presParOf" srcId="{4152EB5E-9675-46EA-A461-01D46CE015C2}" destId="{DE81CF53-9EA3-4664-8B4E-3CE13CD6726F}" srcOrd="0" destOrd="0" presId="urn:microsoft.com/office/officeart/2005/8/layout/cycle2"/>
    <dgm:cxn modelId="{A451CA5F-9872-478D-A359-FFD70264A107}" type="presParOf" srcId="{A333C9DD-E909-4304-BD78-8E3AB1AFD39A}" destId="{6EE73A3B-8E41-4B9E-9753-D1BAEB191E95}" srcOrd="6" destOrd="0" presId="urn:microsoft.com/office/officeart/2005/8/layout/cycle2"/>
    <dgm:cxn modelId="{C7E4056B-6678-4158-8D98-C768C3E30557}" type="presParOf" srcId="{A333C9DD-E909-4304-BD78-8E3AB1AFD39A}" destId="{2D41216E-A389-4642-A175-E6D46C5DA7BC}" srcOrd="7" destOrd="0" presId="urn:microsoft.com/office/officeart/2005/8/layout/cycle2"/>
    <dgm:cxn modelId="{46302916-684A-450F-9DFB-D30A3EE4199C}" type="presParOf" srcId="{2D41216E-A389-4642-A175-E6D46C5DA7BC}" destId="{DF13DD4F-C83E-4BEE-BE5E-5E73190E54D7}" srcOrd="0" destOrd="0" presId="urn:microsoft.com/office/officeart/2005/8/layout/cycle2"/>
    <dgm:cxn modelId="{EE1BB61B-FD6F-46AD-B9BA-41FBC0952766}" type="presParOf" srcId="{A333C9DD-E909-4304-BD78-8E3AB1AFD39A}" destId="{9BD56368-2276-4EB2-A4E2-79FBF1E0A486}" srcOrd="8" destOrd="0" presId="urn:microsoft.com/office/officeart/2005/8/layout/cycle2"/>
    <dgm:cxn modelId="{622BA376-DD3B-4906-8E4B-1E7EA8642D62}" type="presParOf" srcId="{A333C9DD-E909-4304-BD78-8E3AB1AFD39A}" destId="{1049FF6B-3803-49B1-BC69-81A81F171A1D}" srcOrd="9" destOrd="0" presId="urn:microsoft.com/office/officeart/2005/8/layout/cycle2"/>
    <dgm:cxn modelId="{BE65959C-4901-4B62-8B71-E2F66C16FA9C}" type="presParOf" srcId="{1049FF6B-3803-49B1-BC69-81A81F171A1D}" destId="{C7A0B1A6-5664-444C-9BC8-D4363A285E2C}" srcOrd="0" destOrd="0" presId="urn:microsoft.com/office/officeart/2005/8/layout/cycle2"/>
    <dgm:cxn modelId="{48324A9C-C95E-4C10-BD4B-57BADBDA0F92}" type="presParOf" srcId="{A333C9DD-E909-4304-BD78-8E3AB1AFD39A}" destId="{73220400-E1F7-4264-8912-B784C51C0399}" srcOrd="10" destOrd="0" presId="urn:microsoft.com/office/officeart/2005/8/layout/cycle2"/>
    <dgm:cxn modelId="{50D87E23-E562-450E-AD2B-61819E1428E6}" type="presParOf" srcId="{A333C9DD-E909-4304-BD78-8E3AB1AFD39A}" destId="{A53144AA-4C15-4049-9009-F883E0E79261}" srcOrd="11" destOrd="0" presId="urn:microsoft.com/office/officeart/2005/8/layout/cycle2"/>
    <dgm:cxn modelId="{50766394-2495-4D82-8CB0-8171D3AD6FA8}" type="presParOf" srcId="{A53144AA-4C15-4049-9009-F883E0E79261}" destId="{DF5179EA-CB6F-4547-A82A-8AD67322F1D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A44883D-7561-4E98-A65E-EB156742F27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E6646E-EE8B-4A43-8B78-D05F0D51BE6E}">
      <dgm:prSet/>
      <dgm:spPr/>
      <dgm:t>
        <a:bodyPr/>
        <a:lstStyle/>
        <a:p>
          <a:pPr rtl="0"/>
          <a:r>
            <a:rPr lang="en-IN" smtClean="0"/>
            <a:t>Download BI Extension</a:t>
          </a:r>
          <a:endParaRPr lang="en-US"/>
        </a:p>
      </dgm:t>
    </dgm:pt>
    <dgm:pt modelId="{422A39B8-0DE7-49B3-9DF9-CBBCBAED90DC}" type="parTrans" cxnId="{BD8048FD-EC41-4D41-BA40-6A6666F02724}">
      <dgm:prSet/>
      <dgm:spPr/>
      <dgm:t>
        <a:bodyPr/>
        <a:lstStyle/>
        <a:p>
          <a:endParaRPr lang="en-US"/>
        </a:p>
      </dgm:t>
    </dgm:pt>
    <dgm:pt modelId="{624005AA-3188-4F60-8E20-2F55D23EC6EF}" type="sibTrans" cxnId="{BD8048FD-EC41-4D41-BA40-6A6666F02724}">
      <dgm:prSet/>
      <dgm:spPr/>
      <dgm:t>
        <a:bodyPr/>
        <a:lstStyle/>
        <a:p>
          <a:endParaRPr lang="en-US"/>
        </a:p>
      </dgm:t>
    </dgm:pt>
    <dgm:pt modelId="{C24A1102-636B-4336-BC57-134C19223B93}">
      <dgm:prSet/>
      <dgm:spPr/>
      <dgm:t>
        <a:bodyPr/>
        <a:lstStyle/>
        <a:p>
          <a:pPr rtl="0"/>
          <a:r>
            <a:rPr lang="en-IN" smtClean="0"/>
            <a:t>Create Webcenter Application using ADF</a:t>
          </a:r>
          <a:endParaRPr lang="en-US"/>
        </a:p>
      </dgm:t>
    </dgm:pt>
    <dgm:pt modelId="{675C3E29-420D-4E14-82DC-1F87817E4C31}" type="parTrans" cxnId="{DA1C2CA5-84B6-4056-BD4B-C1D8F7AD0E35}">
      <dgm:prSet/>
      <dgm:spPr/>
      <dgm:t>
        <a:bodyPr/>
        <a:lstStyle/>
        <a:p>
          <a:endParaRPr lang="en-US"/>
        </a:p>
      </dgm:t>
    </dgm:pt>
    <dgm:pt modelId="{0BCF93E6-6A80-4D98-ADA7-D23F3612E705}" type="sibTrans" cxnId="{DA1C2CA5-84B6-4056-BD4B-C1D8F7AD0E35}">
      <dgm:prSet/>
      <dgm:spPr/>
      <dgm:t>
        <a:bodyPr/>
        <a:lstStyle/>
        <a:p>
          <a:endParaRPr lang="en-US"/>
        </a:p>
      </dgm:t>
    </dgm:pt>
    <dgm:pt modelId="{F45D3028-43D8-4C14-8D7D-8B6E2F95C8F6}">
      <dgm:prSet/>
      <dgm:spPr/>
      <dgm:t>
        <a:bodyPr/>
        <a:lstStyle/>
        <a:p>
          <a:pPr rtl="0"/>
          <a:r>
            <a:rPr lang="en-IN" smtClean="0"/>
            <a:t>Create BI Connection </a:t>
          </a:r>
          <a:endParaRPr lang="en-US"/>
        </a:p>
      </dgm:t>
    </dgm:pt>
    <dgm:pt modelId="{5AF68C01-B023-4AF9-AE19-0F20AB155193}" type="parTrans" cxnId="{167C75CF-C7B3-4024-B6A4-A80659935B09}">
      <dgm:prSet/>
      <dgm:spPr/>
      <dgm:t>
        <a:bodyPr/>
        <a:lstStyle/>
        <a:p>
          <a:endParaRPr lang="en-US"/>
        </a:p>
      </dgm:t>
    </dgm:pt>
    <dgm:pt modelId="{0CA44850-ECB8-4B29-9FE3-8A6CFA7A358C}" type="sibTrans" cxnId="{167C75CF-C7B3-4024-B6A4-A80659935B09}">
      <dgm:prSet/>
      <dgm:spPr/>
      <dgm:t>
        <a:bodyPr/>
        <a:lstStyle/>
        <a:p>
          <a:endParaRPr lang="en-US"/>
        </a:p>
      </dgm:t>
    </dgm:pt>
    <dgm:pt modelId="{4E67212C-4EF2-46D1-B335-A3A7D353977C}">
      <dgm:prSet/>
      <dgm:spPr/>
      <dgm:t>
        <a:bodyPr/>
        <a:lstStyle/>
        <a:p>
          <a:pPr rtl="0"/>
          <a:r>
            <a:rPr lang="en-IN" smtClean="0"/>
            <a:t>Create a JSF Page</a:t>
          </a:r>
          <a:endParaRPr lang="en-US"/>
        </a:p>
      </dgm:t>
    </dgm:pt>
    <dgm:pt modelId="{50955744-5F5B-4FA9-85D2-C7938CEFDC4E}" type="parTrans" cxnId="{28D005EB-3922-40BE-8E1F-4D0F7D7AA718}">
      <dgm:prSet/>
      <dgm:spPr/>
      <dgm:t>
        <a:bodyPr/>
        <a:lstStyle/>
        <a:p>
          <a:endParaRPr lang="en-US"/>
        </a:p>
      </dgm:t>
    </dgm:pt>
    <dgm:pt modelId="{8C3D794E-ACA4-4A87-8EB6-5EB28A9C3E9D}" type="sibTrans" cxnId="{28D005EB-3922-40BE-8E1F-4D0F7D7AA718}">
      <dgm:prSet/>
      <dgm:spPr/>
      <dgm:t>
        <a:bodyPr/>
        <a:lstStyle/>
        <a:p>
          <a:endParaRPr lang="en-US"/>
        </a:p>
      </dgm:t>
    </dgm:pt>
    <dgm:pt modelId="{A66F1BD0-07B2-4C16-8BDF-DC3E8998D3AA}">
      <dgm:prSet/>
      <dgm:spPr/>
      <dgm:t>
        <a:bodyPr/>
        <a:lstStyle/>
        <a:p>
          <a:pPr rtl="0"/>
          <a:r>
            <a:rPr lang="en-IN" smtClean="0"/>
            <a:t>Drag and drop the BI components to the ADF Pages</a:t>
          </a:r>
          <a:endParaRPr lang="en-US"/>
        </a:p>
      </dgm:t>
    </dgm:pt>
    <dgm:pt modelId="{B3CC496F-ACE8-4191-B31F-830AEA28B2D4}" type="parTrans" cxnId="{56DA5E2C-4D81-44BB-A30D-E1C0E70497BB}">
      <dgm:prSet/>
      <dgm:spPr/>
      <dgm:t>
        <a:bodyPr/>
        <a:lstStyle/>
        <a:p>
          <a:endParaRPr lang="en-US"/>
        </a:p>
      </dgm:t>
    </dgm:pt>
    <dgm:pt modelId="{9A15A180-E5D6-43A8-8AEC-05A8B56E7AF4}" type="sibTrans" cxnId="{56DA5E2C-4D81-44BB-A30D-E1C0E70497BB}">
      <dgm:prSet/>
      <dgm:spPr/>
      <dgm:t>
        <a:bodyPr/>
        <a:lstStyle/>
        <a:p>
          <a:endParaRPr lang="en-US"/>
        </a:p>
      </dgm:t>
    </dgm:pt>
    <dgm:pt modelId="{1673CEBB-BC07-403E-A288-6259D612934D}" type="pres">
      <dgm:prSet presAssocID="{FA44883D-7561-4E98-A65E-EB156742F27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C12FDC-175F-435D-8DA6-707C31C2DE5F}" type="pres">
      <dgm:prSet presAssocID="{FA44883D-7561-4E98-A65E-EB156742F273}" presName="arrow" presStyleLbl="bgShp" presStyleIdx="0" presStyleCnt="1"/>
      <dgm:spPr/>
      <dgm:t>
        <a:bodyPr/>
        <a:lstStyle/>
        <a:p>
          <a:endParaRPr lang="en-US"/>
        </a:p>
      </dgm:t>
    </dgm:pt>
    <dgm:pt modelId="{B2719511-3ED8-4A1D-AC57-F565A2B4471A}" type="pres">
      <dgm:prSet presAssocID="{FA44883D-7561-4E98-A65E-EB156742F273}" presName="linearProcess" presStyleCnt="0"/>
      <dgm:spPr/>
    </dgm:pt>
    <dgm:pt modelId="{25C867C0-A9DB-4AEC-BF68-EAA43A7ABC4F}" type="pres">
      <dgm:prSet presAssocID="{F3E6646E-EE8B-4A43-8B78-D05F0D51BE6E}" presName="textNode" presStyleLbl="node1" presStyleIdx="0" presStyleCnt="5" custScaleX="55346" custScaleY="100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2BC85-A069-40FD-B91E-4883DF1217CB}" type="pres">
      <dgm:prSet presAssocID="{624005AA-3188-4F60-8E20-2F55D23EC6EF}" presName="sibTrans" presStyleCnt="0"/>
      <dgm:spPr/>
    </dgm:pt>
    <dgm:pt modelId="{E36B6ABE-43BB-49F9-B57A-DC04DEE51E89}" type="pres">
      <dgm:prSet presAssocID="{C24A1102-636B-4336-BC57-134C19223B93}" presName="textNode" presStyleLbl="node1" presStyleIdx="1" presStyleCnt="5" custScaleX="55346" custScaleY="100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8F01E-4190-42D9-830B-D49EB4073D19}" type="pres">
      <dgm:prSet presAssocID="{0BCF93E6-6A80-4D98-ADA7-D23F3612E705}" presName="sibTrans" presStyleCnt="0"/>
      <dgm:spPr/>
    </dgm:pt>
    <dgm:pt modelId="{29167830-7CA6-46E8-81A5-67CB2896DE59}" type="pres">
      <dgm:prSet presAssocID="{F45D3028-43D8-4C14-8D7D-8B6E2F95C8F6}" presName="textNode" presStyleLbl="node1" presStyleIdx="2" presStyleCnt="5" custScaleX="55346" custScaleY="100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E87B6-E3D2-4661-A7C3-B253FE75DB94}" type="pres">
      <dgm:prSet presAssocID="{0CA44850-ECB8-4B29-9FE3-8A6CFA7A358C}" presName="sibTrans" presStyleCnt="0"/>
      <dgm:spPr/>
    </dgm:pt>
    <dgm:pt modelId="{A1CF6975-891D-4956-A3D0-FCAF4992F287}" type="pres">
      <dgm:prSet presAssocID="{4E67212C-4EF2-46D1-B335-A3A7D353977C}" presName="textNode" presStyleLbl="node1" presStyleIdx="3" presStyleCnt="5" custScaleX="55346" custScaleY="100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12F44-AEC4-4F47-BC0A-9F437DD0F9A6}" type="pres">
      <dgm:prSet presAssocID="{8C3D794E-ACA4-4A87-8EB6-5EB28A9C3E9D}" presName="sibTrans" presStyleCnt="0"/>
      <dgm:spPr/>
    </dgm:pt>
    <dgm:pt modelId="{DA27AB55-DCC9-4E1B-A2FA-254A4B71BCDC}" type="pres">
      <dgm:prSet presAssocID="{A66F1BD0-07B2-4C16-8BDF-DC3E8998D3AA}" presName="textNode" presStyleLbl="node1" presStyleIdx="4" presStyleCnt="5" custScaleX="55346" custScaleY="100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58E15F-04D6-4D4D-9EDF-9E4B6CCBE948}" type="presOf" srcId="{A66F1BD0-07B2-4C16-8BDF-DC3E8998D3AA}" destId="{DA27AB55-DCC9-4E1B-A2FA-254A4B71BCDC}" srcOrd="0" destOrd="0" presId="urn:microsoft.com/office/officeart/2005/8/layout/hProcess9"/>
    <dgm:cxn modelId="{547DAE06-43B4-42A3-88EE-645D77561EC3}" type="presOf" srcId="{F3E6646E-EE8B-4A43-8B78-D05F0D51BE6E}" destId="{25C867C0-A9DB-4AEC-BF68-EAA43A7ABC4F}" srcOrd="0" destOrd="0" presId="urn:microsoft.com/office/officeart/2005/8/layout/hProcess9"/>
    <dgm:cxn modelId="{28D005EB-3922-40BE-8E1F-4D0F7D7AA718}" srcId="{FA44883D-7561-4E98-A65E-EB156742F273}" destId="{4E67212C-4EF2-46D1-B335-A3A7D353977C}" srcOrd="3" destOrd="0" parTransId="{50955744-5F5B-4FA9-85D2-C7938CEFDC4E}" sibTransId="{8C3D794E-ACA4-4A87-8EB6-5EB28A9C3E9D}"/>
    <dgm:cxn modelId="{5E226D17-A2AF-4BCC-8D1A-FC288C99D00F}" type="presOf" srcId="{4E67212C-4EF2-46D1-B335-A3A7D353977C}" destId="{A1CF6975-891D-4956-A3D0-FCAF4992F287}" srcOrd="0" destOrd="0" presId="urn:microsoft.com/office/officeart/2005/8/layout/hProcess9"/>
    <dgm:cxn modelId="{BD8048FD-EC41-4D41-BA40-6A6666F02724}" srcId="{FA44883D-7561-4E98-A65E-EB156742F273}" destId="{F3E6646E-EE8B-4A43-8B78-D05F0D51BE6E}" srcOrd="0" destOrd="0" parTransId="{422A39B8-0DE7-49B3-9DF9-CBBCBAED90DC}" sibTransId="{624005AA-3188-4F60-8E20-2F55D23EC6EF}"/>
    <dgm:cxn modelId="{68E340F0-FBC4-4508-BDB4-6C1C958F037F}" type="presOf" srcId="{FA44883D-7561-4E98-A65E-EB156742F273}" destId="{1673CEBB-BC07-403E-A288-6259D612934D}" srcOrd="0" destOrd="0" presId="urn:microsoft.com/office/officeart/2005/8/layout/hProcess9"/>
    <dgm:cxn modelId="{B10868A3-DAA9-43F3-9E9D-23E1861E1798}" type="presOf" srcId="{F45D3028-43D8-4C14-8D7D-8B6E2F95C8F6}" destId="{29167830-7CA6-46E8-81A5-67CB2896DE59}" srcOrd="0" destOrd="0" presId="urn:microsoft.com/office/officeart/2005/8/layout/hProcess9"/>
    <dgm:cxn modelId="{167C75CF-C7B3-4024-B6A4-A80659935B09}" srcId="{FA44883D-7561-4E98-A65E-EB156742F273}" destId="{F45D3028-43D8-4C14-8D7D-8B6E2F95C8F6}" srcOrd="2" destOrd="0" parTransId="{5AF68C01-B023-4AF9-AE19-0F20AB155193}" sibTransId="{0CA44850-ECB8-4B29-9FE3-8A6CFA7A358C}"/>
    <dgm:cxn modelId="{DA1C2CA5-84B6-4056-BD4B-C1D8F7AD0E35}" srcId="{FA44883D-7561-4E98-A65E-EB156742F273}" destId="{C24A1102-636B-4336-BC57-134C19223B93}" srcOrd="1" destOrd="0" parTransId="{675C3E29-420D-4E14-82DC-1F87817E4C31}" sibTransId="{0BCF93E6-6A80-4D98-ADA7-D23F3612E705}"/>
    <dgm:cxn modelId="{272FA719-86E4-4CB2-99D1-D536F37AC9C9}" type="presOf" srcId="{C24A1102-636B-4336-BC57-134C19223B93}" destId="{E36B6ABE-43BB-49F9-B57A-DC04DEE51E89}" srcOrd="0" destOrd="0" presId="urn:microsoft.com/office/officeart/2005/8/layout/hProcess9"/>
    <dgm:cxn modelId="{56DA5E2C-4D81-44BB-A30D-E1C0E70497BB}" srcId="{FA44883D-7561-4E98-A65E-EB156742F273}" destId="{A66F1BD0-07B2-4C16-8BDF-DC3E8998D3AA}" srcOrd="4" destOrd="0" parTransId="{B3CC496F-ACE8-4191-B31F-830AEA28B2D4}" sibTransId="{9A15A180-E5D6-43A8-8AEC-05A8B56E7AF4}"/>
    <dgm:cxn modelId="{055D18C3-CA82-4825-9B41-01A6D8FC46CD}" type="presParOf" srcId="{1673CEBB-BC07-403E-A288-6259D612934D}" destId="{A5C12FDC-175F-435D-8DA6-707C31C2DE5F}" srcOrd="0" destOrd="0" presId="urn:microsoft.com/office/officeart/2005/8/layout/hProcess9"/>
    <dgm:cxn modelId="{41ECF55A-A052-43FA-9848-B5747FA99320}" type="presParOf" srcId="{1673CEBB-BC07-403E-A288-6259D612934D}" destId="{B2719511-3ED8-4A1D-AC57-F565A2B4471A}" srcOrd="1" destOrd="0" presId="urn:microsoft.com/office/officeart/2005/8/layout/hProcess9"/>
    <dgm:cxn modelId="{6299A993-7875-4F74-9082-4FCB6A4E3465}" type="presParOf" srcId="{B2719511-3ED8-4A1D-AC57-F565A2B4471A}" destId="{25C867C0-A9DB-4AEC-BF68-EAA43A7ABC4F}" srcOrd="0" destOrd="0" presId="urn:microsoft.com/office/officeart/2005/8/layout/hProcess9"/>
    <dgm:cxn modelId="{11D9439E-48D0-4F40-9CAA-25FC68F4F3A6}" type="presParOf" srcId="{B2719511-3ED8-4A1D-AC57-F565A2B4471A}" destId="{6E02BC85-A069-40FD-B91E-4883DF1217CB}" srcOrd="1" destOrd="0" presId="urn:microsoft.com/office/officeart/2005/8/layout/hProcess9"/>
    <dgm:cxn modelId="{7E09F5E4-B3D8-4DF6-9F73-CF52F2657BC4}" type="presParOf" srcId="{B2719511-3ED8-4A1D-AC57-F565A2B4471A}" destId="{E36B6ABE-43BB-49F9-B57A-DC04DEE51E89}" srcOrd="2" destOrd="0" presId="urn:microsoft.com/office/officeart/2005/8/layout/hProcess9"/>
    <dgm:cxn modelId="{130686AD-4B79-4015-932B-26ADAE03DBDC}" type="presParOf" srcId="{B2719511-3ED8-4A1D-AC57-F565A2B4471A}" destId="{0358F01E-4190-42D9-830B-D49EB4073D19}" srcOrd="3" destOrd="0" presId="urn:microsoft.com/office/officeart/2005/8/layout/hProcess9"/>
    <dgm:cxn modelId="{02349705-9FD7-4268-91A2-962FEE93B1C7}" type="presParOf" srcId="{B2719511-3ED8-4A1D-AC57-F565A2B4471A}" destId="{29167830-7CA6-46E8-81A5-67CB2896DE59}" srcOrd="4" destOrd="0" presId="urn:microsoft.com/office/officeart/2005/8/layout/hProcess9"/>
    <dgm:cxn modelId="{FDA784AC-D67D-4DD9-85E0-B9A2EF025A1E}" type="presParOf" srcId="{B2719511-3ED8-4A1D-AC57-F565A2B4471A}" destId="{346E87B6-E3D2-4661-A7C3-B253FE75DB94}" srcOrd="5" destOrd="0" presId="urn:microsoft.com/office/officeart/2005/8/layout/hProcess9"/>
    <dgm:cxn modelId="{CBB4D3BF-EBC7-4D2B-9413-D8567958565D}" type="presParOf" srcId="{B2719511-3ED8-4A1D-AC57-F565A2B4471A}" destId="{A1CF6975-891D-4956-A3D0-FCAF4992F287}" srcOrd="6" destOrd="0" presId="urn:microsoft.com/office/officeart/2005/8/layout/hProcess9"/>
    <dgm:cxn modelId="{DE6397B9-C319-4DE3-B82D-79782915B928}" type="presParOf" srcId="{B2719511-3ED8-4A1D-AC57-F565A2B4471A}" destId="{E8012F44-AEC4-4F47-BC0A-9F437DD0F9A6}" srcOrd="7" destOrd="0" presId="urn:microsoft.com/office/officeart/2005/8/layout/hProcess9"/>
    <dgm:cxn modelId="{63471D5E-36AB-4A56-9CB0-15A1C52634B8}" type="presParOf" srcId="{B2719511-3ED8-4A1D-AC57-F565A2B4471A}" destId="{DA27AB55-DCC9-4E1B-A2FA-254A4B71BCD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476018-2BF7-493D-A5B0-656601036D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AC59D7-7336-4104-9FA0-544050119B27}">
      <dgm:prSet/>
      <dgm:spPr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rtl="0"/>
          <a:r>
            <a:rPr lang="en-US" dirty="0" smtClean="0"/>
            <a:t>Create an application/ Project.</a:t>
          </a:r>
          <a:endParaRPr lang="en-US" dirty="0"/>
        </a:p>
      </dgm:t>
    </dgm:pt>
    <dgm:pt modelId="{3A963AF2-8945-4392-B541-FA1C8FF4832C}" type="parTrans" cxnId="{BB8B2EA0-07C5-4F90-ACB4-FE59643AE1FA}">
      <dgm:prSet/>
      <dgm:spPr/>
      <dgm:t>
        <a:bodyPr/>
        <a:lstStyle/>
        <a:p>
          <a:endParaRPr lang="en-US"/>
        </a:p>
      </dgm:t>
    </dgm:pt>
    <dgm:pt modelId="{857F8B40-D117-455F-A2F9-3566709F4CDA}" type="sibTrans" cxnId="{BB8B2EA0-07C5-4F90-ACB4-FE59643AE1FA}">
      <dgm:prSet/>
      <dgm:spPr/>
      <dgm:t>
        <a:bodyPr/>
        <a:lstStyle/>
        <a:p>
          <a:endParaRPr lang="en-US"/>
        </a:p>
      </dgm:t>
    </dgm:pt>
    <dgm:pt modelId="{94AFF402-1C0A-47AB-AABA-352EAEF09DDE}">
      <dgm:prSet/>
      <dgm:spPr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rtl="0"/>
          <a:r>
            <a:rPr lang="en-US" dirty="0" smtClean="0"/>
            <a:t>Select Business Intelligence ADF View Components and move to the right.</a:t>
          </a:r>
          <a:endParaRPr lang="en-US" dirty="0"/>
        </a:p>
      </dgm:t>
    </dgm:pt>
    <dgm:pt modelId="{5A3F127B-65E1-4FAE-86B7-3FF337F661B4}" type="parTrans" cxnId="{2989F44B-0CE6-4728-8EF3-9BA0AB8A1EF7}">
      <dgm:prSet/>
      <dgm:spPr/>
      <dgm:t>
        <a:bodyPr/>
        <a:lstStyle/>
        <a:p>
          <a:endParaRPr lang="en-US"/>
        </a:p>
      </dgm:t>
    </dgm:pt>
    <dgm:pt modelId="{9FA04346-9E1B-4EEF-B1E3-543F8F776D19}" type="sibTrans" cxnId="{2989F44B-0CE6-4728-8EF3-9BA0AB8A1EF7}">
      <dgm:prSet/>
      <dgm:spPr/>
      <dgm:t>
        <a:bodyPr/>
        <a:lstStyle/>
        <a:p>
          <a:endParaRPr lang="en-US"/>
        </a:p>
      </dgm:t>
    </dgm:pt>
    <dgm:pt modelId="{F6876B2D-6315-4BA0-99A4-D9863C9B9E05}">
      <dgm:prSet/>
      <dgm:spPr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rtl="0"/>
          <a:r>
            <a:rPr lang="en-US" smtClean="0"/>
            <a:t>Configure the Java Settings.</a:t>
          </a:r>
          <a:endParaRPr lang="en-US"/>
        </a:p>
      </dgm:t>
    </dgm:pt>
    <dgm:pt modelId="{29261438-2DB9-4EDC-8398-C98AE4A8DEBC}" type="parTrans" cxnId="{080CD47E-2F58-4DC5-93AE-56806A9851E3}">
      <dgm:prSet/>
      <dgm:spPr/>
      <dgm:t>
        <a:bodyPr/>
        <a:lstStyle/>
        <a:p>
          <a:endParaRPr lang="en-US"/>
        </a:p>
      </dgm:t>
    </dgm:pt>
    <dgm:pt modelId="{ABFFFA6A-A5A9-4352-97C9-CAC28AB03762}" type="sibTrans" cxnId="{080CD47E-2F58-4DC5-93AE-56806A9851E3}">
      <dgm:prSet/>
      <dgm:spPr/>
      <dgm:t>
        <a:bodyPr/>
        <a:lstStyle/>
        <a:p>
          <a:endParaRPr lang="en-US"/>
        </a:p>
      </dgm:t>
    </dgm:pt>
    <dgm:pt modelId="{640F216D-2D5D-49D2-9292-367DEBE78390}" type="pres">
      <dgm:prSet presAssocID="{03476018-2BF7-493D-A5B0-656601036D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5C052C-3CB1-47EE-81DD-AF6E98C85B26}" type="pres">
      <dgm:prSet presAssocID="{C0AC59D7-7336-4104-9FA0-544050119B27}" presName="node" presStyleLbl="node1" presStyleIdx="0" presStyleCnt="3" custLinFactNeighborY="-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53096B-8963-4777-BD05-FB8E1B88DF11}" type="pres">
      <dgm:prSet presAssocID="{857F8B40-D117-455F-A2F9-3566709F4CD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7859128-9D2E-4D6A-9FB5-8DB604033862}" type="pres">
      <dgm:prSet presAssocID="{857F8B40-D117-455F-A2F9-3566709F4CD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406F57E-93D0-4F52-B8B2-D858B4161481}" type="pres">
      <dgm:prSet presAssocID="{94AFF402-1C0A-47AB-AABA-352EAEF09DD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F5837-4A12-4D32-B628-3BB1DC721CBA}" type="pres">
      <dgm:prSet presAssocID="{9FA04346-9E1B-4EEF-B1E3-543F8F776D1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428B7B60-B407-4FB5-B351-184FCF5D60DB}" type="pres">
      <dgm:prSet presAssocID="{9FA04346-9E1B-4EEF-B1E3-543F8F776D1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30C518F-06D0-4BC8-80DE-783AADD5F6CE}" type="pres">
      <dgm:prSet presAssocID="{F6876B2D-6315-4BA0-99A4-D9863C9B9E0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82528A-D966-45C2-B110-2E9C992D658E}" type="presOf" srcId="{94AFF402-1C0A-47AB-AABA-352EAEF09DDE}" destId="{2406F57E-93D0-4F52-B8B2-D858B4161481}" srcOrd="0" destOrd="0" presId="urn:microsoft.com/office/officeart/2005/8/layout/process1"/>
    <dgm:cxn modelId="{1EF00A05-9252-4EE0-8DEE-455D2BAFF003}" type="presOf" srcId="{857F8B40-D117-455F-A2F9-3566709F4CDA}" destId="{B653096B-8963-4777-BD05-FB8E1B88DF11}" srcOrd="0" destOrd="0" presId="urn:microsoft.com/office/officeart/2005/8/layout/process1"/>
    <dgm:cxn modelId="{DE96FB22-38A1-41C3-8472-2BCB57A66BCF}" type="presOf" srcId="{857F8B40-D117-455F-A2F9-3566709F4CDA}" destId="{17859128-9D2E-4D6A-9FB5-8DB604033862}" srcOrd="1" destOrd="0" presId="urn:microsoft.com/office/officeart/2005/8/layout/process1"/>
    <dgm:cxn modelId="{BB8B2EA0-07C5-4F90-ACB4-FE59643AE1FA}" srcId="{03476018-2BF7-493D-A5B0-656601036D33}" destId="{C0AC59D7-7336-4104-9FA0-544050119B27}" srcOrd="0" destOrd="0" parTransId="{3A963AF2-8945-4392-B541-FA1C8FF4832C}" sibTransId="{857F8B40-D117-455F-A2F9-3566709F4CDA}"/>
    <dgm:cxn modelId="{EF0D9625-CFC2-48A6-BBED-A61DE271E7EA}" type="presOf" srcId="{C0AC59D7-7336-4104-9FA0-544050119B27}" destId="{EF5C052C-3CB1-47EE-81DD-AF6E98C85B26}" srcOrd="0" destOrd="0" presId="urn:microsoft.com/office/officeart/2005/8/layout/process1"/>
    <dgm:cxn modelId="{6BEEA9C1-4288-4C93-BB0C-A13492D8CBAB}" type="presOf" srcId="{9FA04346-9E1B-4EEF-B1E3-543F8F776D19}" destId="{CEFF5837-4A12-4D32-B628-3BB1DC721CBA}" srcOrd="0" destOrd="0" presId="urn:microsoft.com/office/officeart/2005/8/layout/process1"/>
    <dgm:cxn modelId="{CD706143-0402-4FBD-891E-739B37DC1953}" type="presOf" srcId="{9FA04346-9E1B-4EEF-B1E3-543F8F776D19}" destId="{428B7B60-B407-4FB5-B351-184FCF5D60DB}" srcOrd="1" destOrd="0" presId="urn:microsoft.com/office/officeart/2005/8/layout/process1"/>
    <dgm:cxn modelId="{4CFCFEFD-B270-4342-96A7-4039C406BDB3}" type="presOf" srcId="{F6876B2D-6315-4BA0-99A4-D9863C9B9E05}" destId="{A30C518F-06D0-4BC8-80DE-783AADD5F6CE}" srcOrd="0" destOrd="0" presId="urn:microsoft.com/office/officeart/2005/8/layout/process1"/>
    <dgm:cxn modelId="{080CD47E-2F58-4DC5-93AE-56806A9851E3}" srcId="{03476018-2BF7-493D-A5B0-656601036D33}" destId="{F6876B2D-6315-4BA0-99A4-D9863C9B9E05}" srcOrd="2" destOrd="0" parTransId="{29261438-2DB9-4EDC-8398-C98AE4A8DEBC}" sibTransId="{ABFFFA6A-A5A9-4352-97C9-CAC28AB03762}"/>
    <dgm:cxn modelId="{2989F44B-0CE6-4728-8EF3-9BA0AB8A1EF7}" srcId="{03476018-2BF7-493D-A5B0-656601036D33}" destId="{94AFF402-1C0A-47AB-AABA-352EAEF09DDE}" srcOrd="1" destOrd="0" parTransId="{5A3F127B-65E1-4FAE-86B7-3FF337F661B4}" sibTransId="{9FA04346-9E1B-4EEF-B1E3-543F8F776D19}"/>
    <dgm:cxn modelId="{19ED5D7F-B4BD-4259-BFBC-69B19C752788}" type="presOf" srcId="{03476018-2BF7-493D-A5B0-656601036D33}" destId="{640F216D-2D5D-49D2-9292-367DEBE78390}" srcOrd="0" destOrd="0" presId="urn:microsoft.com/office/officeart/2005/8/layout/process1"/>
    <dgm:cxn modelId="{05D4FBB3-081C-4ABA-8573-1BCEA2C74EFB}" type="presParOf" srcId="{640F216D-2D5D-49D2-9292-367DEBE78390}" destId="{EF5C052C-3CB1-47EE-81DD-AF6E98C85B26}" srcOrd="0" destOrd="0" presId="urn:microsoft.com/office/officeart/2005/8/layout/process1"/>
    <dgm:cxn modelId="{C6E9F1AC-942F-463E-82C9-CB8E535D1E6E}" type="presParOf" srcId="{640F216D-2D5D-49D2-9292-367DEBE78390}" destId="{B653096B-8963-4777-BD05-FB8E1B88DF11}" srcOrd="1" destOrd="0" presId="urn:microsoft.com/office/officeart/2005/8/layout/process1"/>
    <dgm:cxn modelId="{A16BC393-C918-4E46-8C7F-80E3DB844D31}" type="presParOf" srcId="{B653096B-8963-4777-BD05-FB8E1B88DF11}" destId="{17859128-9D2E-4D6A-9FB5-8DB604033862}" srcOrd="0" destOrd="0" presId="urn:microsoft.com/office/officeart/2005/8/layout/process1"/>
    <dgm:cxn modelId="{14E534E5-36D5-4D81-9B61-EF9A162AD85F}" type="presParOf" srcId="{640F216D-2D5D-49D2-9292-367DEBE78390}" destId="{2406F57E-93D0-4F52-B8B2-D858B4161481}" srcOrd="2" destOrd="0" presId="urn:microsoft.com/office/officeart/2005/8/layout/process1"/>
    <dgm:cxn modelId="{6626E412-7122-4FAB-BD25-AC09BF07DD78}" type="presParOf" srcId="{640F216D-2D5D-49D2-9292-367DEBE78390}" destId="{CEFF5837-4A12-4D32-B628-3BB1DC721CBA}" srcOrd="3" destOrd="0" presId="urn:microsoft.com/office/officeart/2005/8/layout/process1"/>
    <dgm:cxn modelId="{ED761282-C793-49BD-AA03-654B1AA648C6}" type="presParOf" srcId="{CEFF5837-4A12-4D32-B628-3BB1DC721CBA}" destId="{428B7B60-B407-4FB5-B351-184FCF5D60DB}" srcOrd="0" destOrd="0" presId="urn:microsoft.com/office/officeart/2005/8/layout/process1"/>
    <dgm:cxn modelId="{116704E2-22F9-475B-9465-6EC8B976CCA5}" type="presParOf" srcId="{640F216D-2D5D-49D2-9292-367DEBE78390}" destId="{A30C518F-06D0-4BC8-80DE-783AADD5F6C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8033C30-1DCF-4630-9A9A-8F3850836E6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B37D7D-327B-4007-8C73-B05643F4466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IN" sz="18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Application Resources panel -&gt; right click on Connections -&gt; New Connection -&gt; BI Presentation Services.</a:t>
          </a:r>
          <a:endParaRPr lang="en-US" sz="1800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40325882-8508-4CAA-B663-9F82BAA5EE2B}" type="parTrans" cxnId="{EDDF9082-CD55-4990-A4E8-5FAC388844B1}">
      <dgm:prSet/>
      <dgm:spPr/>
      <dgm:t>
        <a:bodyPr/>
        <a:lstStyle/>
        <a:p>
          <a:endParaRPr lang="en-US"/>
        </a:p>
      </dgm:t>
    </dgm:pt>
    <dgm:pt modelId="{84293AAD-A195-4EE3-84F1-97B6972B037A}" type="sibTrans" cxnId="{EDDF9082-CD55-4990-A4E8-5FAC388844B1}">
      <dgm:prSet/>
      <dgm:spPr/>
      <dgm:t>
        <a:bodyPr/>
        <a:lstStyle/>
        <a:p>
          <a:endParaRPr lang="en-US"/>
        </a:p>
      </dgm:t>
    </dgm:pt>
    <dgm:pt modelId="{CAE6D0BE-9FC3-4CCA-9BCC-20016262D279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IN" sz="18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Specify location of BI Presentation Services.</a:t>
          </a:r>
          <a:endParaRPr lang="en-US" sz="1800" dirty="0">
            <a:solidFill>
              <a:schemeClr val="accent4">
                <a:lumMod val="60000"/>
                <a:lumOff val="40000"/>
              </a:schemeClr>
            </a:solidFill>
          </a:endParaRPr>
        </a:p>
      </dgm:t>
    </dgm:pt>
    <dgm:pt modelId="{3D942986-0956-4BA7-A217-EFC4473EA8EB}" type="parTrans" cxnId="{837BA272-08B3-4C5B-8266-4EB415591C08}">
      <dgm:prSet/>
      <dgm:spPr/>
      <dgm:t>
        <a:bodyPr/>
        <a:lstStyle/>
        <a:p>
          <a:endParaRPr lang="en-US"/>
        </a:p>
      </dgm:t>
    </dgm:pt>
    <dgm:pt modelId="{EFF535D3-C119-4811-B5A7-F27BCC32CDCC}" type="sibTrans" cxnId="{837BA272-08B3-4C5B-8266-4EB415591C08}">
      <dgm:prSet/>
      <dgm:spPr/>
      <dgm:t>
        <a:bodyPr/>
        <a:lstStyle/>
        <a:p>
          <a:endParaRPr lang="en-US"/>
        </a:p>
      </dgm:t>
    </dgm:pt>
    <dgm:pt modelId="{EC88CC8E-3D32-4539-AF93-20763C1E3223}" type="pres">
      <dgm:prSet presAssocID="{88033C30-1DCF-4630-9A9A-8F3850836E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BE3C6A-7CF7-4D19-BBCE-5F5FC7F378CA}" type="pres">
      <dgm:prSet presAssocID="{2EB37D7D-327B-4007-8C73-B05643F44666}" presName="parTxOnly" presStyleLbl="node1" presStyleIdx="0" presStyleCnt="2" custScaleY="674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B4FD7-3982-4E23-8B30-AF05684BA1DA}" type="pres">
      <dgm:prSet presAssocID="{84293AAD-A195-4EE3-84F1-97B6972B037A}" presName="parTxOnlySpace" presStyleCnt="0"/>
      <dgm:spPr/>
    </dgm:pt>
    <dgm:pt modelId="{7CA4AC91-5D76-492F-91A8-9993D764C6C7}" type="pres">
      <dgm:prSet presAssocID="{CAE6D0BE-9FC3-4CCA-9BCC-20016262D279}" presName="parTxOnly" presStyleLbl="node1" presStyleIdx="1" presStyleCnt="2" custScaleY="674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0153A7-6408-4039-BD4B-8131DB8FC35D}" type="presOf" srcId="{2EB37D7D-327B-4007-8C73-B05643F44666}" destId="{8DBE3C6A-7CF7-4D19-BBCE-5F5FC7F378CA}" srcOrd="0" destOrd="0" presId="urn:microsoft.com/office/officeart/2005/8/layout/chevron1"/>
    <dgm:cxn modelId="{23F2AFC4-8638-4605-A98B-E7AA3B70E101}" type="presOf" srcId="{CAE6D0BE-9FC3-4CCA-9BCC-20016262D279}" destId="{7CA4AC91-5D76-492F-91A8-9993D764C6C7}" srcOrd="0" destOrd="0" presId="urn:microsoft.com/office/officeart/2005/8/layout/chevron1"/>
    <dgm:cxn modelId="{EDDF9082-CD55-4990-A4E8-5FAC388844B1}" srcId="{88033C30-1DCF-4630-9A9A-8F3850836E65}" destId="{2EB37D7D-327B-4007-8C73-B05643F44666}" srcOrd="0" destOrd="0" parTransId="{40325882-8508-4CAA-B663-9F82BAA5EE2B}" sibTransId="{84293AAD-A195-4EE3-84F1-97B6972B037A}"/>
    <dgm:cxn modelId="{79C7CBEA-98BD-4665-88B7-406539BCED3F}" type="presOf" srcId="{88033C30-1DCF-4630-9A9A-8F3850836E65}" destId="{EC88CC8E-3D32-4539-AF93-20763C1E3223}" srcOrd="0" destOrd="0" presId="urn:microsoft.com/office/officeart/2005/8/layout/chevron1"/>
    <dgm:cxn modelId="{837BA272-08B3-4C5B-8266-4EB415591C08}" srcId="{88033C30-1DCF-4630-9A9A-8F3850836E65}" destId="{CAE6D0BE-9FC3-4CCA-9BCC-20016262D279}" srcOrd="1" destOrd="0" parTransId="{3D942986-0956-4BA7-A217-EFC4473EA8EB}" sibTransId="{EFF535D3-C119-4811-B5A7-F27BCC32CDCC}"/>
    <dgm:cxn modelId="{2C4F3BF4-ACE9-444F-B312-829BB0ED5AF5}" type="presParOf" srcId="{EC88CC8E-3D32-4539-AF93-20763C1E3223}" destId="{8DBE3C6A-7CF7-4D19-BBCE-5F5FC7F378CA}" srcOrd="0" destOrd="0" presId="urn:microsoft.com/office/officeart/2005/8/layout/chevron1"/>
    <dgm:cxn modelId="{9D749B6E-A466-41E9-95DE-A254D7D1A7C0}" type="presParOf" srcId="{EC88CC8E-3D32-4539-AF93-20763C1E3223}" destId="{7D1B4FD7-3982-4E23-8B30-AF05684BA1DA}" srcOrd="1" destOrd="0" presId="urn:microsoft.com/office/officeart/2005/8/layout/chevron1"/>
    <dgm:cxn modelId="{83C8F6F0-F848-4467-887F-B4E0365C6DB8}" type="presParOf" srcId="{EC88CC8E-3D32-4539-AF93-20763C1E3223}" destId="{7CA4AC91-5D76-492F-91A8-9993D764C6C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C733EA1-06BA-46DD-B49E-676CD3E52E1D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56085E-A3F2-4310-821E-F219DEE970F0}">
      <dgm:prSet/>
      <dgm:spPr/>
      <dgm:t>
        <a:bodyPr/>
        <a:lstStyle/>
        <a:p>
          <a:pPr rtl="0"/>
          <a:r>
            <a:rPr lang="en-IN" dirty="0" smtClean="0"/>
            <a:t>Application Navigator-&gt; Right Click on View Controller -&gt; click New.</a:t>
          </a:r>
          <a:endParaRPr lang="en-US" dirty="0"/>
        </a:p>
      </dgm:t>
    </dgm:pt>
    <dgm:pt modelId="{D5AD0AD3-566D-4A78-84D7-CC2153BC3AC7}" type="parTrans" cxnId="{2482F9DE-DFD0-44A7-BC58-2FC7F1328549}">
      <dgm:prSet/>
      <dgm:spPr/>
      <dgm:t>
        <a:bodyPr/>
        <a:lstStyle/>
        <a:p>
          <a:endParaRPr lang="en-US"/>
        </a:p>
      </dgm:t>
    </dgm:pt>
    <dgm:pt modelId="{3866A37F-C0D9-4077-AAFD-F0DFFDF0D055}" type="sibTrans" cxnId="{2482F9DE-DFD0-44A7-BC58-2FC7F1328549}">
      <dgm:prSet/>
      <dgm:spPr/>
      <dgm:t>
        <a:bodyPr/>
        <a:lstStyle/>
        <a:p>
          <a:endParaRPr lang="en-US"/>
        </a:p>
      </dgm:t>
    </dgm:pt>
    <dgm:pt modelId="{D9166803-5C84-4B10-AF33-7B64E8EB9675}">
      <dgm:prSet/>
      <dgm:spPr/>
      <dgm:t>
        <a:bodyPr/>
        <a:lstStyle/>
        <a:p>
          <a:pPr rtl="0"/>
          <a:r>
            <a:rPr lang="en-US" smtClean="0"/>
            <a:t>Create a new JSF Page</a:t>
          </a:r>
          <a:endParaRPr lang="en-US"/>
        </a:p>
      </dgm:t>
    </dgm:pt>
    <dgm:pt modelId="{1203DE27-EF4C-46E8-B27A-EA63E594D719}" type="parTrans" cxnId="{F1288B85-1E51-4F97-9D06-78AAF3E589D0}">
      <dgm:prSet/>
      <dgm:spPr/>
      <dgm:t>
        <a:bodyPr/>
        <a:lstStyle/>
        <a:p>
          <a:endParaRPr lang="en-US"/>
        </a:p>
      </dgm:t>
    </dgm:pt>
    <dgm:pt modelId="{A1470547-8F5E-42CA-B41F-11572051DA04}" type="sibTrans" cxnId="{F1288B85-1E51-4F97-9D06-78AAF3E589D0}">
      <dgm:prSet/>
      <dgm:spPr/>
      <dgm:t>
        <a:bodyPr/>
        <a:lstStyle/>
        <a:p>
          <a:endParaRPr lang="en-US"/>
        </a:p>
      </dgm:t>
    </dgm:pt>
    <dgm:pt modelId="{B399FEEE-ED95-469A-8862-38E30A8AF314}" type="pres">
      <dgm:prSet presAssocID="{DC733EA1-06BA-46DD-B49E-676CD3E52E1D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C6E4BC5-4F69-45B6-AB66-E428E08C330A}" type="pres">
      <dgm:prSet presAssocID="{F756085E-A3F2-4310-821E-F219DEE970F0}" presName="posSpace" presStyleCnt="0"/>
      <dgm:spPr/>
    </dgm:pt>
    <dgm:pt modelId="{9CE2B934-B19F-450D-97F2-41CF742BD678}" type="pres">
      <dgm:prSet presAssocID="{F756085E-A3F2-4310-821E-F219DEE970F0}" presName="vertFlow" presStyleCnt="0"/>
      <dgm:spPr/>
    </dgm:pt>
    <dgm:pt modelId="{79D000E2-DBD3-499A-AFB4-519A5C23BEA2}" type="pres">
      <dgm:prSet presAssocID="{F756085E-A3F2-4310-821E-F219DEE970F0}" presName="topSpace" presStyleCnt="0"/>
      <dgm:spPr/>
    </dgm:pt>
    <dgm:pt modelId="{51256E35-106A-48F2-A6C1-D923B026AD59}" type="pres">
      <dgm:prSet presAssocID="{F756085E-A3F2-4310-821E-F219DEE970F0}" presName="firstComp" presStyleCnt="0"/>
      <dgm:spPr/>
    </dgm:pt>
    <dgm:pt modelId="{33EA5850-F572-4372-8A90-83A8CDA8A111}" type="pres">
      <dgm:prSet presAssocID="{F756085E-A3F2-4310-821E-F219DEE970F0}" presName="firstChild" presStyleLbl="bgAccFollowNode1" presStyleIdx="0" presStyleCnt="2" custScaleX="35997" custScaleY="5126" custLinFactNeighborX="-43708" custLinFactNeighborY="-23375"/>
      <dgm:spPr/>
    </dgm:pt>
    <dgm:pt modelId="{AA340259-DC1D-4EED-9176-EC3CB49584F0}" type="pres">
      <dgm:prSet presAssocID="{F756085E-A3F2-4310-821E-F219DEE970F0}" presName="firstChildTx" presStyleLbl="bgAccFollowNode1" presStyleIdx="0" presStyleCnt="2">
        <dgm:presLayoutVars>
          <dgm:bulletEnabled val="1"/>
        </dgm:presLayoutVars>
      </dgm:prSet>
      <dgm:spPr/>
    </dgm:pt>
    <dgm:pt modelId="{5B07FFAC-9C6E-4AD3-9F56-3DE8A0EDC3B2}" type="pres">
      <dgm:prSet presAssocID="{F756085E-A3F2-4310-821E-F219DEE970F0}" presName="negSpace" presStyleCnt="0"/>
      <dgm:spPr/>
    </dgm:pt>
    <dgm:pt modelId="{0885E2CB-2C9D-410B-888C-DD3659A79DF7}" type="pres">
      <dgm:prSet presAssocID="{F756085E-A3F2-4310-821E-F219DEE970F0}" presName="circle" presStyleLbl="node1" presStyleIdx="0" presStyleCnt="2" custLinFactNeighborX="26583" custLinFactNeighborY="9407"/>
      <dgm:spPr/>
      <dgm:t>
        <a:bodyPr/>
        <a:lstStyle/>
        <a:p>
          <a:endParaRPr lang="en-US"/>
        </a:p>
      </dgm:t>
    </dgm:pt>
    <dgm:pt modelId="{8322AFA6-2625-43A9-B8A5-BF5FF07F2307}" type="pres">
      <dgm:prSet presAssocID="{3866A37F-C0D9-4077-AAFD-F0DFFDF0D055}" presName="transSpace" presStyleCnt="0"/>
      <dgm:spPr/>
    </dgm:pt>
    <dgm:pt modelId="{6D8C748E-87CF-49A1-8B5E-978E5E799AA7}" type="pres">
      <dgm:prSet presAssocID="{D9166803-5C84-4B10-AF33-7B64E8EB9675}" presName="posSpace" presStyleCnt="0"/>
      <dgm:spPr/>
    </dgm:pt>
    <dgm:pt modelId="{C9EFF4CF-760A-4C9C-A00D-D4D488001D7A}" type="pres">
      <dgm:prSet presAssocID="{D9166803-5C84-4B10-AF33-7B64E8EB9675}" presName="vertFlow" presStyleCnt="0"/>
      <dgm:spPr/>
    </dgm:pt>
    <dgm:pt modelId="{C60BF96F-E348-438A-9B19-20B537897E83}" type="pres">
      <dgm:prSet presAssocID="{D9166803-5C84-4B10-AF33-7B64E8EB9675}" presName="topSpace" presStyleCnt="0"/>
      <dgm:spPr/>
    </dgm:pt>
    <dgm:pt modelId="{AFAB893C-6A6B-42F5-8333-02D002A82F09}" type="pres">
      <dgm:prSet presAssocID="{D9166803-5C84-4B10-AF33-7B64E8EB9675}" presName="firstComp" presStyleCnt="0"/>
      <dgm:spPr/>
    </dgm:pt>
    <dgm:pt modelId="{D25697BA-614C-4A31-AF0D-14A1EC2F4CE0}" type="pres">
      <dgm:prSet presAssocID="{D9166803-5C84-4B10-AF33-7B64E8EB9675}" presName="firstChild" presStyleLbl="bgAccFollowNode1" presStyleIdx="1" presStyleCnt="2" custScaleX="25490" custScaleY="2526" custLinFactNeighborX="-4194" custLinFactNeighborY="-20809"/>
      <dgm:spPr/>
    </dgm:pt>
    <dgm:pt modelId="{1F866B43-A5B2-4728-AC22-6CF485484BBA}" type="pres">
      <dgm:prSet presAssocID="{D9166803-5C84-4B10-AF33-7B64E8EB9675}" presName="firstChildTx" presStyleLbl="bgAccFollowNode1" presStyleIdx="1" presStyleCnt="2">
        <dgm:presLayoutVars>
          <dgm:bulletEnabled val="1"/>
        </dgm:presLayoutVars>
      </dgm:prSet>
      <dgm:spPr/>
    </dgm:pt>
    <dgm:pt modelId="{337AB926-A397-4654-8B44-30F86DD12F4E}" type="pres">
      <dgm:prSet presAssocID="{D9166803-5C84-4B10-AF33-7B64E8EB9675}" presName="negSpace" presStyleCnt="0"/>
      <dgm:spPr/>
    </dgm:pt>
    <dgm:pt modelId="{000663A6-7C95-4D53-8703-3932540517CB}" type="pres">
      <dgm:prSet presAssocID="{D9166803-5C84-4B10-AF33-7B64E8EB9675}" presName="circle" presStyleLbl="node1" presStyleIdx="1" presStyleCnt="2" custLinFactNeighborX="45665" custLinFactNeighborY="7169"/>
      <dgm:spPr/>
      <dgm:t>
        <a:bodyPr/>
        <a:lstStyle/>
        <a:p>
          <a:endParaRPr lang="en-US"/>
        </a:p>
      </dgm:t>
    </dgm:pt>
  </dgm:ptLst>
  <dgm:cxnLst>
    <dgm:cxn modelId="{FBAC6441-D03A-4D23-A6AB-8154BC4E6F60}" type="presOf" srcId="{D9166803-5C84-4B10-AF33-7B64E8EB9675}" destId="{000663A6-7C95-4D53-8703-3932540517CB}" srcOrd="0" destOrd="0" presId="urn:microsoft.com/office/officeart/2005/8/layout/hList9"/>
    <dgm:cxn modelId="{F1288B85-1E51-4F97-9D06-78AAF3E589D0}" srcId="{DC733EA1-06BA-46DD-B49E-676CD3E52E1D}" destId="{D9166803-5C84-4B10-AF33-7B64E8EB9675}" srcOrd="1" destOrd="0" parTransId="{1203DE27-EF4C-46E8-B27A-EA63E594D719}" sibTransId="{A1470547-8F5E-42CA-B41F-11572051DA04}"/>
    <dgm:cxn modelId="{18CCB196-0DF7-419D-AE91-1E11F18B8A16}" type="presOf" srcId="{F756085E-A3F2-4310-821E-F219DEE970F0}" destId="{0885E2CB-2C9D-410B-888C-DD3659A79DF7}" srcOrd="0" destOrd="0" presId="urn:microsoft.com/office/officeart/2005/8/layout/hList9"/>
    <dgm:cxn modelId="{7848CAD0-504A-40A7-941F-48E82A94AA2C}" type="presOf" srcId="{DC733EA1-06BA-46DD-B49E-676CD3E52E1D}" destId="{B399FEEE-ED95-469A-8862-38E30A8AF314}" srcOrd="0" destOrd="0" presId="urn:microsoft.com/office/officeart/2005/8/layout/hList9"/>
    <dgm:cxn modelId="{2482F9DE-DFD0-44A7-BC58-2FC7F1328549}" srcId="{DC733EA1-06BA-46DD-B49E-676CD3E52E1D}" destId="{F756085E-A3F2-4310-821E-F219DEE970F0}" srcOrd="0" destOrd="0" parTransId="{D5AD0AD3-566D-4A78-84D7-CC2153BC3AC7}" sibTransId="{3866A37F-C0D9-4077-AAFD-F0DFFDF0D055}"/>
    <dgm:cxn modelId="{2217048C-B129-4E6E-A5CF-245B4A4B997F}" type="presParOf" srcId="{B399FEEE-ED95-469A-8862-38E30A8AF314}" destId="{AC6E4BC5-4F69-45B6-AB66-E428E08C330A}" srcOrd="0" destOrd="0" presId="urn:microsoft.com/office/officeart/2005/8/layout/hList9"/>
    <dgm:cxn modelId="{3E3A25D6-A9F7-4AD2-BAC2-371A7DDC6354}" type="presParOf" srcId="{B399FEEE-ED95-469A-8862-38E30A8AF314}" destId="{9CE2B934-B19F-450D-97F2-41CF742BD678}" srcOrd="1" destOrd="0" presId="urn:microsoft.com/office/officeart/2005/8/layout/hList9"/>
    <dgm:cxn modelId="{399F3B1F-A24F-4F0A-8FD4-C5215398453C}" type="presParOf" srcId="{9CE2B934-B19F-450D-97F2-41CF742BD678}" destId="{79D000E2-DBD3-499A-AFB4-519A5C23BEA2}" srcOrd="0" destOrd="0" presId="urn:microsoft.com/office/officeart/2005/8/layout/hList9"/>
    <dgm:cxn modelId="{90368F61-DA3A-4DFD-BC1F-F9A0EADA42AB}" type="presParOf" srcId="{9CE2B934-B19F-450D-97F2-41CF742BD678}" destId="{51256E35-106A-48F2-A6C1-D923B026AD59}" srcOrd="1" destOrd="0" presId="urn:microsoft.com/office/officeart/2005/8/layout/hList9"/>
    <dgm:cxn modelId="{837EBEEE-49F9-454F-9953-0959C859CD38}" type="presParOf" srcId="{51256E35-106A-48F2-A6C1-D923B026AD59}" destId="{33EA5850-F572-4372-8A90-83A8CDA8A111}" srcOrd="0" destOrd="0" presId="urn:microsoft.com/office/officeart/2005/8/layout/hList9"/>
    <dgm:cxn modelId="{48DF6E35-E453-4EEF-9D0B-A62C221AC3AE}" type="presParOf" srcId="{51256E35-106A-48F2-A6C1-D923B026AD59}" destId="{AA340259-DC1D-4EED-9176-EC3CB49584F0}" srcOrd="1" destOrd="0" presId="urn:microsoft.com/office/officeart/2005/8/layout/hList9"/>
    <dgm:cxn modelId="{0A11FA9D-A9FE-4309-AE37-5318EA3D4E67}" type="presParOf" srcId="{B399FEEE-ED95-469A-8862-38E30A8AF314}" destId="{5B07FFAC-9C6E-4AD3-9F56-3DE8A0EDC3B2}" srcOrd="2" destOrd="0" presId="urn:microsoft.com/office/officeart/2005/8/layout/hList9"/>
    <dgm:cxn modelId="{526012BF-882A-40BD-8C4F-9EE20E0709FB}" type="presParOf" srcId="{B399FEEE-ED95-469A-8862-38E30A8AF314}" destId="{0885E2CB-2C9D-410B-888C-DD3659A79DF7}" srcOrd="3" destOrd="0" presId="urn:microsoft.com/office/officeart/2005/8/layout/hList9"/>
    <dgm:cxn modelId="{7C7FEC8A-D818-4D03-8882-E0BB11D959A7}" type="presParOf" srcId="{B399FEEE-ED95-469A-8862-38E30A8AF314}" destId="{8322AFA6-2625-43A9-B8A5-BF5FF07F2307}" srcOrd="4" destOrd="0" presId="urn:microsoft.com/office/officeart/2005/8/layout/hList9"/>
    <dgm:cxn modelId="{74679564-DF86-4BF7-A4A3-51346869FCA2}" type="presParOf" srcId="{B399FEEE-ED95-469A-8862-38E30A8AF314}" destId="{6D8C748E-87CF-49A1-8B5E-978E5E799AA7}" srcOrd="5" destOrd="0" presId="urn:microsoft.com/office/officeart/2005/8/layout/hList9"/>
    <dgm:cxn modelId="{481B64A8-1083-4DF6-8CD8-CDBAD40CE9E6}" type="presParOf" srcId="{B399FEEE-ED95-469A-8862-38E30A8AF314}" destId="{C9EFF4CF-760A-4C9C-A00D-D4D488001D7A}" srcOrd="6" destOrd="0" presId="urn:microsoft.com/office/officeart/2005/8/layout/hList9"/>
    <dgm:cxn modelId="{D56AF5EA-2B05-449F-83DC-A08FC65E1310}" type="presParOf" srcId="{C9EFF4CF-760A-4C9C-A00D-D4D488001D7A}" destId="{C60BF96F-E348-438A-9B19-20B537897E83}" srcOrd="0" destOrd="0" presId="urn:microsoft.com/office/officeart/2005/8/layout/hList9"/>
    <dgm:cxn modelId="{A5074501-4FA9-4CFE-A3B1-A720C98F9416}" type="presParOf" srcId="{C9EFF4CF-760A-4C9C-A00D-D4D488001D7A}" destId="{AFAB893C-6A6B-42F5-8333-02D002A82F09}" srcOrd="1" destOrd="0" presId="urn:microsoft.com/office/officeart/2005/8/layout/hList9"/>
    <dgm:cxn modelId="{2BF695EA-3FA5-4F61-8096-FEAC3AB83B7B}" type="presParOf" srcId="{AFAB893C-6A6B-42F5-8333-02D002A82F09}" destId="{D25697BA-614C-4A31-AF0D-14A1EC2F4CE0}" srcOrd="0" destOrd="0" presId="urn:microsoft.com/office/officeart/2005/8/layout/hList9"/>
    <dgm:cxn modelId="{E8B24F90-5117-4E25-A2BD-A1CAF767C7FB}" type="presParOf" srcId="{AFAB893C-6A6B-42F5-8333-02D002A82F09}" destId="{1F866B43-A5B2-4728-AC22-6CF485484BBA}" srcOrd="1" destOrd="0" presId="urn:microsoft.com/office/officeart/2005/8/layout/hList9"/>
    <dgm:cxn modelId="{3C8D30EA-0D63-47EF-9FFF-ADA7B66C2028}" type="presParOf" srcId="{B399FEEE-ED95-469A-8862-38E30A8AF314}" destId="{337AB926-A397-4654-8B44-30F86DD12F4E}" srcOrd="7" destOrd="0" presId="urn:microsoft.com/office/officeart/2005/8/layout/hList9"/>
    <dgm:cxn modelId="{06732B67-BF36-400D-8786-275ED0709D50}" type="presParOf" srcId="{B399FEEE-ED95-469A-8862-38E30A8AF314}" destId="{000663A6-7C95-4D53-8703-3932540517C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8EDF2BB-1545-4626-AC4E-635652080FDA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512420-3D41-4DA0-AC05-39A0D03F1E25}">
      <dgm:prSet custT="1"/>
      <dgm:spPr/>
      <dgm:t>
        <a:bodyPr/>
        <a:lstStyle/>
        <a:p>
          <a:pPr rtl="0"/>
          <a:r>
            <a:rPr lang="en-IN" sz="1600" dirty="0" smtClean="0"/>
            <a:t>Drag and drop the BI Reports to the newly created JSF Page and run the page.</a:t>
          </a:r>
          <a:endParaRPr lang="en-US" sz="1600" dirty="0"/>
        </a:p>
      </dgm:t>
    </dgm:pt>
    <dgm:pt modelId="{F368AA41-0AB3-4B47-94FD-14119E9FED9A}" type="parTrans" cxnId="{12F8F01F-720A-4F74-9C1C-B31EF052894E}">
      <dgm:prSet/>
      <dgm:spPr/>
      <dgm:t>
        <a:bodyPr/>
        <a:lstStyle/>
        <a:p>
          <a:endParaRPr lang="en-US"/>
        </a:p>
      </dgm:t>
    </dgm:pt>
    <dgm:pt modelId="{3A32516F-6E06-41D3-93E7-BD6BBBCC5595}" type="sibTrans" cxnId="{12F8F01F-720A-4F74-9C1C-B31EF052894E}">
      <dgm:prSet/>
      <dgm:spPr/>
      <dgm:t>
        <a:bodyPr/>
        <a:lstStyle/>
        <a:p>
          <a:endParaRPr lang="en-US"/>
        </a:p>
      </dgm:t>
    </dgm:pt>
    <dgm:pt modelId="{B2CAC92B-CFCA-46BC-8B51-6A485A6BCDC4}" type="pres">
      <dgm:prSet presAssocID="{98EDF2BB-1545-4626-AC4E-635652080FDA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8A1CE2FE-581A-4ACD-AC3B-DCB5BC69ABD5}" type="pres">
      <dgm:prSet presAssocID="{79512420-3D41-4DA0-AC05-39A0D03F1E25}" presName="noChildren" presStyleCnt="0"/>
      <dgm:spPr/>
    </dgm:pt>
    <dgm:pt modelId="{996FA64E-90DA-4A41-93E7-7080BE516812}" type="pres">
      <dgm:prSet presAssocID="{79512420-3D41-4DA0-AC05-39A0D03F1E25}" presName="gap" presStyleCnt="0"/>
      <dgm:spPr/>
    </dgm:pt>
    <dgm:pt modelId="{ED4B054D-1E1B-48F9-BE72-ABFE004C6FD3}" type="pres">
      <dgm:prSet presAssocID="{79512420-3D41-4DA0-AC05-39A0D03F1E25}" presName="medCircle2" presStyleLbl="vennNode1" presStyleIdx="0" presStyleCnt="1"/>
      <dgm:spPr/>
    </dgm:pt>
    <dgm:pt modelId="{5595E16B-7EA4-49BE-A9BF-5F0E2876BB34}" type="pres">
      <dgm:prSet presAssocID="{79512420-3D41-4DA0-AC05-39A0D03F1E25}" presName="txLvlOnly1" presStyleLbl="revTx" presStyleIdx="0" presStyleCnt="1"/>
      <dgm:spPr/>
      <dgm:t>
        <a:bodyPr/>
        <a:lstStyle/>
        <a:p>
          <a:endParaRPr lang="en-US"/>
        </a:p>
      </dgm:t>
    </dgm:pt>
  </dgm:ptLst>
  <dgm:cxnLst>
    <dgm:cxn modelId="{12F8F01F-720A-4F74-9C1C-B31EF052894E}" srcId="{98EDF2BB-1545-4626-AC4E-635652080FDA}" destId="{79512420-3D41-4DA0-AC05-39A0D03F1E25}" srcOrd="0" destOrd="0" parTransId="{F368AA41-0AB3-4B47-94FD-14119E9FED9A}" sibTransId="{3A32516F-6E06-41D3-93E7-BD6BBBCC5595}"/>
    <dgm:cxn modelId="{CB8FC348-212F-471A-AEAB-D83E33076FB2}" type="presOf" srcId="{79512420-3D41-4DA0-AC05-39A0D03F1E25}" destId="{5595E16B-7EA4-49BE-A9BF-5F0E2876BB34}" srcOrd="0" destOrd="0" presId="urn:microsoft.com/office/officeart/2008/layout/VerticalCircleList"/>
    <dgm:cxn modelId="{278616E2-030D-4984-BF52-9E38C8DF713F}" type="presOf" srcId="{98EDF2BB-1545-4626-AC4E-635652080FDA}" destId="{B2CAC92B-CFCA-46BC-8B51-6A485A6BCDC4}" srcOrd="0" destOrd="0" presId="urn:microsoft.com/office/officeart/2008/layout/VerticalCircleList"/>
    <dgm:cxn modelId="{88123F34-68A4-4E3F-B44F-70229130D105}" type="presParOf" srcId="{B2CAC92B-CFCA-46BC-8B51-6A485A6BCDC4}" destId="{8A1CE2FE-581A-4ACD-AC3B-DCB5BC69ABD5}" srcOrd="0" destOrd="0" presId="urn:microsoft.com/office/officeart/2008/layout/VerticalCircleList"/>
    <dgm:cxn modelId="{E2A93CFE-C0D0-4BF2-9F31-E74BB7E24A7F}" type="presParOf" srcId="{8A1CE2FE-581A-4ACD-AC3B-DCB5BC69ABD5}" destId="{996FA64E-90DA-4A41-93E7-7080BE516812}" srcOrd="0" destOrd="0" presId="urn:microsoft.com/office/officeart/2008/layout/VerticalCircleList"/>
    <dgm:cxn modelId="{C0158853-6BE5-4E46-ADD7-54245CDE216D}" type="presParOf" srcId="{8A1CE2FE-581A-4ACD-AC3B-DCB5BC69ABD5}" destId="{ED4B054D-1E1B-48F9-BE72-ABFE004C6FD3}" srcOrd="1" destOrd="0" presId="urn:microsoft.com/office/officeart/2008/layout/VerticalCircleList"/>
    <dgm:cxn modelId="{413EE18C-E5A5-433D-9663-B52DAEC691BC}" type="presParOf" srcId="{8A1CE2FE-581A-4ACD-AC3B-DCB5BC69ABD5}" destId="{5595E16B-7EA4-49BE-A9BF-5F0E2876BB3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037AD20-B2AC-4B60-AC2D-346B574835E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562D20-05E0-44E8-8BAF-4BA42A5745A2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 dirty="0" smtClean="0"/>
            <a:t>Develop a modern web interface using </a:t>
          </a:r>
          <a:r>
            <a:rPr lang="en-US" dirty="0" err="1" smtClean="0"/>
            <a:t>Webcenter</a:t>
          </a:r>
          <a:r>
            <a:rPr lang="en-US" dirty="0" smtClean="0"/>
            <a:t> that can be accessible by mobile platforms </a:t>
          </a:r>
          <a:endParaRPr lang="en-US" dirty="0"/>
        </a:p>
      </dgm:t>
    </dgm:pt>
    <dgm:pt modelId="{557A8302-DFBB-41FE-8851-C9F476C78332}" type="parTrans" cxnId="{FD624C80-4FBF-45AF-8447-73495F169D97}">
      <dgm:prSet/>
      <dgm:spPr/>
      <dgm:t>
        <a:bodyPr/>
        <a:lstStyle/>
        <a:p>
          <a:endParaRPr lang="en-US"/>
        </a:p>
      </dgm:t>
    </dgm:pt>
    <dgm:pt modelId="{5311B18B-C8E3-48BA-B190-97ACDDCF6020}" type="sibTrans" cxnId="{FD624C80-4FBF-45AF-8447-73495F169D97}">
      <dgm:prSet/>
      <dgm:spPr/>
      <dgm:t>
        <a:bodyPr/>
        <a:lstStyle/>
        <a:p>
          <a:endParaRPr lang="en-US"/>
        </a:p>
      </dgm:t>
    </dgm:pt>
    <dgm:pt modelId="{AB1B4971-C147-4466-AF64-293BD5C59470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 dirty="0" smtClean="0"/>
            <a:t>Ready for Integration with advanced business processes – Oracle BPM and SOA technologies.</a:t>
          </a:r>
          <a:endParaRPr lang="en-US" dirty="0"/>
        </a:p>
      </dgm:t>
    </dgm:pt>
    <dgm:pt modelId="{F6EAD7FD-5E88-46BC-A18F-D0C21BCCA07A}" type="parTrans" cxnId="{FB644A29-B45D-4F44-93F9-7DD06D0F1CA0}">
      <dgm:prSet/>
      <dgm:spPr/>
      <dgm:t>
        <a:bodyPr/>
        <a:lstStyle/>
        <a:p>
          <a:endParaRPr lang="en-US"/>
        </a:p>
      </dgm:t>
    </dgm:pt>
    <dgm:pt modelId="{F5E26150-8F0A-4795-BF19-910B418149C1}" type="sibTrans" cxnId="{FB644A29-B45D-4F44-93F9-7DD06D0F1CA0}">
      <dgm:prSet/>
      <dgm:spPr/>
      <dgm:t>
        <a:bodyPr/>
        <a:lstStyle/>
        <a:p>
          <a:endParaRPr lang="en-US"/>
        </a:p>
      </dgm:t>
    </dgm:pt>
    <dgm:pt modelId="{5ADE157A-6928-4BBD-A248-9840685CB94A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 dirty="0" smtClean="0"/>
            <a:t>BI integration allows users to run BI reports from the existing </a:t>
          </a:r>
          <a:r>
            <a:rPr lang="en-US" dirty="0" err="1" smtClean="0"/>
            <a:t>Webcenter</a:t>
          </a:r>
          <a:r>
            <a:rPr lang="en-US" dirty="0" smtClean="0"/>
            <a:t> portal.</a:t>
          </a:r>
          <a:endParaRPr lang="en-US" dirty="0"/>
        </a:p>
      </dgm:t>
    </dgm:pt>
    <dgm:pt modelId="{22B8D529-A0B7-4F3E-9244-47557037A970}" type="parTrans" cxnId="{B210ADA5-513F-4F38-ABEE-0D6ABFC1C73E}">
      <dgm:prSet/>
      <dgm:spPr/>
      <dgm:t>
        <a:bodyPr/>
        <a:lstStyle/>
        <a:p>
          <a:endParaRPr lang="en-US"/>
        </a:p>
      </dgm:t>
    </dgm:pt>
    <dgm:pt modelId="{33FFFFE2-85C1-4FBA-A470-30E9B3DC6927}" type="sibTrans" cxnId="{B210ADA5-513F-4F38-ABEE-0D6ABFC1C73E}">
      <dgm:prSet/>
      <dgm:spPr/>
      <dgm:t>
        <a:bodyPr/>
        <a:lstStyle/>
        <a:p>
          <a:endParaRPr lang="en-US"/>
        </a:p>
      </dgm:t>
    </dgm:pt>
    <dgm:pt modelId="{59498F47-FA6F-4B7E-A73F-1A40DBEB7D6A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 dirty="0" smtClean="0"/>
            <a:t>Primary value is to give business a user-friendly system for everyday use for both transactions and reports.</a:t>
          </a:r>
          <a:endParaRPr lang="en-US" dirty="0"/>
        </a:p>
      </dgm:t>
    </dgm:pt>
    <dgm:pt modelId="{1A445C22-AA82-4618-A951-F45D0FFEDED4}" type="parTrans" cxnId="{F9550690-1112-4EE2-9338-F6E967BE4BA9}">
      <dgm:prSet/>
      <dgm:spPr/>
      <dgm:t>
        <a:bodyPr/>
        <a:lstStyle/>
        <a:p>
          <a:endParaRPr lang="en-US"/>
        </a:p>
      </dgm:t>
    </dgm:pt>
    <dgm:pt modelId="{983A3E08-D02E-4277-B715-5C6BB4FF5C97}" type="sibTrans" cxnId="{F9550690-1112-4EE2-9338-F6E967BE4BA9}">
      <dgm:prSet/>
      <dgm:spPr/>
      <dgm:t>
        <a:bodyPr/>
        <a:lstStyle/>
        <a:p>
          <a:endParaRPr lang="en-US"/>
        </a:p>
      </dgm:t>
    </dgm:pt>
    <dgm:pt modelId="{AD3D5A18-D881-446F-B3E4-85C1C36B0681}">
      <dgm:prSet/>
      <dgm:spPr>
        <a:solidFill>
          <a:schemeClr val="accent5"/>
        </a:solidFill>
      </dgm:spPr>
      <dgm:t>
        <a:bodyPr/>
        <a:lstStyle/>
        <a:p>
          <a:pPr rtl="0"/>
          <a:r>
            <a:rPr lang="en-US" dirty="0" smtClean="0"/>
            <a:t>Different modules like Engineering, Costing, Supply Chain, Project Accounting </a:t>
          </a:r>
          <a:r>
            <a:rPr lang="en-US" dirty="0" err="1" smtClean="0"/>
            <a:t>etc</a:t>
          </a:r>
          <a:r>
            <a:rPr lang="en-US" dirty="0" smtClean="0"/>
            <a:t> are accessible from single point of entry.</a:t>
          </a:r>
          <a:endParaRPr lang="en-US" dirty="0"/>
        </a:p>
      </dgm:t>
    </dgm:pt>
    <dgm:pt modelId="{B60E064B-2C13-4AD7-8EA3-69DB2113B4C6}" type="parTrans" cxnId="{41E9F0B8-3C5B-4555-B7D7-E1E7E04CDD73}">
      <dgm:prSet/>
      <dgm:spPr/>
      <dgm:t>
        <a:bodyPr/>
        <a:lstStyle/>
        <a:p>
          <a:endParaRPr lang="en-US"/>
        </a:p>
      </dgm:t>
    </dgm:pt>
    <dgm:pt modelId="{49DA134A-3FB2-4D44-9B17-214E12762DD9}" type="sibTrans" cxnId="{41E9F0B8-3C5B-4555-B7D7-E1E7E04CDD73}">
      <dgm:prSet/>
      <dgm:spPr/>
      <dgm:t>
        <a:bodyPr/>
        <a:lstStyle/>
        <a:p>
          <a:endParaRPr lang="en-US"/>
        </a:p>
      </dgm:t>
    </dgm:pt>
    <dgm:pt modelId="{47D53EA0-E8D7-4294-8A5B-2055CCACA15B}" type="pres">
      <dgm:prSet presAssocID="{0037AD20-B2AC-4B60-AC2D-346B574835E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58EC1D-F7A6-435A-A60C-0B50F72DF856}" type="pres">
      <dgm:prSet presAssocID="{0037AD20-B2AC-4B60-AC2D-346B574835EF}" presName="dummyMaxCanvas" presStyleCnt="0">
        <dgm:presLayoutVars/>
      </dgm:prSet>
      <dgm:spPr/>
    </dgm:pt>
    <dgm:pt modelId="{8639246B-2B78-40EE-ACE1-651AEF3CAE84}" type="pres">
      <dgm:prSet presAssocID="{0037AD20-B2AC-4B60-AC2D-346B574835E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71E62-26CF-477E-8A10-9CDCD46C5048}" type="pres">
      <dgm:prSet presAssocID="{0037AD20-B2AC-4B60-AC2D-346B574835E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BCC16-6947-461D-8163-6E912367AF89}" type="pres">
      <dgm:prSet presAssocID="{0037AD20-B2AC-4B60-AC2D-346B574835E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705E75-5E69-485C-9400-E6ED0209772D}" type="pres">
      <dgm:prSet presAssocID="{0037AD20-B2AC-4B60-AC2D-346B574835E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EFF67-0604-4495-81A0-6BE669BFBB33}" type="pres">
      <dgm:prSet presAssocID="{0037AD20-B2AC-4B60-AC2D-346B574835E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6254E-2969-4F07-BAD3-CC8F10E5EE84}" type="pres">
      <dgm:prSet presAssocID="{0037AD20-B2AC-4B60-AC2D-346B574835E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3DE61-6DB0-4D0A-A449-A948EC4DA411}" type="pres">
      <dgm:prSet presAssocID="{0037AD20-B2AC-4B60-AC2D-346B574835E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42288-577C-4A9D-9D39-85FA2C6F4405}" type="pres">
      <dgm:prSet presAssocID="{0037AD20-B2AC-4B60-AC2D-346B574835E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B1A3C2-8380-4A28-B659-3E93D1DE22C4}" type="pres">
      <dgm:prSet presAssocID="{0037AD20-B2AC-4B60-AC2D-346B574835E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719CA-7EC3-46BE-A783-964E364463DE}" type="pres">
      <dgm:prSet presAssocID="{0037AD20-B2AC-4B60-AC2D-346B574835E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751A63-0DDB-4962-B134-627DA573E300}" type="pres">
      <dgm:prSet presAssocID="{0037AD20-B2AC-4B60-AC2D-346B574835E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1288E-D6F2-40AE-A7D3-588FFF2C22ED}" type="pres">
      <dgm:prSet presAssocID="{0037AD20-B2AC-4B60-AC2D-346B574835E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BD29A0-52D4-44CE-94A0-A407D68FCC16}" type="pres">
      <dgm:prSet presAssocID="{0037AD20-B2AC-4B60-AC2D-346B574835E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1C8F5-AD98-48DF-A65B-8C94751066A4}" type="pres">
      <dgm:prSet presAssocID="{0037AD20-B2AC-4B60-AC2D-346B574835E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09F81-BDCE-4532-9BF7-7C6AC7AB4800}" type="presOf" srcId="{AB1B4971-C147-4466-AF64-293BD5C59470}" destId="{E3751A63-0DDB-4962-B134-627DA573E300}" srcOrd="1" destOrd="0" presId="urn:microsoft.com/office/officeart/2005/8/layout/vProcess5"/>
    <dgm:cxn modelId="{FB644A29-B45D-4F44-93F9-7DD06D0F1CA0}" srcId="{0037AD20-B2AC-4B60-AC2D-346B574835EF}" destId="{AB1B4971-C147-4466-AF64-293BD5C59470}" srcOrd="1" destOrd="0" parTransId="{F6EAD7FD-5E88-46BC-A18F-D0C21BCCA07A}" sibTransId="{F5E26150-8F0A-4795-BF19-910B418149C1}"/>
    <dgm:cxn modelId="{13637379-8B70-4592-BA2D-4A6B9B9BBFEE}" type="presOf" srcId="{33FFFFE2-85C1-4FBA-A470-30E9B3DC6927}" destId="{51F42288-577C-4A9D-9D39-85FA2C6F4405}" srcOrd="0" destOrd="0" presId="urn:microsoft.com/office/officeart/2005/8/layout/vProcess5"/>
    <dgm:cxn modelId="{B210ADA5-513F-4F38-ABEE-0D6ABFC1C73E}" srcId="{0037AD20-B2AC-4B60-AC2D-346B574835EF}" destId="{5ADE157A-6928-4BBD-A248-9840685CB94A}" srcOrd="2" destOrd="0" parTransId="{22B8D529-A0B7-4F3E-9244-47557037A970}" sibTransId="{33FFFFE2-85C1-4FBA-A470-30E9B3DC6927}"/>
    <dgm:cxn modelId="{482D767C-81A7-47CD-ACB4-F57355F245B0}" type="presOf" srcId="{AB1B4971-C147-4466-AF64-293BD5C59470}" destId="{52671E62-26CF-477E-8A10-9CDCD46C5048}" srcOrd="0" destOrd="0" presId="urn:microsoft.com/office/officeart/2005/8/layout/vProcess5"/>
    <dgm:cxn modelId="{1DD1B1E7-FCBD-4879-A66C-A9CAA80A7385}" type="presOf" srcId="{18562D20-05E0-44E8-8BAF-4BA42A5745A2}" destId="{8639246B-2B78-40EE-ACE1-651AEF3CAE84}" srcOrd="0" destOrd="0" presId="urn:microsoft.com/office/officeart/2005/8/layout/vProcess5"/>
    <dgm:cxn modelId="{86ABFDAD-7298-431B-A2CA-F0224C42E13A}" type="presOf" srcId="{59498F47-FA6F-4B7E-A73F-1A40DBEB7D6A}" destId="{ECBD29A0-52D4-44CE-94A0-A407D68FCC16}" srcOrd="1" destOrd="0" presId="urn:microsoft.com/office/officeart/2005/8/layout/vProcess5"/>
    <dgm:cxn modelId="{DC14A62D-415E-4483-BF35-27D5C5C2DE4D}" type="presOf" srcId="{983A3E08-D02E-4277-B715-5C6BB4FF5C97}" destId="{75B1A3C2-8380-4A28-B659-3E93D1DE22C4}" srcOrd="0" destOrd="0" presId="urn:microsoft.com/office/officeart/2005/8/layout/vProcess5"/>
    <dgm:cxn modelId="{E85A2931-646B-4C0C-AC8C-3409E968CAD0}" type="presOf" srcId="{AD3D5A18-D881-446F-B3E4-85C1C36B0681}" destId="{588EFF67-0604-4495-81A0-6BE669BFBB33}" srcOrd="0" destOrd="0" presId="urn:microsoft.com/office/officeart/2005/8/layout/vProcess5"/>
    <dgm:cxn modelId="{FD624C80-4FBF-45AF-8447-73495F169D97}" srcId="{0037AD20-B2AC-4B60-AC2D-346B574835EF}" destId="{18562D20-05E0-44E8-8BAF-4BA42A5745A2}" srcOrd="0" destOrd="0" parTransId="{557A8302-DFBB-41FE-8851-C9F476C78332}" sibTransId="{5311B18B-C8E3-48BA-B190-97ACDDCF6020}"/>
    <dgm:cxn modelId="{F9550690-1112-4EE2-9338-F6E967BE4BA9}" srcId="{0037AD20-B2AC-4B60-AC2D-346B574835EF}" destId="{59498F47-FA6F-4B7E-A73F-1A40DBEB7D6A}" srcOrd="3" destOrd="0" parTransId="{1A445C22-AA82-4618-A951-F45D0FFEDED4}" sibTransId="{983A3E08-D02E-4277-B715-5C6BB4FF5C97}"/>
    <dgm:cxn modelId="{FE974962-6E44-4189-8F26-CC9779C28711}" type="presOf" srcId="{0037AD20-B2AC-4B60-AC2D-346B574835EF}" destId="{47D53EA0-E8D7-4294-8A5B-2055CCACA15B}" srcOrd="0" destOrd="0" presId="urn:microsoft.com/office/officeart/2005/8/layout/vProcess5"/>
    <dgm:cxn modelId="{461C0666-077B-4EB4-AAE1-093524BE9824}" type="presOf" srcId="{18562D20-05E0-44E8-8BAF-4BA42A5745A2}" destId="{A3E719CA-7EC3-46BE-A783-964E364463DE}" srcOrd="1" destOrd="0" presId="urn:microsoft.com/office/officeart/2005/8/layout/vProcess5"/>
    <dgm:cxn modelId="{41E9F0B8-3C5B-4555-B7D7-E1E7E04CDD73}" srcId="{0037AD20-B2AC-4B60-AC2D-346B574835EF}" destId="{AD3D5A18-D881-446F-B3E4-85C1C36B0681}" srcOrd="4" destOrd="0" parTransId="{B60E064B-2C13-4AD7-8EA3-69DB2113B4C6}" sibTransId="{49DA134A-3FB2-4D44-9B17-214E12762DD9}"/>
    <dgm:cxn modelId="{FDDA3EBD-8ED5-4ED9-AF1D-BB9A131AED90}" type="presOf" srcId="{5ADE157A-6928-4BBD-A248-9840685CB94A}" destId="{BDBBCC16-6947-461D-8163-6E912367AF89}" srcOrd="0" destOrd="0" presId="urn:microsoft.com/office/officeart/2005/8/layout/vProcess5"/>
    <dgm:cxn modelId="{5ADDD525-35FB-4299-8561-5693DD373C87}" type="presOf" srcId="{AD3D5A18-D881-446F-B3E4-85C1C36B0681}" destId="{E801C8F5-AD98-48DF-A65B-8C94751066A4}" srcOrd="1" destOrd="0" presId="urn:microsoft.com/office/officeart/2005/8/layout/vProcess5"/>
    <dgm:cxn modelId="{142B27BC-ADA5-477A-B5DA-950EDD14FDB5}" type="presOf" srcId="{59498F47-FA6F-4B7E-A73F-1A40DBEB7D6A}" destId="{70705E75-5E69-485C-9400-E6ED0209772D}" srcOrd="0" destOrd="0" presId="urn:microsoft.com/office/officeart/2005/8/layout/vProcess5"/>
    <dgm:cxn modelId="{331CA592-CB89-4379-9767-E9A51861DB6B}" type="presOf" srcId="{5ADE157A-6928-4BBD-A248-9840685CB94A}" destId="{6451288E-D6F2-40AE-A7D3-588FFF2C22ED}" srcOrd="1" destOrd="0" presId="urn:microsoft.com/office/officeart/2005/8/layout/vProcess5"/>
    <dgm:cxn modelId="{F172C93E-1F87-49D1-A8B6-CABAF3370397}" type="presOf" srcId="{5311B18B-C8E3-48BA-B190-97ACDDCF6020}" destId="{7C86254E-2969-4F07-BAD3-CC8F10E5EE84}" srcOrd="0" destOrd="0" presId="urn:microsoft.com/office/officeart/2005/8/layout/vProcess5"/>
    <dgm:cxn modelId="{578B0842-08CE-4DE0-8539-8A75B21C313D}" type="presOf" srcId="{F5E26150-8F0A-4795-BF19-910B418149C1}" destId="{AB43DE61-6DB0-4D0A-A449-A948EC4DA411}" srcOrd="0" destOrd="0" presId="urn:microsoft.com/office/officeart/2005/8/layout/vProcess5"/>
    <dgm:cxn modelId="{3791B5E0-8D19-4986-8938-D11F255764F1}" type="presParOf" srcId="{47D53EA0-E8D7-4294-8A5B-2055CCACA15B}" destId="{9258EC1D-F7A6-435A-A60C-0B50F72DF856}" srcOrd="0" destOrd="0" presId="urn:microsoft.com/office/officeart/2005/8/layout/vProcess5"/>
    <dgm:cxn modelId="{0C61CA4E-270D-42EB-8BE4-23DF6DD86695}" type="presParOf" srcId="{47D53EA0-E8D7-4294-8A5B-2055CCACA15B}" destId="{8639246B-2B78-40EE-ACE1-651AEF3CAE84}" srcOrd="1" destOrd="0" presId="urn:microsoft.com/office/officeart/2005/8/layout/vProcess5"/>
    <dgm:cxn modelId="{92214EEB-3E1F-474C-A233-14FFB5EA671D}" type="presParOf" srcId="{47D53EA0-E8D7-4294-8A5B-2055CCACA15B}" destId="{52671E62-26CF-477E-8A10-9CDCD46C5048}" srcOrd="2" destOrd="0" presId="urn:microsoft.com/office/officeart/2005/8/layout/vProcess5"/>
    <dgm:cxn modelId="{300D9100-E0E2-49B4-8C38-DC2143772E06}" type="presParOf" srcId="{47D53EA0-E8D7-4294-8A5B-2055CCACA15B}" destId="{BDBBCC16-6947-461D-8163-6E912367AF89}" srcOrd="3" destOrd="0" presId="urn:microsoft.com/office/officeart/2005/8/layout/vProcess5"/>
    <dgm:cxn modelId="{3A99CE5C-2C53-4F3D-A878-A4ECC54A203C}" type="presParOf" srcId="{47D53EA0-E8D7-4294-8A5B-2055CCACA15B}" destId="{70705E75-5E69-485C-9400-E6ED0209772D}" srcOrd="4" destOrd="0" presId="urn:microsoft.com/office/officeart/2005/8/layout/vProcess5"/>
    <dgm:cxn modelId="{11140E96-386F-4FBB-930F-00D07E56A5B8}" type="presParOf" srcId="{47D53EA0-E8D7-4294-8A5B-2055CCACA15B}" destId="{588EFF67-0604-4495-81A0-6BE669BFBB33}" srcOrd="5" destOrd="0" presId="urn:microsoft.com/office/officeart/2005/8/layout/vProcess5"/>
    <dgm:cxn modelId="{E8A101C3-CFB0-4404-B459-A762011A82DF}" type="presParOf" srcId="{47D53EA0-E8D7-4294-8A5B-2055CCACA15B}" destId="{7C86254E-2969-4F07-BAD3-CC8F10E5EE84}" srcOrd="6" destOrd="0" presId="urn:microsoft.com/office/officeart/2005/8/layout/vProcess5"/>
    <dgm:cxn modelId="{18CE87E6-7557-40F8-83D8-C2D7AF2B54A2}" type="presParOf" srcId="{47D53EA0-E8D7-4294-8A5B-2055CCACA15B}" destId="{AB43DE61-6DB0-4D0A-A449-A948EC4DA411}" srcOrd="7" destOrd="0" presId="urn:microsoft.com/office/officeart/2005/8/layout/vProcess5"/>
    <dgm:cxn modelId="{E9B880AB-EBD9-41C1-A7FC-932F1D926B56}" type="presParOf" srcId="{47D53EA0-E8D7-4294-8A5B-2055CCACA15B}" destId="{51F42288-577C-4A9D-9D39-85FA2C6F4405}" srcOrd="8" destOrd="0" presId="urn:microsoft.com/office/officeart/2005/8/layout/vProcess5"/>
    <dgm:cxn modelId="{CE7AF24A-42EE-4E5D-982B-7E0540AB4F09}" type="presParOf" srcId="{47D53EA0-E8D7-4294-8A5B-2055CCACA15B}" destId="{75B1A3C2-8380-4A28-B659-3E93D1DE22C4}" srcOrd="9" destOrd="0" presId="urn:microsoft.com/office/officeart/2005/8/layout/vProcess5"/>
    <dgm:cxn modelId="{296ED68D-6C6E-4A6F-8C3E-AFB5242C8D46}" type="presParOf" srcId="{47D53EA0-E8D7-4294-8A5B-2055CCACA15B}" destId="{A3E719CA-7EC3-46BE-A783-964E364463DE}" srcOrd="10" destOrd="0" presId="urn:microsoft.com/office/officeart/2005/8/layout/vProcess5"/>
    <dgm:cxn modelId="{307A73BA-75AC-468F-B18E-E70DD7E9E46E}" type="presParOf" srcId="{47D53EA0-E8D7-4294-8A5B-2055CCACA15B}" destId="{E3751A63-0DDB-4962-B134-627DA573E300}" srcOrd="11" destOrd="0" presId="urn:microsoft.com/office/officeart/2005/8/layout/vProcess5"/>
    <dgm:cxn modelId="{2E7287A6-45BA-4768-BF34-DEAB00C19A79}" type="presParOf" srcId="{47D53EA0-E8D7-4294-8A5B-2055CCACA15B}" destId="{6451288E-D6F2-40AE-A7D3-588FFF2C22ED}" srcOrd="12" destOrd="0" presId="urn:microsoft.com/office/officeart/2005/8/layout/vProcess5"/>
    <dgm:cxn modelId="{1BE94CCD-B8F8-425F-A64B-26BFABFE2C47}" type="presParOf" srcId="{47D53EA0-E8D7-4294-8A5B-2055CCACA15B}" destId="{ECBD29A0-52D4-44CE-94A0-A407D68FCC16}" srcOrd="13" destOrd="0" presId="urn:microsoft.com/office/officeart/2005/8/layout/vProcess5"/>
    <dgm:cxn modelId="{117B7A5D-3D62-4240-A18E-6D285BB8EA57}" type="presParOf" srcId="{47D53EA0-E8D7-4294-8A5B-2055CCACA15B}" destId="{E801C8F5-AD98-48DF-A65B-8C94751066A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B99FD-8456-4966-8C0C-12755E6F3CD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59A60-EA23-4279-87E1-83BBD4294EA7}">
      <dgm:prSet phldrT="[Text]" custT="1"/>
      <dgm:spPr/>
      <dgm:t>
        <a:bodyPr/>
        <a:lstStyle/>
        <a:p>
          <a:r>
            <a:rPr lang="en-US" sz="1600" dirty="0" smtClean="0"/>
            <a:t>provides unified Business Process Platform </a:t>
          </a:r>
          <a:endParaRPr lang="en-US" sz="1600" dirty="0"/>
        </a:p>
      </dgm:t>
    </dgm:pt>
    <dgm:pt modelId="{8ACE1F9F-6A7D-4DE9-B6C8-622021E37B58}" type="parTrans" cxnId="{22DBEA85-4D74-4C44-B633-E558D3F20AD5}">
      <dgm:prSet/>
      <dgm:spPr/>
      <dgm:t>
        <a:bodyPr/>
        <a:lstStyle/>
        <a:p>
          <a:endParaRPr lang="en-US"/>
        </a:p>
      </dgm:t>
    </dgm:pt>
    <dgm:pt modelId="{1DCC23E7-A6EE-4373-8F22-A42D35D247BD}" type="sibTrans" cxnId="{22DBEA85-4D74-4C44-B633-E558D3F20AD5}">
      <dgm:prSet/>
      <dgm:spPr/>
      <dgm:t>
        <a:bodyPr/>
        <a:lstStyle/>
        <a:p>
          <a:endParaRPr lang="en-US"/>
        </a:p>
      </dgm:t>
    </dgm:pt>
    <dgm:pt modelId="{8C424CB0-EFF1-44B2-9F5D-942F5B28E724}">
      <dgm:prSet phldrT="[Text]" custT="1"/>
      <dgm:spPr/>
      <dgm:t>
        <a:bodyPr/>
        <a:lstStyle/>
        <a:p>
          <a:r>
            <a:rPr lang="en-US" sz="1600" dirty="0" smtClean="0"/>
            <a:t>Data Visualization Techniques (DVT) of ADF </a:t>
          </a:r>
          <a:endParaRPr lang="en-US" sz="1600" dirty="0"/>
        </a:p>
      </dgm:t>
    </dgm:pt>
    <dgm:pt modelId="{0D71871C-C88E-41D3-9CEC-8762EB973246}" type="parTrans" cxnId="{A16123D7-695C-4BF6-8E1B-4A131261C671}">
      <dgm:prSet/>
      <dgm:spPr/>
      <dgm:t>
        <a:bodyPr/>
        <a:lstStyle/>
        <a:p>
          <a:endParaRPr lang="en-US"/>
        </a:p>
      </dgm:t>
    </dgm:pt>
    <dgm:pt modelId="{DA9E0A44-C1D0-4FC3-9850-15EDB6CE6E8F}" type="sibTrans" cxnId="{A16123D7-695C-4BF6-8E1B-4A131261C671}">
      <dgm:prSet/>
      <dgm:spPr/>
      <dgm:t>
        <a:bodyPr/>
        <a:lstStyle/>
        <a:p>
          <a:endParaRPr lang="en-US"/>
        </a:p>
      </dgm:t>
    </dgm:pt>
    <dgm:pt modelId="{C2C5E0FB-0446-4F3E-ABAE-83CF5C0AA791}">
      <dgm:prSet phldrT="[Text]" custT="1"/>
      <dgm:spPr/>
      <dgm:t>
        <a:bodyPr/>
        <a:lstStyle/>
        <a:p>
          <a:r>
            <a:rPr lang="en-US" sz="1600" dirty="0" smtClean="0"/>
            <a:t>metadata layer, Analyses, Dashboards and Scorecards of OBIEE </a:t>
          </a:r>
          <a:endParaRPr lang="en-US" sz="1600" dirty="0"/>
        </a:p>
      </dgm:t>
    </dgm:pt>
    <dgm:pt modelId="{74C4A605-7901-4F58-823D-90BCA01DFCEA}" type="parTrans" cxnId="{6180A3A2-5085-4039-8E96-A746430C84A9}">
      <dgm:prSet/>
      <dgm:spPr/>
      <dgm:t>
        <a:bodyPr/>
        <a:lstStyle/>
        <a:p>
          <a:endParaRPr lang="en-US"/>
        </a:p>
      </dgm:t>
    </dgm:pt>
    <dgm:pt modelId="{522EB1DE-D305-4755-AD0C-7B1E11F8121A}" type="sibTrans" cxnId="{6180A3A2-5085-4039-8E96-A746430C84A9}">
      <dgm:prSet/>
      <dgm:spPr/>
      <dgm:t>
        <a:bodyPr/>
        <a:lstStyle/>
        <a:p>
          <a:endParaRPr lang="en-US"/>
        </a:p>
      </dgm:t>
    </dgm:pt>
    <dgm:pt modelId="{D4BCF27A-6FCA-43D2-A102-7D7984A15E43}">
      <dgm:prSet phldrT="[Text]" custT="1"/>
      <dgm:spPr/>
      <dgm:t>
        <a:bodyPr/>
        <a:lstStyle/>
        <a:p>
          <a:r>
            <a:rPr lang="en-US" sz="1600" dirty="0" smtClean="0"/>
            <a:t>Closed Loop Analytics</a:t>
          </a:r>
          <a:endParaRPr lang="en-US" sz="1600" dirty="0"/>
        </a:p>
      </dgm:t>
    </dgm:pt>
    <dgm:pt modelId="{8E2B96E6-2808-4B2B-B3C0-43C4DC3723D6}" type="parTrans" cxnId="{293F5A53-7C1D-4B94-B432-DC10D6AEC408}">
      <dgm:prSet/>
      <dgm:spPr/>
      <dgm:t>
        <a:bodyPr/>
        <a:lstStyle/>
        <a:p>
          <a:endParaRPr lang="en-US"/>
        </a:p>
      </dgm:t>
    </dgm:pt>
    <dgm:pt modelId="{047FD146-8588-4E55-B457-64F3115F78CA}" type="sibTrans" cxnId="{293F5A53-7C1D-4B94-B432-DC10D6AEC408}">
      <dgm:prSet/>
      <dgm:spPr/>
      <dgm:t>
        <a:bodyPr/>
        <a:lstStyle/>
        <a:p>
          <a:endParaRPr lang="en-US"/>
        </a:p>
      </dgm:t>
    </dgm:pt>
    <dgm:pt modelId="{CF0A7263-5503-4883-A416-784D1B2FB4EB}">
      <dgm:prSet/>
      <dgm:spPr/>
      <dgm:t>
        <a:bodyPr/>
        <a:lstStyle/>
        <a:p>
          <a:endParaRPr lang="en-US" dirty="0"/>
        </a:p>
      </dgm:t>
    </dgm:pt>
    <dgm:pt modelId="{BE7EEDD4-D316-4B8F-BE20-A1B655612B4B}" type="sibTrans" cxnId="{BE7953F2-52CA-466D-B184-CA6AD5CCDC0A}">
      <dgm:prSet/>
      <dgm:spPr/>
      <dgm:t>
        <a:bodyPr/>
        <a:lstStyle/>
        <a:p>
          <a:endParaRPr lang="en-US"/>
        </a:p>
      </dgm:t>
    </dgm:pt>
    <dgm:pt modelId="{7CE7CB82-F40B-48A6-921C-81831C5CCAF6}" type="parTrans" cxnId="{BE7953F2-52CA-466D-B184-CA6AD5CCDC0A}">
      <dgm:prSet/>
      <dgm:spPr/>
      <dgm:t>
        <a:bodyPr/>
        <a:lstStyle/>
        <a:p>
          <a:endParaRPr lang="en-US"/>
        </a:p>
      </dgm:t>
    </dgm:pt>
    <dgm:pt modelId="{E81E9D45-21D1-4A4C-9D25-237EB2212050}" type="pres">
      <dgm:prSet presAssocID="{4C2B99FD-8456-4966-8C0C-12755E6F3C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A69933-410C-463A-AFFF-CF2B410F28DB}" type="pres">
      <dgm:prSet presAssocID="{0A259A60-EA23-4279-87E1-83BBD4294EA7}" presName="parentLin" presStyleCnt="0"/>
      <dgm:spPr/>
    </dgm:pt>
    <dgm:pt modelId="{9BC378EC-6321-40F7-925B-097BFB7F5FED}" type="pres">
      <dgm:prSet presAssocID="{0A259A60-EA23-4279-87E1-83BBD4294EA7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36831F07-4EBE-46F7-8EF5-973C87F4563D}" type="pres">
      <dgm:prSet presAssocID="{0A259A60-EA23-4279-87E1-83BBD4294EA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9EF-85EC-462D-84CB-B857A088ABC6}" type="pres">
      <dgm:prSet presAssocID="{0A259A60-EA23-4279-87E1-83BBD4294EA7}" presName="negativeSpace" presStyleCnt="0"/>
      <dgm:spPr/>
    </dgm:pt>
    <dgm:pt modelId="{A42BE149-4DDE-4281-B33C-F0F493A23238}" type="pres">
      <dgm:prSet presAssocID="{0A259A60-EA23-4279-87E1-83BBD4294EA7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8CBC2-3978-450C-A9C8-B219C3A8195C}" type="pres">
      <dgm:prSet presAssocID="{1DCC23E7-A6EE-4373-8F22-A42D35D247BD}" presName="spaceBetweenRectangles" presStyleCnt="0"/>
      <dgm:spPr/>
    </dgm:pt>
    <dgm:pt modelId="{62F33A7E-17C3-4C41-B56B-7ACD4E7DAA3D}" type="pres">
      <dgm:prSet presAssocID="{8C424CB0-EFF1-44B2-9F5D-942F5B28E724}" presName="parentLin" presStyleCnt="0"/>
      <dgm:spPr/>
    </dgm:pt>
    <dgm:pt modelId="{940E0015-05D5-4757-A8EC-4B966ECE93E7}" type="pres">
      <dgm:prSet presAssocID="{8C424CB0-EFF1-44B2-9F5D-942F5B28E724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97CB380-06C3-4443-AE96-A3275A8FEB09}" type="pres">
      <dgm:prSet presAssocID="{8C424CB0-EFF1-44B2-9F5D-942F5B28E72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0BD00-B2D1-4AD5-A597-D3AC1EEB5471}" type="pres">
      <dgm:prSet presAssocID="{8C424CB0-EFF1-44B2-9F5D-942F5B28E724}" presName="negativeSpace" presStyleCnt="0"/>
      <dgm:spPr/>
    </dgm:pt>
    <dgm:pt modelId="{F26D9C10-E9B3-4F9C-A1CD-F876C51C19A7}" type="pres">
      <dgm:prSet presAssocID="{8C424CB0-EFF1-44B2-9F5D-942F5B28E724}" presName="childText" presStyleLbl="conFgAcc1" presStyleIdx="1" presStyleCnt="4">
        <dgm:presLayoutVars>
          <dgm:bulletEnabled val="1"/>
        </dgm:presLayoutVars>
      </dgm:prSet>
      <dgm:spPr/>
    </dgm:pt>
    <dgm:pt modelId="{AB45DCB0-3602-492D-94C5-EB955F04B48F}" type="pres">
      <dgm:prSet presAssocID="{DA9E0A44-C1D0-4FC3-9850-15EDB6CE6E8F}" presName="spaceBetweenRectangles" presStyleCnt="0"/>
      <dgm:spPr/>
    </dgm:pt>
    <dgm:pt modelId="{01EBA9AA-26A5-4960-8904-22B116B4AC45}" type="pres">
      <dgm:prSet presAssocID="{C2C5E0FB-0446-4F3E-ABAE-83CF5C0AA791}" presName="parentLin" presStyleCnt="0"/>
      <dgm:spPr/>
    </dgm:pt>
    <dgm:pt modelId="{5BCC3815-CDB2-4EFA-B8D3-CDE91AD20175}" type="pres">
      <dgm:prSet presAssocID="{C2C5E0FB-0446-4F3E-ABAE-83CF5C0AA791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7A8DB08F-D190-4A20-80CE-9026C2A91BB6}" type="pres">
      <dgm:prSet presAssocID="{C2C5E0FB-0446-4F3E-ABAE-83CF5C0AA79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3F701B-6DD3-46D8-B7AD-23DFDA413206}" type="pres">
      <dgm:prSet presAssocID="{C2C5E0FB-0446-4F3E-ABAE-83CF5C0AA791}" presName="negativeSpace" presStyleCnt="0"/>
      <dgm:spPr/>
    </dgm:pt>
    <dgm:pt modelId="{07079EC8-795B-45FB-9F46-2EB57BB48950}" type="pres">
      <dgm:prSet presAssocID="{C2C5E0FB-0446-4F3E-ABAE-83CF5C0AA791}" presName="childText" presStyleLbl="conFgAcc1" presStyleIdx="2" presStyleCnt="4">
        <dgm:presLayoutVars>
          <dgm:bulletEnabled val="1"/>
        </dgm:presLayoutVars>
      </dgm:prSet>
      <dgm:spPr/>
    </dgm:pt>
    <dgm:pt modelId="{7300F3AA-408D-4229-ABCF-7804AE3E9FB1}" type="pres">
      <dgm:prSet presAssocID="{522EB1DE-D305-4755-AD0C-7B1E11F8121A}" presName="spaceBetweenRectangles" presStyleCnt="0"/>
      <dgm:spPr/>
    </dgm:pt>
    <dgm:pt modelId="{44458D46-BDF0-4F13-9B7C-C06D08C20C85}" type="pres">
      <dgm:prSet presAssocID="{D4BCF27A-6FCA-43D2-A102-7D7984A15E43}" presName="parentLin" presStyleCnt="0"/>
      <dgm:spPr/>
    </dgm:pt>
    <dgm:pt modelId="{6296BAED-FD18-4134-AD2A-A42ACBB69708}" type="pres">
      <dgm:prSet presAssocID="{D4BCF27A-6FCA-43D2-A102-7D7984A15E4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AF803442-B2BF-4754-85A0-3AD20B052009}" type="pres">
      <dgm:prSet presAssocID="{D4BCF27A-6FCA-43D2-A102-7D7984A15E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61D96-54F9-419D-A539-A3BBE8775FA3}" type="pres">
      <dgm:prSet presAssocID="{D4BCF27A-6FCA-43D2-A102-7D7984A15E43}" presName="negativeSpace" presStyleCnt="0"/>
      <dgm:spPr/>
    </dgm:pt>
    <dgm:pt modelId="{5A646B2A-A21D-44B7-A651-FCA687E68564}" type="pres">
      <dgm:prSet presAssocID="{D4BCF27A-6FCA-43D2-A102-7D7984A15E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E7953F2-52CA-466D-B184-CA6AD5CCDC0A}" srcId="{0A259A60-EA23-4279-87E1-83BBD4294EA7}" destId="{CF0A7263-5503-4883-A416-784D1B2FB4EB}" srcOrd="0" destOrd="0" parTransId="{7CE7CB82-F40B-48A6-921C-81831C5CCAF6}" sibTransId="{BE7EEDD4-D316-4B8F-BE20-A1B655612B4B}"/>
    <dgm:cxn modelId="{A728B323-70EB-4F5D-9B92-475987702B68}" type="presOf" srcId="{8C424CB0-EFF1-44B2-9F5D-942F5B28E724}" destId="{197CB380-06C3-4443-AE96-A3275A8FEB09}" srcOrd="1" destOrd="0" presId="urn:microsoft.com/office/officeart/2005/8/layout/list1"/>
    <dgm:cxn modelId="{1EF9FAC9-28B0-4016-8068-E5BB534CC88B}" type="presOf" srcId="{CF0A7263-5503-4883-A416-784D1B2FB4EB}" destId="{A42BE149-4DDE-4281-B33C-F0F493A23238}" srcOrd="0" destOrd="0" presId="urn:microsoft.com/office/officeart/2005/8/layout/list1"/>
    <dgm:cxn modelId="{1CD82FCB-68AA-4D2A-89CE-358DE5398AD8}" type="presOf" srcId="{D4BCF27A-6FCA-43D2-A102-7D7984A15E43}" destId="{AF803442-B2BF-4754-85A0-3AD20B052009}" srcOrd="1" destOrd="0" presId="urn:microsoft.com/office/officeart/2005/8/layout/list1"/>
    <dgm:cxn modelId="{9B7C77B4-993C-4625-A1A8-6B11BE537D68}" type="presOf" srcId="{0A259A60-EA23-4279-87E1-83BBD4294EA7}" destId="{36831F07-4EBE-46F7-8EF5-973C87F4563D}" srcOrd="1" destOrd="0" presId="urn:microsoft.com/office/officeart/2005/8/layout/list1"/>
    <dgm:cxn modelId="{19917937-9B67-4E1F-B790-ACB478A053E3}" type="presOf" srcId="{D4BCF27A-6FCA-43D2-A102-7D7984A15E43}" destId="{6296BAED-FD18-4134-AD2A-A42ACBB69708}" srcOrd="0" destOrd="0" presId="urn:microsoft.com/office/officeart/2005/8/layout/list1"/>
    <dgm:cxn modelId="{22DBEA85-4D74-4C44-B633-E558D3F20AD5}" srcId="{4C2B99FD-8456-4966-8C0C-12755E6F3CD6}" destId="{0A259A60-EA23-4279-87E1-83BBD4294EA7}" srcOrd="0" destOrd="0" parTransId="{8ACE1F9F-6A7D-4DE9-B6C8-622021E37B58}" sibTransId="{1DCC23E7-A6EE-4373-8F22-A42D35D247BD}"/>
    <dgm:cxn modelId="{6180A3A2-5085-4039-8E96-A746430C84A9}" srcId="{4C2B99FD-8456-4966-8C0C-12755E6F3CD6}" destId="{C2C5E0FB-0446-4F3E-ABAE-83CF5C0AA791}" srcOrd="2" destOrd="0" parTransId="{74C4A605-7901-4F58-823D-90BCA01DFCEA}" sibTransId="{522EB1DE-D305-4755-AD0C-7B1E11F8121A}"/>
    <dgm:cxn modelId="{CE3FBBF5-868A-4C26-9FAB-3458D82A7CF5}" type="presOf" srcId="{C2C5E0FB-0446-4F3E-ABAE-83CF5C0AA791}" destId="{7A8DB08F-D190-4A20-80CE-9026C2A91BB6}" srcOrd="1" destOrd="0" presId="urn:microsoft.com/office/officeart/2005/8/layout/list1"/>
    <dgm:cxn modelId="{7C46258F-CE3D-499B-99B5-A030CEE0D4EF}" type="presOf" srcId="{C2C5E0FB-0446-4F3E-ABAE-83CF5C0AA791}" destId="{5BCC3815-CDB2-4EFA-B8D3-CDE91AD20175}" srcOrd="0" destOrd="0" presId="urn:microsoft.com/office/officeart/2005/8/layout/list1"/>
    <dgm:cxn modelId="{293F5A53-7C1D-4B94-B432-DC10D6AEC408}" srcId="{4C2B99FD-8456-4966-8C0C-12755E6F3CD6}" destId="{D4BCF27A-6FCA-43D2-A102-7D7984A15E43}" srcOrd="3" destOrd="0" parTransId="{8E2B96E6-2808-4B2B-B3C0-43C4DC3723D6}" sibTransId="{047FD146-8588-4E55-B457-64F3115F78CA}"/>
    <dgm:cxn modelId="{A16123D7-695C-4BF6-8E1B-4A131261C671}" srcId="{4C2B99FD-8456-4966-8C0C-12755E6F3CD6}" destId="{8C424CB0-EFF1-44B2-9F5D-942F5B28E724}" srcOrd="1" destOrd="0" parTransId="{0D71871C-C88E-41D3-9CEC-8762EB973246}" sibTransId="{DA9E0A44-C1D0-4FC3-9850-15EDB6CE6E8F}"/>
    <dgm:cxn modelId="{5155AE79-1354-423D-B515-244CB7C14A71}" type="presOf" srcId="{0A259A60-EA23-4279-87E1-83BBD4294EA7}" destId="{9BC378EC-6321-40F7-925B-097BFB7F5FED}" srcOrd="0" destOrd="0" presId="urn:microsoft.com/office/officeart/2005/8/layout/list1"/>
    <dgm:cxn modelId="{8E6668BA-3DD8-4702-9ABD-3201460B2B0B}" type="presOf" srcId="{4C2B99FD-8456-4966-8C0C-12755E6F3CD6}" destId="{E81E9D45-21D1-4A4C-9D25-237EB2212050}" srcOrd="0" destOrd="0" presId="urn:microsoft.com/office/officeart/2005/8/layout/list1"/>
    <dgm:cxn modelId="{A663CB12-E570-4886-A93A-1442D0635B3B}" type="presOf" srcId="{8C424CB0-EFF1-44B2-9F5D-942F5B28E724}" destId="{940E0015-05D5-4757-A8EC-4B966ECE93E7}" srcOrd="0" destOrd="0" presId="urn:microsoft.com/office/officeart/2005/8/layout/list1"/>
    <dgm:cxn modelId="{BC8A9AB5-06CF-4C5A-9B2C-3F469EAB19A8}" type="presParOf" srcId="{E81E9D45-21D1-4A4C-9D25-237EB2212050}" destId="{E9A69933-410C-463A-AFFF-CF2B410F28DB}" srcOrd="0" destOrd="0" presId="urn:microsoft.com/office/officeart/2005/8/layout/list1"/>
    <dgm:cxn modelId="{12B010DD-86D8-4E5C-80C3-5562914F8F9F}" type="presParOf" srcId="{E9A69933-410C-463A-AFFF-CF2B410F28DB}" destId="{9BC378EC-6321-40F7-925B-097BFB7F5FED}" srcOrd="0" destOrd="0" presId="urn:microsoft.com/office/officeart/2005/8/layout/list1"/>
    <dgm:cxn modelId="{07AFE0C1-2448-4ACC-8753-A35CB7CB9DBF}" type="presParOf" srcId="{E9A69933-410C-463A-AFFF-CF2B410F28DB}" destId="{36831F07-4EBE-46F7-8EF5-973C87F4563D}" srcOrd="1" destOrd="0" presId="urn:microsoft.com/office/officeart/2005/8/layout/list1"/>
    <dgm:cxn modelId="{C2EFBC32-40D1-4A07-9C77-1EFB01C6EFF9}" type="presParOf" srcId="{E81E9D45-21D1-4A4C-9D25-237EB2212050}" destId="{225199EF-85EC-462D-84CB-B857A088ABC6}" srcOrd="1" destOrd="0" presId="urn:microsoft.com/office/officeart/2005/8/layout/list1"/>
    <dgm:cxn modelId="{D4EAC8FC-8597-42C5-9ADB-541F0CA68334}" type="presParOf" srcId="{E81E9D45-21D1-4A4C-9D25-237EB2212050}" destId="{A42BE149-4DDE-4281-B33C-F0F493A23238}" srcOrd="2" destOrd="0" presId="urn:microsoft.com/office/officeart/2005/8/layout/list1"/>
    <dgm:cxn modelId="{676EC559-35B8-419F-9C88-7E31A8B25222}" type="presParOf" srcId="{E81E9D45-21D1-4A4C-9D25-237EB2212050}" destId="{67F8CBC2-3978-450C-A9C8-B219C3A8195C}" srcOrd="3" destOrd="0" presId="urn:microsoft.com/office/officeart/2005/8/layout/list1"/>
    <dgm:cxn modelId="{DF243A36-6BFE-4AE8-81A2-B5CB1E0EDA88}" type="presParOf" srcId="{E81E9D45-21D1-4A4C-9D25-237EB2212050}" destId="{62F33A7E-17C3-4C41-B56B-7ACD4E7DAA3D}" srcOrd="4" destOrd="0" presId="urn:microsoft.com/office/officeart/2005/8/layout/list1"/>
    <dgm:cxn modelId="{F1F91834-6710-4690-A72A-0EBED4D9F50F}" type="presParOf" srcId="{62F33A7E-17C3-4C41-B56B-7ACD4E7DAA3D}" destId="{940E0015-05D5-4757-A8EC-4B966ECE93E7}" srcOrd="0" destOrd="0" presId="urn:microsoft.com/office/officeart/2005/8/layout/list1"/>
    <dgm:cxn modelId="{DFE10BE0-7187-4F94-B700-8E3A4D4A1611}" type="presParOf" srcId="{62F33A7E-17C3-4C41-B56B-7ACD4E7DAA3D}" destId="{197CB380-06C3-4443-AE96-A3275A8FEB09}" srcOrd="1" destOrd="0" presId="urn:microsoft.com/office/officeart/2005/8/layout/list1"/>
    <dgm:cxn modelId="{1D5D4027-CDC9-4666-97B0-42C9C8A0754C}" type="presParOf" srcId="{E81E9D45-21D1-4A4C-9D25-237EB2212050}" destId="{1630BD00-B2D1-4AD5-A597-D3AC1EEB5471}" srcOrd="5" destOrd="0" presId="urn:microsoft.com/office/officeart/2005/8/layout/list1"/>
    <dgm:cxn modelId="{B9A1A977-C772-4378-94A2-F5A3F45F796F}" type="presParOf" srcId="{E81E9D45-21D1-4A4C-9D25-237EB2212050}" destId="{F26D9C10-E9B3-4F9C-A1CD-F876C51C19A7}" srcOrd="6" destOrd="0" presId="urn:microsoft.com/office/officeart/2005/8/layout/list1"/>
    <dgm:cxn modelId="{E9B72A3E-52AE-4629-B370-F0E182F31751}" type="presParOf" srcId="{E81E9D45-21D1-4A4C-9D25-237EB2212050}" destId="{AB45DCB0-3602-492D-94C5-EB955F04B48F}" srcOrd="7" destOrd="0" presId="urn:microsoft.com/office/officeart/2005/8/layout/list1"/>
    <dgm:cxn modelId="{87A69854-2E86-4E5F-8E33-5D4C08317BBD}" type="presParOf" srcId="{E81E9D45-21D1-4A4C-9D25-237EB2212050}" destId="{01EBA9AA-26A5-4960-8904-22B116B4AC45}" srcOrd="8" destOrd="0" presId="urn:microsoft.com/office/officeart/2005/8/layout/list1"/>
    <dgm:cxn modelId="{303CA155-F457-42BB-A16F-1E95BB509AF7}" type="presParOf" srcId="{01EBA9AA-26A5-4960-8904-22B116B4AC45}" destId="{5BCC3815-CDB2-4EFA-B8D3-CDE91AD20175}" srcOrd="0" destOrd="0" presId="urn:microsoft.com/office/officeart/2005/8/layout/list1"/>
    <dgm:cxn modelId="{E52C5CE1-4130-4696-8644-907EC16465A0}" type="presParOf" srcId="{01EBA9AA-26A5-4960-8904-22B116B4AC45}" destId="{7A8DB08F-D190-4A20-80CE-9026C2A91BB6}" srcOrd="1" destOrd="0" presId="urn:microsoft.com/office/officeart/2005/8/layout/list1"/>
    <dgm:cxn modelId="{65E48559-8E43-4474-9E1F-D336206E50F8}" type="presParOf" srcId="{E81E9D45-21D1-4A4C-9D25-237EB2212050}" destId="{FE3F701B-6DD3-46D8-B7AD-23DFDA413206}" srcOrd="9" destOrd="0" presId="urn:microsoft.com/office/officeart/2005/8/layout/list1"/>
    <dgm:cxn modelId="{DFF34861-B9A5-475F-B375-27B02FFD962C}" type="presParOf" srcId="{E81E9D45-21D1-4A4C-9D25-237EB2212050}" destId="{07079EC8-795B-45FB-9F46-2EB57BB48950}" srcOrd="10" destOrd="0" presId="urn:microsoft.com/office/officeart/2005/8/layout/list1"/>
    <dgm:cxn modelId="{52387104-028A-4FC4-8B58-E9CCB850C393}" type="presParOf" srcId="{E81E9D45-21D1-4A4C-9D25-237EB2212050}" destId="{7300F3AA-408D-4229-ABCF-7804AE3E9FB1}" srcOrd="11" destOrd="0" presId="urn:microsoft.com/office/officeart/2005/8/layout/list1"/>
    <dgm:cxn modelId="{679D6506-6EF0-497B-8CD9-3549DD776700}" type="presParOf" srcId="{E81E9D45-21D1-4A4C-9D25-237EB2212050}" destId="{44458D46-BDF0-4F13-9B7C-C06D08C20C85}" srcOrd="12" destOrd="0" presId="urn:microsoft.com/office/officeart/2005/8/layout/list1"/>
    <dgm:cxn modelId="{B5555215-D3A5-41D1-89DC-63114C77FB03}" type="presParOf" srcId="{44458D46-BDF0-4F13-9B7C-C06D08C20C85}" destId="{6296BAED-FD18-4134-AD2A-A42ACBB69708}" srcOrd="0" destOrd="0" presId="urn:microsoft.com/office/officeart/2005/8/layout/list1"/>
    <dgm:cxn modelId="{BD3E3EF0-E10A-4B6B-B8FD-7D1A93248B92}" type="presParOf" srcId="{44458D46-BDF0-4F13-9B7C-C06D08C20C85}" destId="{AF803442-B2BF-4754-85A0-3AD20B052009}" srcOrd="1" destOrd="0" presId="urn:microsoft.com/office/officeart/2005/8/layout/list1"/>
    <dgm:cxn modelId="{C1805930-999C-4CBE-B7B7-AC1AB73EF5DB}" type="presParOf" srcId="{E81E9D45-21D1-4A4C-9D25-237EB2212050}" destId="{E0561D96-54F9-419D-A539-A3BBE8775FA3}" srcOrd="13" destOrd="0" presId="urn:microsoft.com/office/officeart/2005/8/layout/list1"/>
    <dgm:cxn modelId="{904CB3C8-6437-40A3-9386-D84DD5A0CFC4}" type="presParOf" srcId="{E81E9D45-21D1-4A4C-9D25-237EB2212050}" destId="{5A646B2A-A21D-44B7-A651-FCA687E6856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C66A6D2-B7FF-4C72-B78E-DFFFF11B262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509454-CA26-493D-9550-CFF764486D8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Display complete set of BI reports and dashboards from </a:t>
          </a:r>
          <a:r>
            <a:rPr lang="en-US" dirty="0" err="1" smtClean="0"/>
            <a:t>Webcenter</a:t>
          </a:r>
          <a:r>
            <a:rPr lang="en-US" dirty="0" smtClean="0"/>
            <a:t>.</a:t>
          </a:r>
          <a:endParaRPr lang="en-US" dirty="0"/>
        </a:p>
      </dgm:t>
    </dgm:pt>
    <dgm:pt modelId="{9513EAD3-ED6A-4DD9-91B5-6C92028CF49E}" type="parTrans" cxnId="{7A0CAA4B-FD6D-4869-918E-9EA52A6BF687}">
      <dgm:prSet/>
      <dgm:spPr/>
      <dgm:t>
        <a:bodyPr/>
        <a:lstStyle/>
        <a:p>
          <a:endParaRPr lang="en-US"/>
        </a:p>
      </dgm:t>
    </dgm:pt>
    <dgm:pt modelId="{7092E4C7-BDFC-4904-850D-E0CC055BCD6D}" type="sibTrans" cxnId="{7A0CAA4B-FD6D-4869-918E-9EA52A6BF687}">
      <dgm:prSet/>
      <dgm:spPr/>
      <dgm:t>
        <a:bodyPr/>
        <a:lstStyle/>
        <a:p>
          <a:endParaRPr lang="en-US"/>
        </a:p>
      </dgm:t>
    </dgm:pt>
    <dgm:pt modelId="{05641A20-BB7D-4487-9C11-86C25F89E3B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Ad-hoc analysis for business users via interactive dashboards.</a:t>
          </a:r>
          <a:endParaRPr lang="en-US" dirty="0"/>
        </a:p>
      </dgm:t>
    </dgm:pt>
    <dgm:pt modelId="{05344E6F-48BC-49F4-9A6B-E3768E3CCBE9}" type="parTrans" cxnId="{2B2C596E-8D74-41D6-930B-38ABBB66BA3A}">
      <dgm:prSet/>
      <dgm:spPr/>
      <dgm:t>
        <a:bodyPr/>
        <a:lstStyle/>
        <a:p>
          <a:endParaRPr lang="en-US"/>
        </a:p>
      </dgm:t>
    </dgm:pt>
    <dgm:pt modelId="{BC0DABC3-97FD-440E-B54E-7FFE8671866E}" type="sibTrans" cxnId="{2B2C596E-8D74-41D6-930B-38ABBB66BA3A}">
      <dgm:prSet/>
      <dgm:spPr/>
      <dgm:t>
        <a:bodyPr/>
        <a:lstStyle/>
        <a:p>
          <a:endParaRPr lang="en-US"/>
        </a:p>
      </dgm:t>
    </dgm:pt>
    <dgm:pt modelId="{5D8FD2C2-8C99-4C60-B6B2-E3FC364A6AF1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Object and Data level security features</a:t>
          </a:r>
          <a:endParaRPr lang="en-US" dirty="0"/>
        </a:p>
      </dgm:t>
    </dgm:pt>
    <dgm:pt modelId="{CCB1F23C-0B4B-444E-9EF7-1D8B1DF9619B}" type="parTrans" cxnId="{D269674D-4040-46BA-9AC8-F14BBA64B2F7}">
      <dgm:prSet/>
      <dgm:spPr/>
      <dgm:t>
        <a:bodyPr/>
        <a:lstStyle/>
        <a:p>
          <a:endParaRPr lang="en-US"/>
        </a:p>
      </dgm:t>
    </dgm:pt>
    <dgm:pt modelId="{7152FB91-1EFE-45F7-9ECF-ACEFD07C3A37}" type="sibTrans" cxnId="{D269674D-4040-46BA-9AC8-F14BBA64B2F7}">
      <dgm:prSet/>
      <dgm:spPr/>
      <dgm:t>
        <a:bodyPr/>
        <a:lstStyle/>
        <a:p>
          <a:endParaRPr lang="en-US"/>
        </a:p>
      </dgm:t>
    </dgm:pt>
    <dgm:pt modelId="{42A4B11C-DB68-47EC-9CA4-0EC97EBE290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Write Back functionality.</a:t>
          </a:r>
          <a:endParaRPr lang="en-US" dirty="0"/>
        </a:p>
      </dgm:t>
    </dgm:pt>
    <dgm:pt modelId="{A1C95C86-4219-45A0-A478-8D5C1CEAA7EC}" type="parTrans" cxnId="{D6C8A4B4-3C57-436A-81F3-B42B0CA0DD95}">
      <dgm:prSet/>
      <dgm:spPr/>
      <dgm:t>
        <a:bodyPr/>
        <a:lstStyle/>
        <a:p>
          <a:endParaRPr lang="en-US"/>
        </a:p>
      </dgm:t>
    </dgm:pt>
    <dgm:pt modelId="{A6D2DCD1-0A7E-4368-A009-EF07CDF3EEDD}" type="sibTrans" cxnId="{D6C8A4B4-3C57-436A-81F3-B42B0CA0DD95}">
      <dgm:prSet/>
      <dgm:spPr/>
      <dgm:t>
        <a:bodyPr/>
        <a:lstStyle/>
        <a:p>
          <a:endParaRPr lang="en-US"/>
        </a:p>
      </dgm:t>
    </dgm:pt>
    <dgm:pt modelId="{365128C7-52F3-4F7F-A368-76F02CEFB38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Dynamically generating business rules and customizations</a:t>
          </a:r>
          <a:endParaRPr lang="en-US" dirty="0"/>
        </a:p>
      </dgm:t>
    </dgm:pt>
    <dgm:pt modelId="{B24AD456-D833-4B3E-B4A6-BCA1ADFE9313}" type="parTrans" cxnId="{C86266FE-1F51-421E-B5A8-4FB74FE9D9FE}">
      <dgm:prSet/>
      <dgm:spPr/>
      <dgm:t>
        <a:bodyPr/>
        <a:lstStyle/>
        <a:p>
          <a:endParaRPr lang="en-US"/>
        </a:p>
      </dgm:t>
    </dgm:pt>
    <dgm:pt modelId="{7B0D160C-1035-4CEA-B2BF-10ADE7A078F9}" type="sibTrans" cxnId="{C86266FE-1F51-421E-B5A8-4FB74FE9D9FE}">
      <dgm:prSet/>
      <dgm:spPr/>
      <dgm:t>
        <a:bodyPr/>
        <a:lstStyle/>
        <a:p>
          <a:endParaRPr lang="en-US"/>
        </a:p>
      </dgm:t>
    </dgm:pt>
    <dgm:pt modelId="{A15B55E8-2681-431B-A4D6-068779D133A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Setups required for SSL and Presentation Services</a:t>
          </a:r>
          <a:endParaRPr lang="en-US" dirty="0"/>
        </a:p>
      </dgm:t>
    </dgm:pt>
    <dgm:pt modelId="{A3261D3A-8AAB-4C2F-9BEB-D0AC898653D0}" type="parTrans" cxnId="{D9344176-0F3B-409F-ACCB-D4F72B2A1675}">
      <dgm:prSet/>
      <dgm:spPr/>
      <dgm:t>
        <a:bodyPr/>
        <a:lstStyle/>
        <a:p>
          <a:endParaRPr lang="en-US"/>
        </a:p>
      </dgm:t>
    </dgm:pt>
    <dgm:pt modelId="{D2AE81BE-AA11-4E0F-9CE3-951A67F1F245}" type="sibTrans" cxnId="{D9344176-0F3B-409F-ACCB-D4F72B2A1675}">
      <dgm:prSet/>
      <dgm:spPr/>
      <dgm:t>
        <a:bodyPr/>
        <a:lstStyle/>
        <a:p>
          <a:endParaRPr lang="en-US"/>
        </a:p>
      </dgm:t>
    </dgm:pt>
    <dgm:pt modelId="{56ABC4D5-E338-4DFA-99DA-252758B06DF9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Connect to analytic sources such as </a:t>
          </a:r>
          <a:r>
            <a:rPr lang="en-US" dirty="0" err="1" smtClean="0"/>
            <a:t>Essbase</a:t>
          </a:r>
          <a:r>
            <a:rPr lang="en-US" dirty="0" smtClean="0"/>
            <a:t>, </a:t>
          </a:r>
          <a:r>
            <a:rPr lang="en-US" dirty="0" err="1" smtClean="0"/>
            <a:t>TimesTen</a:t>
          </a:r>
          <a:r>
            <a:rPr lang="en-US" dirty="0" smtClean="0"/>
            <a:t>, Teradata and Oracle OLAP</a:t>
          </a:r>
          <a:endParaRPr lang="en-US" dirty="0"/>
        </a:p>
      </dgm:t>
    </dgm:pt>
    <dgm:pt modelId="{E13F4FCC-B317-4FAF-A1D6-F6E402DA6921}" type="parTrans" cxnId="{D660077E-A699-430E-AD06-039696C1A87E}">
      <dgm:prSet/>
      <dgm:spPr/>
      <dgm:t>
        <a:bodyPr/>
        <a:lstStyle/>
        <a:p>
          <a:endParaRPr lang="en-US"/>
        </a:p>
      </dgm:t>
    </dgm:pt>
    <dgm:pt modelId="{673C88A4-7A9B-4C9E-A633-C60AC88B8540}" type="sibTrans" cxnId="{D660077E-A699-430E-AD06-039696C1A87E}">
      <dgm:prSet/>
      <dgm:spPr/>
      <dgm:t>
        <a:bodyPr/>
        <a:lstStyle/>
        <a:p>
          <a:endParaRPr lang="en-US"/>
        </a:p>
      </dgm:t>
    </dgm:pt>
    <dgm:pt modelId="{64B84A39-3B3A-4A33-9927-87511562AE02}" type="pres">
      <dgm:prSet presAssocID="{4C66A6D2-B7FF-4C72-B78E-DFFFF11B262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8105CB-B79B-42AA-A5B0-11464B77E8EC}" type="pres">
      <dgm:prSet presAssocID="{F8509454-CA26-493D-9550-CFF764486D8B}" presName="comp" presStyleCnt="0"/>
      <dgm:spPr/>
    </dgm:pt>
    <dgm:pt modelId="{DA0E80BC-3F7C-4538-9F52-E0FFD7196C0E}" type="pres">
      <dgm:prSet presAssocID="{F8509454-CA26-493D-9550-CFF764486D8B}" presName="box" presStyleLbl="node1" presStyleIdx="0" presStyleCnt="7"/>
      <dgm:spPr/>
      <dgm:t>
        <a:bodyPr/>
        <a:lstStyle/>
        <a:p>
          <a:endParaRPr lang="en-US"/>
        </a:p>
      </dgm:t>
    </dgm:pt>
    <dgm:pt modelId="{C7FAAEC5-2377-44F6-9D16-DADC2A55D117}" type="pres">
      <dgm:prSet presAssocID="{F8509454-CA26-493D-9550-CFF764486D8B}" presName="img" presStyleLbl="fgImgPlace1" presStyleIdx="0" presStyleCnt="7" custFlipHor="1" custScaleX="4516" custLinFactNeighborX="-49309" custLinFactNeighborY="1853"/>
      <dgm:spPr/>
    </dgm:pt>
    <dgm:pt modelId="{D2CF5DFA-D3F6-4874-84D0-1B1C179C4968}" type="pres">
      <dgm:prSet presAssocID="{F8509454-CA26-493D-9550-CFF764486D8B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BEC59-E512-47FC-96DD-F55C7094CD51}" type="pres">
      <dgm:prSet presAssocID="{7092E4C7-BDFC-4904-850D-E0CC055BCD6D}" presName="spacer" presStyleCnt="0"/>
      <dgm:spPr/>
    </dgm:pt>
    <dgm:pt modelId="{67D552FD-379B-4394-B9C5-086CF5164132}" type="pres">
      <dgm:prSet presAssocID="{05641A20-BB7D-4487-9C11-86C25F89E3B2}" presName="comp" presStyleCnt="0"/>
      <dgm:spPr/>
    </dgm:pt>
    <dgm:pt modelId="{00679691-F393-4BB7-A8FF-9A55EFB44AC8}" type="pres">
      <dgm:prSet presAssocID="{05641A20-BB7D-4487-9C11-86C25F89E3B2}" presName="box" presStyleLbl="node1" presStyleIdx="1" presStyleCnt="7"/>
      <dgm:spPr/>
      <dgm:t>
        <a:bodyPr/>
        <a:lstStyle/>
        <a:p>
          <a:endParaRPr lang="en-US"/>
        </a:p>
      </dgm:t>
    </dgm:pt>
    <dgm:pt modelId="{6385160A-2BE0-4010-88C1-F6567F26623E}" type="pres">
      <dgm:prSet presAssocID="{05641A20-BB7D-4487-9C11-86C25F89E3B2}" presName="img" presStyleLbl="fgImgPlace1" presStyleIdx="1" presStyleCnt="7" custFlipHor="1" custScaleX="4470" custLinFactNeighborX="-50904" custLinFactNeighborY="8612"/>
      <dgm:spPr/>
    </dgm:pt>
    <dgm:pt modelId="{7A3BD66B-6AC7-4912-8DFE-1E159A84D9F1}" type="pres">
      <dgm:prSet presAssocID="{05641A20-BB7D-4487-9C11-86C25F89E3B2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67ACD-31CE-45DA-9C62-20C1E6B24E68}" type="pres">
      <dgm:prSet presAssocID="{BC0DABC3-97FD-440E-B54E-7FFE8671866E}" presName="spacer" presStyleCnt="0"/>
      <dgm:spPr/>
    </dgm:pt>
    <dgm:pt modelId="{2F00FE00-DB7F-4A8B-B188-6B70860F3C15}" type="pres">
      <dgm:prSet presAssocID="{5D8FD2C2-8C99-4C60-B6B2-E3FC364A6AF1}" presName="comp" presStyleCnt="0"/>
      <dgm:spPr/>
    </dgm:pt>
    <dgm:pt modelId="{BF492C40-E994-401B-AB99-4D0CD5BDC04F}" type="pres">
      <dgm:prSet presAssocID="{5D8FD2C2-8C99-4C60-B6B2-E3FC364A6AF1}" presName="box" presStyleLbl="node1" presStyleIdx="2" presStyleCnt="7"/>
      <dgm:spPr/>
      <dgm:t>
        <a:bodyPr/>
        <a:lstStyle/>
        <a:p>
          <a:endParaRPr lang="en-US"/>
        </a:p>
      </dgm:t>
    </dgm:pt>
    <dgm:pt modelId="{1DFD2271-E76D-442C-8395-8B40C046FF4A}" type="pres">
      <dgm:prSet presAssocID="{5D8FD2C2-8C99-4C60-B6B2-E3FC364A6AF1}" presName="img" presStyleLbl="fgImgPlace1" presStyleIdx="2" presStyleCnt="7" custScaleX="5124" custLinFactX="-100000" custLinFactNeighborX="-163700"/>
      <dgm:spPr/>
    </dgm:pt>
    <dgm:pt modelId="{17B22272-DCC1-4859-ACCC-7BD4517AD5A7}" type="pres">
      <dgm:prSet presAssocID="{5D8FD2C2-8C99-4C60-B6B2-E3FC364A6AF1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28CEB-89CD-4341-8535-BC2603983877}" type="pres">
      <dgm:prSet presAssocID="{7152FB91-1EFE-45F7-9ECF-ACEFD07C3A37}" presName="spacer" presStyleCnt="0"/>
      <dgm:spPr/>
    </dgm:pt>
    <dgm:pt modelId="{5AAE3C1A-EE67-4C1A-8900-C3FA151C054A}" type="pres">
      <dgm:prSet presAssocID="{42A4B11C-DB68-47EC-9CA4-0EC97EBE2902}" presName="comp" presStyleCnt="0"/>
      <dgm:spPr/>
    </dgm:pt>
    <dgm:pt modelId="{5CD1DE64-F74C-4D0E-85ED-385ED6047B95}" type="pres">
      <dgm:prSet presAssocID="{42A4B11C-DB68-47EC-9CA4-0EC97EBE2902}" presName="box" presStyleLbl="node1" presStyleIdx="3" presStyleCnt="7"/>
      <dgm:spPr/>
      <dgm:t>
        <a:bodyPr/>
        <a:lstStyle/>
        <a:p>
          <a:endParaRPr lang="en-US"/>
        </a:p>
      </dgm:t>
    </dgm:pt>
    <dgm:pt modelId="{6959D521-EC82-44B3-92FC-12AD721F3605}" type="pres">
      <dgm:prSet presAssocID="{42A4B11C-DB68-47EC-9CA4-0EC97EBE2902}" presName="img" presStyleLbl="fgImgPlace1" presStyleIdx="3" presStyleCnt="7" custScaleX="4582" custLinFactNeighborX="-50422"/>
      <dgm:spPr/>
    </dgm:pt>
    <dgm:pt modelId="{3DD6DF97-F9E5-464D-9686-79201DD2511C}" type="pres">
      <dgm:prSet presAssocID="{42A4B11C-DB68-47EC-9CA4-0EC97EBE2902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FB61C-739A-48E1-8DB6-E5993EDC2D55}" type="pres">
      <dgm:prSet presAssocID="{A6D2DCD1-0A7E-4368-A009-EF07CDF3EEDD}" presName="spacer" presStyleCnt="0"/>
      <dgm:spPr/>
    </dgm:pt>
    <dgm:pt modelId="{3A10386D-DBBA-47DC-9B98-B912C16AF1D3}" type="pres">
      <dgm:prSet presAssocID="{56ABC4D5-E338-4DFA-99DA-252758B06DF9}" presName="comp" presStyleCnt="0"/>
      <dgm:spPr/>
    </dgm:pt>
    <dgm:pt modelId="{AAFDA42E-9BDB-4E59-A549-FA0C8FA3C2E7}" type="pres">
      <dgm:prSet presAssocID="{56ABC4D5-E338-4DFA-99DA-252758B06DF9}" presName="box" presStyleLbl="node1" presStyleIdx="4" presStyleCnt="7"/>
      <dgm:spPr/>
      <dgm:t>
        <a:bodyPr/>
        <a:lstStyle/>
        <a:p>
          <a:endParaRPr lang="en-US"/>
        </a:p>
      </dgm:t>
    </dgm:pt>
    <dgm:pt modelId="{C3A8CD11-2176-447A-AA26-D29F58FBDC67}" type="pres">
      <dgm:prSet presAssocID="{56ABC4D5-E338-4DFA-99DA-252758B06DF9}" presName="img" presStyleLbl="fgImgPlace1" presStyleIdx="4" presStyleCnt="7" custScaleX="4582" custLinFactNeighborX="-81698"/>
      <dgm:spPr/>
    </dgm:pt>
    <dgm:pt modelId="{B9A73C25-4360-4B58-A1D6-7BE94C77A1D8}" type="pres">
      <dgm:prSet presAssocID="{56ABC4D5-E338-4DFA-99DA-252758B06DF9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BB020-63B5-4BCF-85F8-4D29438AFE3E}" type="pres">
      <dgm:prSet presAssocID="{673C88A4-7A9B-4C9E-A633-C60AC88B8540}" presName="spacer" presStyleCnt="0"/>
      <dgm:spPr/>
    </dgm:pt>
    <dgm:pt modelId="{B6265D81-003D-4492-A5AC-85F6B8E1FE2D}" type="pres">
      <dgm:prSet presAssocID="{A15B55E8-2681-431B-A4D6-068779D133AC}" presName="comp" presStyleCnt="0"/>
      <dgm:spPr/>
    </dgm:pt>
    <dgm:pt modelId="{C353217B-F951-4751-B6B2-C3A1FE9C805B}" type="pres">
      <dgm:prSet presAssocID="{A15B55E8-2681-431B-A4D6-068779D133AC}" presName="box" presStyleLbl="node1" presStyleIdx="5" presStyleCnt="7"/>
      <dgm:spPr/>
      <dgm:t>
        <a:bodyPr/>
        <a:lstStyle/>
        <a:p>
          <a:endParaRPr lang="en-US"/>
        </a:p>
      </dgm:t>
    </dgm:pt>
    <dgm:pt modelId="{043937E9-3221-4F86-9FE9-621A7DF2BEEB}" type="pres">
      <dgm:prSet presAssocID="{A15B55E8-2681-431B-A4D6-068779D133AC}" presName="img" presStyleLbl="fgImgPlace1" presStyleIdx="5" presStyleCnt="7" custFlipHor="1" custScaleX="6742" custLinFactNeighborX="-57432"/>
      <dgm:spPr/>
    </dgm:pt>
    <dgm:pt modelId="{D4D7272D-E186-43F1-8025-0EAAC89EF501}" type="pres">
      <dgm:prSet presAssocID="{A15B55E8-2681-431B-A4D6-068779D133AC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32FE6-724C-484B-8F43-F652FDAB08F9}" type="pres">
      <dgm:prSet presAssocID="{D2AE81BE-AA11-4E0F-9CE3-951A67F1F245}" presName="spacer" presStyleCnt="0"/>
      <dgm:spPr/>
    </dgm:pt>
    <dgm:pt modelId="{E167619C-DE38-498E-B801-D4A807DF11FB}" type="pres">
      <dgm:prSet presAssocID="{365128C7-52F3-4F7F-A368-76F02CEFB38F}" presName="comp" presStyleCnt="0"/>
      <dgm:spPr/>
    </dgm:pt>
    <dgm:pt modelId="{ED652EB9-83ED-44B4-B6DB-CD0ECBC594BE}" type="pres">
      <dgm:prSet presAssocID="{365128C7-52F3-4F7F-A368-76F02CEFB38F}" presName="box" presStyleLbl="node1" presStyleIdx="6" presStyleCnt="7"/>
      <dgm:spPr/>
      <dgm:t>
        <a:bodyPr/>
        <a:lstStyle/>
        <a:p>
          <a:endParaRPr lang="en-US"/>
        </a:p>
      </dgm:t>
    </dgm:pt>
    <dgm:pt modelId="{B58AFC10-0532-4414-B17D-4DE8D3F8760D}" type="pres">
      <dgm:prSet presAssocID="{365128C7-52F3-4F7F-A368-76F02CEFB38F}" presName="img" presStyleLbl="fgImgPlace1" presStyleIdx="6" presStyleCnt="7" custFlipHor="1" custScaleX="6200" custLinFactNeighborX="-50964"/>
      <dgm:spPr/>
    </dgm:pt>
    <dgm:pt modelId="{5AA6AD70-8AB5-42E2-B89F-ABF1FC5A0C1B}" type="pres">
      <dgm:prSet presAssocID="{365128C7-52F3-4F7F-A368-76F02CEFB38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201BC8-1D42-4E4D-95CB-67CC3924F089}" type="presOf" srcId="{56ABC4D5-E338-4DFA-99DA-252758B06DF9}" destId="{AAFDA42E-9BDB-4E59-A549-FA0C8FA3C2E7}" srcOrd="0" destOrd="0" presId="urn:microsoft.com/office/officeart/2005/8/layout/vList4"/>
    <dgm:cxn modelId="{12AB1B81-3A32-454D-96D8-55D96B35C71E}" type="presOf" srcId="{365128C7-52F3-4F7F-A368-76F02CEFB38F}" destId="{5AA6AD70-8AB5-42E2-B89F-ABF1FC5A0C1B}" srcOrd="1" destOrd="0" presId="urn:microsoft.com/office/officeart/2005/8/layout/vList4"/>
    <dgm:cxn modelId="{D6C8A4B4-3C57-436A-81F3-B42B0CA0DD95}" srcId="{4C66A6D2-B7FF-4C72-B78E-DFFFF11B2623}" destId="{42A4B11C-DB68-47EC-9CA4-0EC97EBE2902}" srcOrd="3" destOrd="0" parTransId="{A1C95C86-4219-45A0-A478-8D5C1CEAA7EC}" sibTransId="{A6D2DCD1-0A7E-4368-A009-EF07CDF3EEDD}"/>
    <dgm:cxn modelId="{7A0CAA4B-FD6D-4869-918E-9EA52A6BF687}" srcId="{4C66A6D2-B7FF-4C72-B78E-DFFFF11B2623}" destId="{F8509454-CA26-493D-9550-CFF764486D8B}" srcOrd="0" destOrd="0" parTransId="{9513EAD3-ED6A-4DD9-91B5-6C92028CF49E}" sibTransId="{7092E4C7-BDFC-4904-850D-E0CC055BCD6D}"/>
    <dgm:cxn modelId="{7589BE37-DB71-45C8-B5EF-7CEA5447DE5E}" type="presOf" srcId="{42A4B11C-DB68-47EC-9CA4-0EC97EBE2902}" destId="{5CD1DE64-F74C-4D0E-85ED-385ED6047B95}" srcOrd="0" destOrd="0" presId="urn:microsoft.com/office/officeart/2005/8/layout/vList4"/>
    <dgm:cxn modelId="{B9A0440C-7D77-4109-A7C5-402D5AC6D513}" type="presOf" srcId="{56ABC4D5-E338-4DFA-99DA-252758B06DF9}" destId="{B9A73C25-4360-4B58-A1D6-7BE94C77A1D8}" srcOrd="1" destOrd="0" presId="urn:microsoft.com/office/officeart/2005/8/layout/vList4"/>
    <dgm:cxn modelId="{E78529E7-876F-44B0-BFC5-BF7E2DB31C3B}" type="presOf" srcId="{365128C7-52F3-4F7F-A368-76F02CEFB38F}" destId="{ED652EB9-83ED-44B4-B6DB-CD0ECBC594BE}" srcOrd="0" destOrd="0" presId="urn:microsoft.com/office/officeart/2005/8/layout/vList4"/>
    <dgm:cxn modelId="{2DC093B3-3E97-4FB9-B5A8-0B998BFC8BE5}" type="presOf" srcId="{05641A20-BB7D-4487-9C11-86C25F89E3B2}" destId="{7A3BD66B-6AC7-4912-8DFE-1E159A84D9F1}" srcOrd="1" destOrd="0" presId="urn:microsoft.com/office/officeart/2005/8/layout/vList4"/>
    <dgm:cxn modelId="{2B2C596E-8D74-41D6-930B-38ABBB66BA3A}" srcId="{4C66A6D2-B7FF-4C72-B78E-DFFFF11B2623}" destId="{05641A20-BB7D-4487-9C11-86C25F89E3B2}" srcOrd="1" destOrd="0" parTransId="{05344E6F-48BC-49F4-9A6B-E3768E3CCBE9}" sibTransId="{BC0DABC3-97FD-440E-B54E-7FFE8671866E}"/>
    <dgm:cxn modelId="{D269674D-4040-46BA-9AC8-F14BBA64B2F7}" srcId="{4C66A6D2-B7FF-4C72-B78E-DFFFF11B2623}" destId="{5D8FD2C2-8C99-4C60-B6B2-E3FC364A6AF1}" srcOrd="2" destOrd="0" parTransId="{CCB1F23C-0B4B-444E-9EF7-1D8B1DF9619B}" sibTransId="{7152FB91-1EFE-45F7-9ECF-ACEFD07C3A37}"/>
    <dgm:cxn modelId="{D9344176-0F3B-409F-ACCB-D4F72B2A1675}" srcId="{4C66A6D2-B7FF-4C72-B78E-DFFFF11B2623}" destId="{A15B55E8-2681-431B-A4D6-068779D133AC}" srcOrd="5" destOrd="0" parTransId="{A3261D3A-8AAB-4C2F-9BEB-D0AC898653D0}" sibTransId="{D2AE81BE-AA11-4E0F-9CE3-951A67F1F245}"/>
    <dgm:cxn modelId="{8323825A-7029-4B6A-8F03-3C7377989BC6}" type="presOf" srcId="{5D8FD2C2-8C99-4C60-B6B2-E3FC364A6AF1}" destId="{BF492C40-E994-401B-AB99-4D0CD5BDC04F}" srcOrd="0" destOrd="0" presId="urn:microsoft.com/office/officeart/2005/8/layout/vList4"/>
    <dgm:cxn modelId="{655544E6-95AD-4349-9910-3736A343E13E}" type="presOf" srcId="{A15B55E8-2681-431B-A4D6-068779D133AC}" destId="{D4D7272D-E186-43F1-8025-0EAAC89EF501}" srcOrd="1" destOrd="0" presId="urn:microsoft.com/office/officeart/2005/8/layout/vList4"/>
    <dgm:cxn modelId="{4D99E1D0-F6BD-4024-A3A6-E6B181016FC9}" type="presOf" srcId="{42A4B11C-DB68-47EC-9CA4-0EC97EBE2902}" destId="{3DD6DF97-F9E5-464D-9686-79201DD2511C}" srcOrd="1" destOrd="0" presId="urn:microsoft.com/office/officeart/2005/8/layout/vList4"/>
    <dgm:cxn modelId="{A61234C6-937C-4D01-9107-2A143800D6A3}" type="presOf" srcId="{F8509454-CA26-493D-9550-CFF764486D8B}" destId="{DA0E80BC-3F7C-4538-9F52-E0FFD7196C0E}" srcOrd="0" destOrd="0" presId="urn:microsoft.com/office/officeart/2005/8/layout/vList4"/>
    <dgm:cxn modelId="{E2690A28-A2C1-4F8F-B4C2-CE5A74C49B1C}" type="presOf" srcId="{5D8FD2C2-8C99-4C60-B6B2-E3FC364A6AF1}" destId="{17B22272-DCC1-4859-ACCC-7BD4517AD5A7}" srcOrd="1" destOrd="0" presId="urn:microsoft.com/office/officeart/2005/8/layout/vList4"/>
    <dgm:cxn modelId="{AFE37AE8-C710-4FCB-B619-5316B024A55A}" type="presOf" srcId="{4C66A6D2-B7FF-4C72-B78E-DFFFF11B2623}" destId="{64B84A39-3B3A-4A33-9927-87511562AE02}" srcOrd="0" destOrd="0" presId="urn:microsoft.com/office/officeart/2005/8/layout/vList4"/>
    <dgm:cxn modelId="{9E17C5A8-98F9-42DB-96D3-102411DFD973}" type="presOf" srcId="{05641A20-BB7D-4487-9C11-86C25F89E3B2}" destId="{00679691-F393-4BB7-A8FF-9A55EFB44AC8}" srcOrd="0" destOrd="0" presId="urn:microsoft.com/office/officeart/2005/8/layout/vList4"/>
    <dgm:cxn modelId="{BDC2927B-EC9A-4BC1-AD86-DD332973E272}" type="presOf" srcId="{A15B55E8-2681-431B-A4D6-068779D133AC}" destId="{C353217B-F951-4751-B6B2-C3A1FE9C805B}" srcOrd="0" destOrd="0" presId="urn:microsoft.com/office/officeart/2005/8/layout/vList4"/>
    <dgm:cxn modelId="{0968EED2-EA26-4346-860F-652C512F652C}" type="presOf" srcId="{F8509454-CA26-493D-9550-CFF764486D8B}" destId="{D2CF5DFA-D3F6-4874-84D0-1B1C179C4968}" srcOrd="1" destOrd="0" presId="urn:microsoft.com/office/officeart/2005/8/layout/vList4"/>
    <dgm:cxn modelId="{C86266FE-1F51-421E-B5A8-4FB74FE9D9FE}" srcId="{4C66A6D2-B7FF-4C72-B78E-DFFFF11B2623}" destId="{365128C7-52F3-4F7F-A368-76F02CEFB38F}" srcOrd="6" destOrd="0" parTransId="{B24AD456-D833-4B3E-B4A6-BCA1ADFE9313}" sibTransId="{7B0D160C-1035-4CEA-B2BF-10ADE7A078F9}"/>
    <dgm:cxn modelId="{D660077E-A699-430E-AD06-039696C1A87E}" srcId="{4C66A6D2-B7FF-4C72-B78E-DFFFF11B2623}" destId="{56ABC4D5-E338-4DFA-99DA-252758B06DF9}" srcOrd="4" destOrd="0" parTransId="{E13F4FCC-B317-4FAF-A1D6-F6E402DA6921}" sibTransId="{673C88A4-7A9B-4C9E-A633-C60AC88B8540}"/>
    <dgm:cxn modelId="{65684639-74E1-44EC-92D4-7BB2B751D701}" type="presParOf" srcId="{64B84A39-3B3A-4A33-9927-87511562AE02}" destId="{2C8105CB-B79B-42AA-A5B0-11464B77E8EC}" srcOrd="0" destOrd="0" presId="urn:microsoft.com/office/officeart/2005/8/layout/vList4"/>
    <dgm:cxn modelId="{50758C13-4EF7-4172-B764-8B392537AF8B}" type="presParOf" srcId="{2C8105CB-B79B-42AA-A5B0-11464B77E8EC}" destId="{DA0E80BC-3F7C-4538-9F52-E0FFD7196C0E}" srcOrd="0" destOrd="0" presId="urn:microsoft.com/office/officeart/2005/8/layout/vList4"/>
    <dgm:cxn modelId="{354142B6-904B-4492-B320-5BB082888D03}" type="presParOf" srcId="{2C8105CB-B79B-42AA-A5B0-11464B77E8EC}" destId="{C7FAAEC5-2377-44F6-9D16-DADC2A55D117}" srcOrd="1" destOrd="0" presId="urn:microsoft.com/office/officeart/2005/8/layout/vList4"/>
    <dgm:cxn modelId="{30A48191-AFEF-421B-9306-78E2F05689B8}" type="presParOf" srcId="{2C8105CB-B79B-42AA-A5B0-11464B77E8EC}" destId="{D2CF5DFA-D3F6-4874-84D0-1B1C179C4968}" srcOrd="2" destOrd="0" presId="urn:microsoft.com/office/officeart/2005/8/layout/vList4"/>
    <dgm:cxn modelId="{901F72BC-9E3F-4B86-884E-918AFBD4BC31}" type="presParOf" srcId="{64B84A39-3B3A-4A33-9927-87511562AE02}" destId="{7E2BEC59-E512-47FC-96DD-F55C7094CD51}" srcOrd="1" destOrd="0" presId="urn:microsoft.com/office/officeart/2005/8/layout/vList4"/>
    <dgm:cxn modelId="{A82C321B-8E63-4E39-8238-5C6182790263}" type="presParOf" srcId="{64B84A39-3B3A-4A33-9927-87511562AE02}" destId="{67D552FD-379B-4394-B9C5-086CF5164132}" srcOrd="2" destOrd="0" presId="urn:microsoft.com/office/officeart/2005/8/layout/vList4"/>
    <dgm:cxn modelId="{52E749F3-4866-4734-ADD6-E11FED59CE23}" type="presParOf" srcId="{67D552FD-379B-4394-B9C5-086CF5164132}" destId="{00679691-F393-4BB7-A8FF-9A55EFB44AC8}" srcOrd="0" destOrd="0" presId="urn:microsoft.com/office/officeart/2005/8/layout/vList4"/>
    <dgm:cxn modelId="{E6F8C834-16CB-46EF-B890-A4C4A02D8287}" type="presParOf" srcId="{67D552FD-379B-4394-B9C5-086CF5164132}" destId="{6385160A-2BE0-4010-88C1-F6567F26623E}" srcOrd="1" destOrd="0" presId="urn:microsoft.com/office/officeart/2005/8/layout/vList4"/>
    <dgm:cxn modelId="{7DD9B0EC-04F9-4CE6-964B-C555EA95B93E}" type="presParOf" srcId="{67D552FD-379B-4394-B9C5-086CF5164132}" destId="{7A3BD66B-6AC7-4912-8DFE-1E159A84D9F1}" srcOrd="2" destOrd="0" presId="urn:microsoft.com/office/officeart/2005/8/layout/vList4"/>
    <dgm:cxn modelId="{4F43DD11-CD54-4559-9935-D2EC598DCD32}" type="presParOf" srcId="{64B84A39-3B3A-4A33-9927-87511562AE02}" destId="{17967ACD-31CE-45DA-9C62-20C1E6B24E68}" srcOrd="3" destOrd="0" presId="urn:microsoft.com/office/officeart/2005/8/layout/vList4"/>
    <dgm:cxn modelId="{BB2AE6C5-3014-4177-BD53-51E71F23F6C8}" type="presParOf" srcId="{64B84A39-3B3A-4A33-9927-87511562AE02}" destId="{2F00FE00-DB7F-4A8B-B188-6B70860F3C15}" srcOrd="4" destOrd="0" presId="urn:microsoft.com/office/officeart/2005/8/layout/vList4"/>
    <dgm:cxn modelId="{580349F3-D431-4641-947C-55E4404BAC7C}" type="presParOf" srcId="{2F00FE00-DB7F-4A8B-B188-6B70860F3C15}" destId="{BF492C40-E994-401B-AB99-4D0CD5BDC04F}" srcOrd="0" destOrd="0" presId="urn:microsoft.com/office/officeart/2005/8/layout/vList4"/>
    <dgm:cxn modelId="{78668427-8C42-40B9-B07E-61EE6CF7D561}" type="presParOf" srcId="{2F00FE00-DB7F-4A8B-B188-6B70860F3C15}" destId="{1DFD2271-E76D-442C-8395-8B40C046FF4A}" srcOrd="1" destOrd="0" presId="urn:microsoft.com/office/officeart/2005/8/layout/vList4"/>
    <dgm:cxn modelId="{0EB9DABB-DF46-4765-93FB-0EDBAF0FD89B}" type="presParOf" srcId="{2F00FE00-DB7F-4A8B-B188-6B70860F3C15}" destId="{17B22272-DCC1-4859-ACCC-7BD4517AD5A7}" srcOrd="2" destOrd="0" presId="urn:microsoft.com/office/officeart/2005/8/layout/vList4"/>
    <dgm:cxn modelId="{16C16AD2-9CE1-4127-B17D-70032E0D80AB}" type="presParOf" srcId="{64B84A39-3B3A-4A33-9927-87511562AE02}" destId="{35628CEB-89CD-4341-8535-BC2603983877}" srcOrd="5" destOrd="0" presId="urn:microsoft.com/office/officeart/2005/8/layout/vList4"/>
    <dgm:cxn modelId="{82687B26-C954-418D-825F-407D895152EA}" type="presParOf" srcId="{64B84A39-3B3A-4A33-9927-87511562AE02}" destId="{5AAE3C1A-EE67-4C1A-8900-C3FA151C054A}" srcOrd="6" destOrd="0" presId="urn:microsoft.com/office/officeart/2005/8/layout/vList4"/>
    <dgm:cxn modelId="{7835AF62-2E8A-45E8-A191-78D27556F502}" type="presParOf" srcId="{5AAE3C1A-EE67-4C1A-8900-C3FA151C054A}" destId="{5CD1DE64-F74C-4D0E-85ED-385ED6047B95}" srcOrd="0" destOrd="0" presId="urn:microsoft.com/office/officeart/2005/8/layout/vList4"/>
    <dgm:cxn modelId="{93185C07-22EE-4D4B-8927-BA1119679A9D}" type="presParOf" srcId="{5AAE3C1A-EE67-4C1A-8900-C3FA151C054A}" destId="{6959D521-EC82-44B3-92FC-12AD721F3605}" srcOrd="1" destOrd="0" presId="urn:microsoft.com/office/officeart/2005/8/layout/vList4"/>
    <dgm:cxn modelId="{33DAE059-F60C-41DD-B797-FE0F2590D4CE}" type="presParOf" srcId="{5AAE3C1A-EE67-4C1A-8900-C3FA151C054A}" destId="{3DD6DF97-F9E5-464D-9686-79201DD2511C}" srcOrd="2" destOrd="0" presId="urn:microsoft.com/office/officeart/2005/8/layout/vList4"/>
    <dgm:cxn modelId="{B1DF86B5-A5CB-4856-9D98-B0B60657577E}" type="presParOf" srcId="{64B84A39-3B3A-4A33-9927-87511562AE02}" destId="{085FB61C-739A-48E1-8DB6-E5993EDC2D55}" srcOrd="7" destOrd="0" presId="urn:microsoft.com/office/officeart/2005/8/layout/vList4"/>
    <dgm:cxn modelId="{601C2CC6-38CC-427E-89F7-C96A49F28601}" type="presParOf" srcId="{64B84A39-3B3A-4A33-9927-87511562AE02}" destId="{3A10386D-DBBA-47DC-9B98-B912C16AF1D3}" srcOrd="8" destOrd="0" presId="urn:microsoft.com/office/officeart/2005/8/layout/vList4"/>
    <dgm:cxn modelId="{10B2D8F7-C2BA-4172-B38B-F36DD721757F}" type="presParOf" srcId="{3A10386D-DBBA-47DC-9B98-B912C16AF1D3}" destId="{AAFDA42E-9BDB-4E59-A549-FA0C8FA3C2E7}" srcOrd="0" destOrd="0" presId="urn:microsoft.com/office/officeart/2005/8/layout/vList4"/>
    <dgm:cxn modelId="{3963B89E-A748-413B-9704-785C1303FCEC}" type="presParOf" srcId="{3A10386D-DBBA-47DC-9B98-B912C16AF1D3}" destId="{C3A8CD11-2176-447A-AA26-D29F58FBDC67}" srcOrd="1" destOrd="0" presId="urn:microsoft.com/office/officeart/2005/8/layout/vList4"/>
    <dgm:cxn modelId="{2FFDE830-EC4A-4304-8AC7-2847C88B2052}" type="presParOf" srcId="{3A10386D-DBBA-47DC-9B98-B912C16AF1D3}" destId="{B9A73C25-4360-4B58-A1D6-7BE94C77A1D8}" srcOrd="2" destOrd="0" presId="urn:microsoft.com/office/officeart/2005/8/layout/vList4"/>
    <dgm:cxn modelId="{A16B4965-CDE1-4BF8-9741-5B2FADAEE36F}" type="presParOf" srcId="{64B84A39-3B3A-4A33-9927-87511562AE02}" destId="{930BB020-63B5-4BCF-85F8-4D29438AFE3E}" srcOrd="9" destOrd="0" presId="urn:microsoft.com/office/officeart/2005/8/layout/vList4"/>
    <dgm:cxn modelId="{52BD02B2-8B56-4020-B77C-9CAE41DCFC7D}" type="presParOf" srcId="{64B84A39-3B3A-4A33-9927-87511562AE02}" destId="{B6265D81-003D-4492-A5AC-85F6B8E1FE2D}" srcOrd="10" destOrd="0" presId="urn:microsoft.com/office/officeart/2005/8/layout/vList4"/>
    <dgm:cxn modelId="{52999A74-9300-4245-9407-AF9728AF0D57}" type="presParOf" srcId="{B6265D81-003D-4492-A5AC-85F6B8E1FE2D}" destId="{C353217B-F951-4751-B6B2-C3A1FE9C805B}" srcOrd="0" destOrd="0" presId="urn:microsoft.com/office/officeart/2005/8/layout/vList4"/>
    <dgm:cxn modelId="{240438C8-E08E-4ABB-89B2-14CA66E49DD1}" type="presParOf" srcId="{B6265D81-003D-4492-A5AC-85F6B8E1FE2D}" destId="{043937E9-3221-4F86-9FE9-621A7DF2BEEB}" srcOrd="1" destOrd="0" presId="urn:microsoft.com/office/officeart/2005/8/layout/vList4"/>
    <dgm:cxn modelId="{372FB691-7940-47D4-881E-DCC295D6DF40}" type="presParOf" srcId="{B6265D81-003D-4492-A5AC-85F6B8E1FE2D}" destId="{D4D7272D-E186-43F1-8025-0EAAC89EF501}" srcOrd="2" destOrd="0" presId="urn:microsoft.com/office/officeart/2005/8/layout/vList4"/>
    <dgm:cxn modelId="{42F8C103-868E-4D1F-AFE5-26B08125374C}" type="presParOf" srcId="{64B84A39-3B3A-4A33-9927-87511562AE02}" destId="{68432FE6-724C-484B-8F43-F652FDAB08F9}" srcOrd="11" destOrd="0" presId="urn:microsoft.com/office/officeart/2005/8/layout/vList4"/>
    <dgm:cxn modelId="{25AE7202-151E-40CB-9CE2-A40DFCE14D3F}" type="presParOf" srcId="{64B84A39-3B3A-4A33-9927-87511562AE02}" destId="{E167619C-DE38-498E-B801-D4A807DF11FB}" srcOrd="12" destOrd="0" presId="urn:microsoft.com/office/officeart/2005/8/layout/vList4"/>
    <dgm:cxn modelId="{E0396442-EA11-434D-98EB-D3C72323E501}" type="presParOf" srcId="{E167619C-DE38-498E-B801-D4A807DF11FB}" destId="{ED652EB9-83ED-44B4-B6DB-CD0ECBC594BE}" srcOrd="0" destOrd="0" presId="urn:microsoft.com/office/officeart/2005/8/layout/vList4"/>
    <dgm:cxn modelId="{21FC097E-5258-4C74-B26D-69CF41210D98}" type="presParOf" srcId="{E167619C-DE38-498E-B801-D4A807DF11FB}" destId="{B58AFC10-0532-4414-B17D-4DE8D3F8760D}" srcOrd="1" destOrd="0" presId="urn:microsoft.com/office/officeart/2005/8/layout/vList4"/>
    <dgm:cxn modelId="{B65DFDD6-688E-4092-9ED2-445A45EEDDB5}" type="presParOf" srcId="{E167619C-DE38-498E-B801-D4A807DF11FB}" destId="{5AA6AD70-8AB5-42E2-B89F-ABF1FC5A0C1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A86993-DE8F-4BFE-9F43-FE93233D7AF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6C2EC9-308D-4B6F-BBEF-D50667CC37E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Empowers organizations to build and deploy next- generation collaborative applications and portals</a:t>
          </a:r>
          <a:endParaRPr lang="en-US" dirty="0"/>
        </a:p>
      </dgm:t>
    </dgm:pt>
    <dgm:pt modelId="{86F6297E-1A4A-469C-ACDD-D266340C088E}" type="parTrans" cxnId="{769F760F-3AC7-4220-A960-9DDFA3033719}">
      <dgm:prSet/>
      <dgm:spPr/>
      <dgm:t>
        <a:bodyPr/>
        <a:lstStyle/>
        <a:p>
          <a:endParaRPr lang="en-US"/>
        </a:p>
      </dgm:t>
    </dgm:pt>
    <dgm:pt modelId="{DF38B4FA-E262-420F-A374-8E8FC9A98795}" type="sibTrans" cxnId="{769F760F-3AC7-4220-A960-9DDFA3033719}">
      <dgm:prSet/>
      <dgm:spPr/>
      <dgm:t>
        <a:bodyPr/>
        <a:lstStyle/>
        <a:p>
          <a:endParaRPr lang="en-US"/>
        </a:p>
      </dgm:t>
    </dgm:pt>
    <dgm:pt modelId="{C686012D-5521-40F8-950E-1851EBFFF39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Improving the productivity of key internal and external business processes that helps in decision making.</a:t>
          </a:r>
          <a:endParaRPr lang="en-US" dirty="0"/>
        </a:p>
      </dgm:t>
    </dgm:pt>
    <dgm:pt modelId="{88EE5421-E493-446A-819F-C13979A030AE}" type="parTrans" cxnId="{02516D6B-7CB5-478C-9911-86535F4CB0C7}">
      <dgm:prSet/>
      <dgm:spPr/>
      <dgm:t>
        <a:bodyPr/>
        <a:lstStyle/>
        <a:p>
          <a:endParaRPr lang="en-US"/>
        </a:p>
      </dgm:t>
    </dgm:pt>
    <dgm:pt modelId="{E13D6481-E8E6-4D29-812B-4E9979F5FD70}" type="sibTrans" cxnId="{02516D6B-7CB5-478C-9911-86535F4CB0C7}">
      <dgm:prSet/>
      <dgm:spPr/>
      <dgm:t>
        <a:bodyPr/>
        <a:lstStyle/>
        <a:p>
          <a:endParaRPr lang="en-US"/>
        </a:p>
      </dgm:t>
    </dgm:pt>
    <dgm:pt modelId="{959ACEAC-89A8-4367-BFEB-7C4CC36C56B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err="1" smtClean="0"/>
            <a:t>WebCenter</a:t>
          </a:r>
          <a:r>
            <a:rPr lang="en-US" dirty="0" smtClean="0"/>
            <a:t> applications could leverage </a:t>
          </a:r>
          <a:r>
            <a:rPr lang="en-US" dirty="0" err="1" smtClean="0"/>
            <a:t>Essbase</a:t>
          </a:r>
          <a:r>
            <a:rPr lang="en-US" dirty="0" smtClean="0"/>
            <a:t> and other non-SQL sources by integrating with OBIEE applications.</a:t>
          </a:r>
          <a:endParaRPr lang="en-US" dirty="0"/>
        </a:p>
      </dgm:t>
    </dgm:pt>
    <dgm:pt modelId="{B7A25CAE-C3DD-4865-84A9-61357C01CB27}" type="parTrans" cxnId="{A6F6ACB2-1D00-4301-BE1C-4CD593EE6215}">
      <dgm:prSet/>
      <dgm:spPr/>
      <dgm:t>
        <a:bodyPr/>
        <a:lstStyle/>
        <a:p>
          <a:endParaRPr lang="en-US"/>
        </a:p>
      </dgm:t>
    </dgm:pt>
    <dgm:pt modelId="{A924F983-0CD3-4EE0-9613-9BDF60FD6434}" type="sibTrans" cxnId="{A6F6ACB2-1D00-4301-BE1C-4CD593EE6215}">
      <dgm:prSet/>
      <dgm:spPr/>
      <dgm:t>
        <a:bodyPr/>
        <a:lstStyle/>
        <a:p>
          <a:endParaRPr lang="en-US"/>
        </a:p>
      </dgm:t>
    </dgm:pt>
    <dgm:pt modelId="{59202DE0-236D-4FC6-89CF-03528B6679C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mtClean="0"/>
            <a:t>Provides a platform to review and approve graphical content from anywhere, anytime</a:t>
          </a:r>
          <a:endParaRPr lang="en-US"/>
        </a:p>
      </dgm:t>
    </dgm:pt>
    <dgm:pt modelId="{F49EEA7C-63A3-465D-9A21-657E85AD2385}" type="parTrans" cxnId="{A55F6D75-1FE7-479B-BE7C-3DF9A260EADA}">
      <dgm:prSet/>
      <dgm:spPr/>
      <dgm:t>
        <a:bodyPr/>
        <a:lstStyle/>
        <a:p>
          <a:endParaRPr lang="en-US"/>
        </a:p>
      </dgm:t>
    </dgm:pt>
    <dgm:pt modelId="{65EBDE3F-988C-432D-8C4F-EB1C0CFE940F}" type="sibTrans" cxnId="{A55F6D75-1FE7-479B-BE7C-3DF9A260EADA}">
      <dgm:prSet/>
      <dgm:spPr/>
      <dgm:t>
        <a:bodyPr/>
        <a:lstStyle/>
        <a:p>
          <a:endParaRPr lang="en-US"/>
        </a:p>
      </dgm:t>
    </dgm:pt>
    <dgm:pt modelId="{06B191F8-4409-4B04-A09E-4F547D14A658}" type="pres">
      <dgm:prSet presAssocID="{37A86993-DE8F-4BFE-9F43-FE93233D7AF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108153-FB89-4D26-A7D9-AA8CA8124966}" type="pres">
      <dgm:prSet presAssocID="{37A86993-DE8F-4BFE-9F43-FE93233D7AF4}" presName="diamond" presStyleLbl="bgShp" presStyleIdx="0" presStyleCn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9C7BF914-58BA-4840-8305-7E5E6A2217F7}" type="pres">
      <dgm:prSet presAssocID="{37A86993-DE8F-4BFE-9F43-FE93233D7AF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808F1-3660-4CFE-A8CB-7C621B194A45}" type="pres">
      <dgm:prSet presAssocID="{37A86993-DE8F-4BFE-9F43-FE93233D7AF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B9F8C-30E7-4692-8A73-9637ABD24AF5}" type="pres">
      <dgm:prSet presAssocID="{37A86993-DE8F-4BFE-9F43-FE93233D7AF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575F2-EBD8-4800-B3C4-691FF79F1EE7}" type="pres">
      <dgm:prSet presAssocID="{37A86993-DE8F-4BFE-9F43-FE93233D7AF4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F6ACB2-1D00-4301-BE1C-4CD593EE6215}" srcId="{37A86993-DE8F-4BFE-9F43-FE93233D7AF4}" destId="{959ACEAC-89A8-4367-BFEB-7C4CC36C56BB}" srcOrd="2" destOrd="0" parTransId="{B7A25CAE-C3DD-4865-84A9-61357C01CB27}" sibTransId="{A924F983-0CD3-4EE0-9613-9BDF60FD6434}"/>
    <dgm:cxn modelId="{C831CCEC-0E9D-4DC1-A2C1-0EB19228D449}" type="presOf" srcId="{59202DE0-236D-4FC6-89CF-03528B6679C6}" destId="{AFA575F2-EBD8-4800-B3C4-691FF79F1EE7}" srcOrd="0" destOrd="0" presId="urn:microsoft.com/office/officeart/2005/8/layout/matrix3"/>
    <dgm:cxn modelId="{CDDBA67F-7A3F-4393-92E4-0EF32F12C4EA}" type="presOf" srcId="{C686012D-5521-40F8-950E-1851EBFFF39E}" destId="{96A808F1-3660-4CFE-A8CB-7C621B194A45}" srcOrd="0" destOrd="0" presId="urn:microsoft.com/office/officeart/2005/8/layout/matrix3"/>
    <dgm:cxn modelId="{708D0BA0-8DA5-4733-997F-531C9A7FCE0B}" type="presOf" srcId="{37A86993-DE8F-4BFE-9F43-FE93233D7AF4}" destId="{06B191F8-4409-4B04-A09E-4F547D14A658}" srcOrd="0" destOrd="0" presId="urn:microsoft.com/office/officeart/2005/8/layout/matrix3"/>
    <dgm:cxn modelId="{02516D6B-7CB5-478C-9911-86535F4CB0C7}" srcId="{37A86993-DE8F-4BFE-9F43-FE93233D7AF4}" destId="{C686012D-5521-40F8-950E-1851EBFFF39E}" srcOrd="1" destOrd="0" parTransId="{88EE5421-E493-446A-819F-C13979A030AE}" sibTransId="{E13D6481-E8E6-4D29-812B-4E9979F5FD70}"/>
    <dgm:cxn modelId="{27EA0715-E717-4134-9CBB-C516A2B3F764}" type="presOf" srcId="{BB6C2EC9-308D-4B6F-BBEF-D50667CC37E2}" destId="{9C7BF914-58BA-4840-8305-7E5E6A2217F7}" srcOrd="0" destOrd="0" presId="urn:microsoft.com/office/officeart/2005/8/layout/matrix3"/>
    <dgm:cxn modelId="{769F760F-3AC7-4220-A960-9DDFA3033719}" srcId="{37A86993-DE8F-4BFE-9F43-FE93233D7AF4}" destId="{BB6C2EC9-308D-4B6F-BBEF-D50667CC37E2}" srcOrd="0" destOrd="0" parTransId="{86F6297E-1A4A-469C-ACDD-D266340C088E}" sibTransId="{DF38B4FA-E262-420F-A374-8E8FC9A98795}"/>
    <dgm:cxn modelId="{A55F6D75-1FE7-479B-BE7C-3DF9A260EADA}" srcId="{37A86993-DE8F-4BFE-9F43-FE93233D7AF4}" destId="{59202DE0-236D-4FC6-89CF-03528B6679C6}" srcOrd="3" destOrd="0" parTransId="{F49EEA7C-63A3-465D-9A21-657E85AD2385}" sibTransId="{65EBDE3F-988C-432D-8C4F-EB1C0CFE940F}"/>
    <dgm:cxn modelId="{97FC36D9-9830-4EC5-855C-83E09CAA17A0}" type="presOf" srcId="{959ACEAC-89A8-4367-BFEB-7C4CC36C56BB}" destId="{297B9F8C-30E7-4692-8A73-9637ABD24AF5}" srcOrd="0" destOrd="0" presId="urn:microsoft.com/office/officeart/2005/8/layout/matrix3"/>
    <dgm:cxn modelId="{0586EC8B-2F3E-40C6-BFC6-670DB423B07B}" type="presParOf" srcId="{06B191F8-4409-4B04-A09E-4F547D14A658}" destId="{F4108153-FB89-4D26-A7D9-AA8CA8124966}" srcOrd="0" destOrd="0" presId="urn:microsoft.com/office/officeart/2005/8/layout/matrix3"/>
    <dgm:cxn modelId="{962F9B28-FF2C-46CD-A1FE-83EC1215B611}" type="presParOf" srcId="{06B191F8-4409-4B04-A09E-4F547D14A658}" destId="{9C7BF914-58BA-4840-8305-7E5E6A2217F7}" srcOrd="1" destOrd="0" presId="urn:microsoft.com/office/officeart/2005/8/layout/matrix3"/>
    <dgm:cxn modelId="{34FBD6C7-F699-4938-8DA9-F438A8EEEBBE}" type="presParOf" srcId="{06B191F8-4409-4B04-A09E-4F547D14A658}" destId="{96A808F1-3660-4CFE-A8CB-7C621B194A45}" srcOrd="2" destOrd="0" presId="urn:microsoft.com/office/officeart/2005/8/layout/matrix3"/>
    <dgm:cxn modelId="{938076FE-5BBA-442F-99F7-BBC9B732BD86}" type="presParOf" srcId="{06B191F8-4409-4B04-A09E-4F547D14A658}" destId="{297B9F8C-30E7-4692-8A73-9637ABD24AF5}" srcOrd="3" destOrd="0" presId="urn:microsoft.com/office/officeart/2005/8/layout/matrix3"/>
    <dgm:cxn modelId="{BA6CB2EC-97AF-4F4A-8A65-B04DF135E2F4}" type="presParOf" srcId="{06B191F8-4409-4B04-A09E-4F547D14A658}" destId="{AFA575F2-EBD8-4800-B3C4-691FF79F1EE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C9F8A0-846B-4F8E-B757-A0723F398BE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62B7E1-1202-4E78-AD13-67D9A56C73AD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400" dirty="0" smtClean="0"/>
            <a:t>Wide range of servers, tools, metadata stores</a:t>
          </a:r>
          <a:endParaRPr lang="en-US" sz="1400" dirty="0"/>
        </a:p>
      </dgm:t>
    </dgm:pt>
    <dgm:pt modelId="{A547900B-F018-4863-A71A-4F057893F583}" type="parTrans" cxnId="{2DECB75B-43A2-4319-BD9E-6A39CABEAB5B}">
      <dgm:prSet/>
      <dgm:spPr/>
      <dgm:t>
        <a:bodyPr/>
        <a:lstStyle/>
        <a:p>
          <a:endParaRPr lang="en-US"/>
        </a:p>
      </dgm:t>
    </dgm:pt>
    <dgm:pt modelId="{B7D8CA35-DA19-47E1-BD6A-EBFFF7E0BC98}" type="sibTrans" cxnId="{2DECB75B-43A2-4319-BD9E-6A39CABEAB5B}">
      <dgm:prSet/>
      <dgm:spPr/>
      <dgm:t>
        <a:bodyPr/>
        <a:lstStyle/>
        <a:p>
          <a:endParaRPr lang="en-US"/>
        </a:p>
      </dgm:t>
    </dgm:pt>
    <dgm:pt modelId="{69AA48AB-1F6B-401A-9C84-04A7DBE5281F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400" smtClean="0"/>
            <a:t>All reporting tools can take their data from a shared metadata layer</a:t>
          </a:r>
          <a:endParaRPr lang="en-US" sz="1400"/>
        </a:p>
      </dgm:t>
    </dgm:pt>
    <dgm:pt modelId="{1BF71B66-BC3B-4291-9C86-1B7E430D7E57}" type="parTrans" cxnId="{CE1E5EFD-E4D3-4517-9978-75604D57708F}">
      <dgm:prSet/>
      <dgm:spPr/>
      <dgm:t>
        <a:bodyPr/>
        <a:lstStyle/>
        <a:p>
          <a:endParaRPr lang="en-US"/>
        </a:p>
      </dgm:t>
    </dgm:pt>
    <dgm:pt modelId="{B1281A22-D704-4837-8CAE-65A222FAA711}" type="sibTrans" cxnId="{CE1E5EFD-E4D3-4517-9978-75604D57708F}">
      <dgm:prSet/>
      <dgm:spPr/>
      <dgm:t>
        <a:bodyPr/>
        <a:lstStyle/>
        <a:p>
          <a:endParaRPr lang="en-US"/>
        </a:p>
      </dgm:t>
    </dgm:pt>
    <dgm:pt modelId="{166ADEC5-AC1C-409D-9113-25D3D000BFEE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400" smtClean="0"/>
            <a:t>Defined as dimensional model, embeds common calculations and drill paths</a:t>
          </a:r>
          <a:endParaRPr lang="en-US" sz="1400"/>
        </a:p>
      </dgm:t>
    </dgm:pt>
    <dgm:pt modelId="{01226879-1135-45CA-AD74-D76E56F5C7A4}" type="parTrans" cxnId="{4C6A84B2-3A99-4FC1-94CC-AAA48E37548A}">
      <dgm:prSet/>
      <dgm:spPr/>
      <dgm:t>
        <a:bodyPr/>
        <a:lstStyle/>
        <a:p>
          <a:endParaRPr lang="en-US"/>
        </a:p>
      </dgm:t>
    </dgm:pt>
    <dgm:pt modelId="{7D6A9AD7-89E8-491E-9CA5-F78446E1155A}" type="sibTrans" cxnId="{4C6A84B2-3A99-4FC1-94CC-AAA48E37548A}">
      <dgm:prSet/>
      <dgm:spPr/>
      <dgm:t>
        <a:bodyPr/>
        <a:lstStyle/>
        <a:p>
          <a:endParaRPr lang="en-US"/>
        </a:p>
      </dgm:t>
    </dgm:pt>
    <dgm:pt modelId="{047C5A1A-1DA8-4030-BA7E-04F6D15CDE9C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400" smtClean="0"/>
            <a:t>Subject-area and row-level security</a:t>
          </a:r>
          <a:endParaRPr lang="en-US" sz="1400"/>
        </a:p>
      </dgm:t>
    </dgm:pt>
    <dgm:pt modelId="{C4365A24-DB4B-4924-A22D-B64F5121A834}" type="parTrans" cxnId="{B87413FA-C7E3-4EDC-893F-A40C6E6BA7E1}">
      <dgm:prSet/>
      <dgm:spPr/>
      <dgm:t>
        <a:bodyPr/>
        <a:lstStyle/>
        <a:p>
          <a:endParaRPr lang="en-US"/>
        </a:p>
      </dgm:t>
    </dgm:pt>
    <dgm:pt modelId="{CA02FEEA-C386-40F5-A48F-EBD6024ECDCA}" type="sibTrans" cxnId="{B87413FA-C7E3-4EDC-893F-A40C6E6BA7E1}">
      <dgm:prSet/>
      <dgm:spPr/>
      <dgm:t>
        <a:bodyPr/>
        <a:lstStyle/>
        <a:p>
          <a:endParaRPr lang="en-US"/>
        </a:p>
      </dgm:t>
    </dgm:pt>
    <dgm:pt modelId="{0761DD04-1EFA-4570-A730-8912CC8F1E7D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rtl="0"/>
          <a:r>
            <a:rPr lang="en-US" sz="1400" dirty="0" smtClean="0"/>
            <a:t>Three-layer design to provide abstraction from underlying complicated source systems</a:t>
          </a:r>
          <a:endParaRPr lang="en-US" sz="1400" dirty="0"/>
        </a:p>
      </dgm:t>
    </dgm:pt>
    <dgm:pt modelId="{FADA3E7A-5054-48AC-AD05-FB3771D63247}" type="parTrans" cxnId="{30B728E0-C5DF-4D0C-81FB-1F7B70B13D58}">
      <dgm:prSet/>
      <dgm:spPr/>
      <dgm:t>
        <a:bodyPr/>
        <a:lstStyle/>
        <a:p>
          <a:endParaRPr lang="en-US"/>
        </a:p>
      </dgm:t>
    </dgm:pt>
    <dgm:pt modelId="{2D4DB12C-E98F-490A-B7A5-9AD7BD51697F}" type="sibTrans" cxnId="{30B728E0-C5DF-4D0C-81FB-1F7B70B13D58}">
      <dgm:prSet/>
      <dgm:spPr/>
      <dgm:t>
        <a:bodyPr/>
        <a:lstStyle/>
        <a:p>
          <a:endParaRPr lang="en-US"/>
        </a:p>
      </dgm:t>
    </dgm:pt>
    <dgm:pt modelId="{619E6340-BA23-4425-8CAD-BA0D18A3E212}" type="pres">
      <dgm:prSet presAssocID="{0FC9F8A0-846B-4F8E-B757-A0723F398BE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60884D5-E8EC-4E7C-955E-EB111362B6A7}" type="pres">
      <dgm:prSet presAssocID="{0FC9F8A0-846B-4F8E-B757-A0723F398BEB}" presName="pyramid" presStyleLbl="node1" presStyleIdx="0" presStyleCn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EEC1012-4AE1-4A57-BBC6-3C550D4D0F55}" type="pres">
      <dgm:prSet presAssocID="{0FC9F8A0-846B-4F8E-B757-A0723F398BEB}" presName="theList" presStyleCnt="0"/>
      <dgm:spPr/>
    </dgm:pt>
    <dgm:pt modelId="{381B6CFE-EEF3-4A43-950F-38DE43891BC3}" type="pres">
      <dgm:prSet presAssocID="{4562B7E1-1202-4E78-AD13-67D9A56C73AD}" presName="aNode" presStyleLbl="fgAcc1" presStyleIdx="0" presStyleCnt="5" custScaleX="119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67DAF-E7C0-4B6C-A20F-386A26B150C2}" type="pres">
      <dgm:prSet presAssocID="{4562B7E1-1202-4E78-AD13-67D9A56C73AD}" presName="aSpace" presStyleCnt="0"/>
      <dgm:spPr/>
    </dgm:pt>
    <dgm:pt modelId="{BC952E02-8C81-476C-86AA-446B633D5BD7}" type="pres">
      <dgm:prSet presAssocID="{69AA48AB-1F6B-401A-9C84-04A7DBE5281F}" presName="aNode" presStyleLbl="fgAcc1" presStyleIdx="1" presStyleCnt="5" custScaleX="119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C1656-4A58-4458-B46E-7E12EECE9028}" type="pres">
      <dgm:prSet presAssocID="{69AA48AB-1F6B-401A-9C84-04A7DBE5281F}" presName="aSpace" presStyleCnt="0"/>
      <dgm:spPr/>
    </dgm:pt>
    <dgm:pt modelId="{DD4D317A-66B3-44ED-95F3-F7BBF7B449F0}" type="pres">
      <dgm:prSet presAssocID="{166ADEC5-AC1C-409D-9113-25D3D000BFEE}" presName="aNode" presStyleLbl="fgAcc1" presStyleIdx="2" presStyleCnt="5" custScaleX="119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0B52A-F466-4C51-AC65-72C34AD83B98}" type="pres">
      <dgm:prSet presAssocID="{166ADEC5-AC1C-409D-9113-25D3D000BFEE}" presName="aSpace" presStyleCnt="0"/>
      <dgm:spPr/>
    </dgm:pt>
    <dgm:pt modelId="{AC45091D-0E6E-4BEF-A03A-CC2B2766242D}" type="pres">
      <dgm:prSet presAssocID="{047C5A1A-1DA8-4030-BA7E-04F6D15CDE9C}" presName="aNode" presStyleLbl="fgAcc1" presStyleIdx="3" presStyleCnt="5" custScaleX="119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48C11-199D-4A4D-B4D1-57212A46C00F}" type="pres">
      <dgm:prSet presAssocID="{047C5A1A-1DA8-4030-BA7E-04F6D15CDE9C}" presName="aSpace" presStyleCnt="0"/>
      <dgm:spPr/>
    </dgm:pt>
    <dgm:pt modelId="{1D91D5EC-9A31-4588-964C-640155F77192}" type="pres">
      <dgm:prSet presAssocID="{0761DD04-1EFA-4570-A730-8912CC8F1E7D}" presName="aNode" presStyleLbl="fgAcc1" presStyleIdx="4" presStyleCnt="5" custScaleX="119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17A329-FC01-4333-AC60-729E492BD4B0}" type="pres">
      <dgm:prSet presAssocID="{0761DD04-1EFA-4570-A730-8912CC8F1E7D}" presName="aSpace" presStyleCnt="0"/>
      <dgm:spPr/>
    </dgm:pt>
  </dgm:ptLst>
  <dgm:cxnLst>
    <dgm:cxn modelId="{C7F1B1D2-2413-4425-9D79-D8F1180627DF}" type="presOf" srcId="{0FC9F8A0-846B-4F8E-B757-A0723F398BEB}" destId="{619E6340-BA23-4425-8CAD-BA0D18A3E212}" srcOrd="0" destOrd="0" presId="urn:microsoft.com/office/officeart/2005/8/layout/pyramid2"/>
    <dgm:cxn modelId="{559771DC-2A21-4320-AA85-B93E2A9B66C7}" type="presOf" srcId="{0761DD04-1EFA-4570-A730-8912CC8F1E7D}" destId="{1D91D5EC-9A31-4588-964C-640155F77192}" srcOrd="0" destOrd="0" presId="urn:microsoft.com/office/officeart/2005/8/layout/pyramid2"/>
    <dgm:cxn modelId="{8BBDD1B3-3884-4735-9700-35C2FEF2951C}" type="presOf" srcId="{047C5A1A-1DA8-4030-BA7E-04F6D15CDE9C}" destId="{AC45091D-0E6E-4BEF-A03A-CC2B2766242D}" srcOrd="0" destOrd="0" presId="urn:microsoft.com/office/officeart/2005/8/layout/pyramid2"/>
    <dgm:cxn modelId="{2DECB75B-43A2-4319-BD9E-6A39CABEAB5B}" srcId="{0FC9F8A0-846B-4F8E-B757-A0723F398BEB}" destId="{4562B7E1-1202-4E78-AD13-67D9A56C73AD}" srcOrd="0" destOrd="0" parTransId="{A547900B-F018-4863-A71A-4F057893F583}" sibTransId="{B7D8CA35-DA19-47E1-BD6A-EBFFF7E0BC98}"/>
    <dgm:cxn modelId="{30B728E0-C5DF-4D0C-81FB-1F7B70B13D58}" srcId="{0FC9F8A0-846B-4F8E-B757-A0723F398BEB}" destId="{0761DD04-1EFA-4570-A730-8912CC8F1E7D}" srcOrd="4" destOrd="0" parTransId="{FADA3E7A-5054-48AC-AD05-FB3771D63247}" sibTransId="{2D4DB12C-E98F-490A-B7A5-9AD7BD51697F}"/>
    <dgm:cxn modelId="{B87413FA-C7E3-4EDC-893F-A40C6E6BA7E1}" srcId="{0FC9F8A0-846B-4F8E-B757-A0723F398BEB}" destId="{047C5A1A-1DA8-4030-BA7E-04F6D15CDE9C}" srcOrd="3" destOrd="0" parTransId="{C4365A24-DB4B-4924-A22D-B64F5121A834}" sibTransId="{CA02FEEA-C386-40F5-A48F-EBD6024ECDCA}"/>
    <dgm:cxn modelId="{10494833-9726-4C02-98D2-B27638247EF6}" type="presOf" srcId="{166ADEC5-AC1C-409D-9113-25D3D000BFEE}" destId="{DD4D317A-66B3-44ED-95F3-F7BBF7B449F0}" srcOrd="0" destOrd="0" presId="urn:microsoft.com/office/officeart/2005/8/layout/pyramid2"/>
    <dgm:cxn modelId="{4C6A84B2-3A99-4FC1-94CC-AAA48E37548A}" srcId="{0FC9F8A0-846B-4F8E-B757-A0723F398BEB}" destId="{166ADEC5-AC1C-409D-9113-25D3D000BFEE}" srcOrd="2" destOrd="0" parTransId="{01226879-1135-45CA-AD74-D76E56F5C7A4}" sibTransId="{7D6A9AD7-89E8-491E-9CA5-F78446E1155A}"/>
    <dgm:cxn modelId="{2CC7E8B8-CC24-4A04-9429-478A3A2992F9}" type="presOf" srcId="{69AA48AB-1F6B-401A-9C84-04A7DBE5281F}" destId="{BC952E02-8C81-476C-86AA-446B633D5BD7}" srcOrd="0" destOrd="0" presId="urn:microsoft.com/office/officeart/2005/8/layout/pyramid2"/>
    <dgm:cxn modelId="{0B4EC11C-ADD6-43DB-B21B-FE87ECF05461}" type="presOf" srcId="{4562B7E1-1202-4E78-AD13-67D9A56C73AD}" destId="{381B6CFE-EEF3-4A43-950F-38DE43891BC3}" srcOrd="0" destOrd="0" presId="urn:microsoft.com/office/officeart/2005/8/layout/pyramid2"/>
    <dgm:cxn modelId="{CE1E5EFD-E4D3-4517-9978-75604D57708F}" srcId="{0FC9F8A0-846B-4F8E-B757-A0723F398BEB}" destId="{69AA48AB-1F6B-401A-9C84-04A7DBE5281F}" srcOrd="1" destOrd="0" parTransId="{1BF71B66-BC3B-4291-9C86-1B7E430D7E57}" sibTransId="{B1281A22-D704-4837-8CAE-65A222FAA711}"/>
    <dgm:cxn modelId="{382FDA65-3726-40E8-B63F-F3D4E2967F73}" type="presParOf" srcId="{619E6340-BA23-4425-8CAD-BA0D18A3E212}" destId="{C60884D5-E8EC-4E7C-955E-EB111362B6A7}" srcOrd="0" destOrd="0" presId="urn:microsoft.com/office/officeart/2005/8/layout/pyramid2"/>
    <dgm:cxn modelId="{6F85E91C-52D6-4146-A9EB-502E456B231B}" type="presParOf" srcId="{619E6340-BA23-4425-8CAD-BA0D18A3E212}" destId="{4EEC1012-4AE1-4A57-BBC6-3C550D4D0F55}" srcOrd="1" destOrd="0" presId="urn:microsoft.com/office/officeart/2005/8/layout/pyramid2"/>
    <dgm:cxn modelId="{3BCAB96F-959B-4D15-B245-19BCDA4EDE34}" type="presParOf" srcId="{4EEC1012-4AE1-4A57-BBC6-3C550D4D0F55}" destId="{381B6CFE-EEF3-4A43-950F-38DE43891BC3}" srcOrd="0" destOrd="0" presId="urn:microsoft.com/office/officeart/2005/8/layout/pyramid2"/>
    <dgm:cxn modelId="{6A23B241-AB19-4242-BA42-F33225DDD0B4}" type="presParOf" srcId="{4EEC1012-4AE1-4A57-BBC6-3C550D4D0F55}" destId="{19567DAF-E7C0-4B6C-A20F-386A26B150C2}" srcOrd="1" destOrd="0" presId="urn:microsoft.com/office/officeart/2005/8/layout/pyramid2"/>
    <dgm:cxn modelId="{D62D1D33-7827-48DA-843F-4A2A83C5C30F}" type="presParOf" srcId="{4EEC1012-4AE1-4A57-BBC6-3C550D4D0F55}" destId="{BC952E02-8C81-476C-86AA-446B633D5BD7}" srcOrd="2" destOrd="0" presId="urn:microsoft.com/office/officeart/2005/8/layout/pyramid2"/>
    <dgm:cxn modelId="{E30B04C6-52A7-40F9-BDBB-9DCA353A8C84}" type="presParOf" srcId="{4EEC1012-4AE1-4A57-BBC6-3C550D4D0F55}" destId="{697C1656-4A58-4458-B46E-7E12EECE9028}" srcOrd="3" destOrd="0" presId="urn:microsoft.com/office/officeart/2005/8/layout/pyramid2"/>
    <dgm:cxn modelId="{D4889EC5-377F-48F8-8DC6-88352EB89FC3}" type="presParOf" srcId="{4EEC1012-4AE1-4A57-BBC6-3C550D4D0F55}" destId="{DD4D317A-66B3-44ED-95F3-F7BBF7B449F0}" srcOrd="4" destOrd="0" presId="urn:microsoft.com/office/officeart/2005/8/layout/pyramid2"/>
    <dgm:cxn modelId="{D605AC5C-BD0B-4553-854F-D2F0DC4A1FA3}" type="presParOf" srcId="{4EEC1012-4AE1-4A57-BBC6-3C550D4D0F55}" destId="{7D70B52A-F466-4C51-AC65-72C34AD83B98}" srcOrd="5" destOrd="0" presId="urn:microsoft.com/office/officeart/2005/8/layout/pyramid2"/>
    <dgm:cxn modelId="{033E0F82-6489-4392-80E5-78A2431CD658}" type="presParOf" srcId="{4EEC1012-4AE1-4A57-BBC6-3C550D4D0F55}" destId="{AC45091D-0E6E-4BEF-A03A-CC2B2766242D}" srcOrd="6" destOrd="0" presId="urn:microsoft.com/office/officeart/2005/8/layout/pyramid2"/>
    <dgm:cxn modelId="{209CBC90-4A5F-402F-AF98-73A0DE68FA0B}" type="presParOf" srcId="{4EEC1012-4AE1-4A57-BBC6-3C550D4D0F55}" destId="{09C48C11-199D-4A4D-B4D1-57212A46C00F}" srcOrd="7" destOrd="0" presId="urn:microsoft.com/office/officeart/2005/8/layout/pyramid2"/>
    <dgm:cxn modelId="{905FDD02-619C-46D8-A188-425B93012094}" type="presParOf" srcId="{4EEC1012-4AE1-4A57-BBC6-3C550D4D0F55}" destId="{1D91D5EC-9A31-4588-964C-640155F77192}" srcOrd="8" destOrd="0" presId="urn:microsoft.com/office/officeart/2005/8/layout/pyramid2"/>
    <dgm:cxn modelId="{30A96A26-CE39-46F7-82B2-D2348F6B86D7}" type="presParOf" srcId="{4EEC1012-4AE1-4A57-BBC6-3C550D4D0F55}" destId="{9117A329-FC01-4333-AC60-729E492BD4B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703437-DFED-4F5B-9915-DB43D7ABF7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0782A-4359-4FD0-B77C-196944F5F699}">
      <dgm:prSet/>
      <dgm:spPr>
        <a:solidFill>
          <a:srgbClr val="FF0000"/>
        </a:solidFill>
      </dgm:spPr>
      <dgm:t>
        <a:bodyPr/>
        <a:lstStyle/>
        <a:p>
          <a:pPr algn="l" rtl="0"/>
          <a:r>
            <a:rPr lang="en-US" dirty="0" smtClean="0"/>
            <a:t>Oracle’s Java framework for building enterprise applications</a:t>
          </a:r>
        </a:p>
        <a:p>
          <a:pPr algn="l" rtl="0"/>
          <a:r>
            <a:rPr lang="en-US" dirty="0" smtClean="0"/>
            <a:t>MVC Architecture – Model, View, Controller</a:t>
          </a:r>
        </a:p>
        <a:p>
          <a:pPr algn="l" rtl="0"/>
          <a:r>
            <a:rPr lang="en-US" dirty="0" smtClean="0"/>
            <a:t>Back-end technologies - databases, web services, BPEL</a:t>
          </a:r>
        </a:p>
        <a:p>
          <a:pPr algn="l" rtl="0"/>
          <a:r>
            <a:rPr lang="en-US" dirty="0" smtClean="0"/>
            <a:t>JAAS security model </a:t>
          </a:r>
          <a:endParaRPr lang="en-US" dirty="0"/>
        </a:p>
      </dgm:t>
    </dgm:pt>
    <dgm:pt modelId="{9295ABC3-70E4-4661-B8F6-0918920D1AC1}" type="parTrans" cxnId="{BEE92454-C047-4DF4-B133-8AD8FAB72BE9}">
      <dgm:prSet/>
      <dgm:spPr/>
      <dgm:t>
        <a:bodyPr/>
        <a:lstStyle/>
        <a:p>
          <a:endParaRPr lang="en-US"/>
        </a:p>
      </dgm:t>
    </dgm:pt>
    <dgm:pt modelId="{6280CDD4-77AE-435B-ADBC-3EC0DF6FA271}" type="sibTrans" cxnId="{BEE92454-C047-4DF4-B133-8AD8FAB72BE9}">
      <dgm:prSet/>
      <dgm:spPr/>
      <dgm:t>
        <a:bodyPr/>
        <a:lstStyle/>
        <a:p>
          <a:endParaRPr lang="en-US"/>
        </a:p>
      </dgm:t>
    </dgm:pt>
    <dgm:pt modelId="{A09F5F1C-C7DA-4B3A-8802-DEE31026F417}">
      <dgm:prSet/>
      <dgm:spPr>
        <a:solidFill>
          <a:srgbClr val="FF0000"/>
        </a:solidFill>
      </dgm:spPr>
      <dgm:t>
        <a:bodyPr/>
        <a:lstStyle/>
        <a:p>
          <a:pPr algn="l" rtl="0"/>
          <a:r>
            <a:rPr lang="en-US" dirty="0" smtClean="0"/>
            <a:t>Minimized code, focus on user experience, business logic</a:t>
          </a:r>
        </a:p>
        <a:p>
          <a:pPr algn="l" rtl="0"/>
          <a:r>
            <a:rPr lang="en-US" dirty="0" smtClean="0"/>
            <a:t>Expose data as services</a:t>
          </a:r>
        </a:p>
        <a:p>
          <a:pPr algn="l" rtl="0"/>
          <a:r>
            <a:rPr lang="en-US" dirty="0" smtClean="0"/>
            <a:t>Coupling service interface with built-in business interface</a:t>
          </a:r>
        </a:p>
      </dgm:t>
    </dgm:pt>
    <dgm:pt modelId="{65216615-6E75-4F3D-B325-C7AED5BAA1BD}" type="parTrans" cxnId="{2E872B6F-8C7A-43F1-B282-FFAB4A074921}">
      <dgm:prSet/>
      <dgm:spPr/>
      <dgm:t>
        <a:bodyPr/>
        <a:lstStyle/>
        <a:p>
          <a:endParaRPr lang="en-US"/>
        </a:p>
      </dgm:t>
    </dgm:pt>
    <dgm:pt modelId="{2B7F39E0-BC8D-4B71-8AC2-E2382CB95239}" type="sibTrans" cxnId="{2E872B6F-8C7A-43F1-B282-FFAB4A074921}">
      <dgm:prSet/>
      <dgm:spPr/>
      <dgm:t>
        <a:bodyPr/>
        <a:lstStyle/>
        <a:p>
          <a:endParaRPr lang="en-US"/>
        </a:p>
      </dgm:t>
    </dgm:pt>
    <dgm:pt modelId="{A3C5DA4F-F286-4CBB-88C8-92393B6B4D61}">
      <dgm:prSet/>
      <dgm:spPr>
        <a:solidFill>
          <a:srgbClr val="FF0000"/>
        </a:solidFill>
      </dgm:spPr>
      <dgm:t>
        <a:bodyPr/>
        <a:lstStyle/>
        <a:p>
          <a:pPr algn="l" rtl="0"/>
          <a:r>
            <a:rPr lang="en-US" dirty="0" smtClean="0"/>
            <a:t>Metadata driven architecture</a:t>
          </a:r>
        </a:p>
        <a:p>
          <a:pPr algn="l" rtl="0"/>
          <a:r>
            <a:rPr lang="en-US" dirty="0" smtClean="0"/>
            <a:t>Separation of business service implementation details</a:t>
          </a:r>
        </a:p>
        <a:p>
          <a:pPr algn="l" rtl="0"/>
          <a:r>
            <a:rPr lang="en-US" dirty="0" smtClean="0"/>
            <a:t> Develop agile applications, drag and drop development</a:t>
          </a:r>
          <a:endParaRPr lang="en-US" dirty="0"/>
        </a:p>
      </dgm:t>
    </dgm:pt>
    <dgm:pt modelId="{B8932149-ED76-4933-9366-65A23205E150}" type="parTrans" cxnId="{37502873-62B8-4CD7-BD0B-6AB6497C9A66}">
      <dgm:prSet/>
      <dgm:spPr/>
      <dgm:t>
        <a:bodyPr/>
        <a:lstStyle/>
        <a:p>
          <a:endParaRPr lang="en-US"/>
        </a:p>
      </dgm:t>
    </dgm:pt>
    <dgm:pt modelId="{B630C375-352A-4E31-AE69-E05B16694680}" type="sibTrans" cxnId="{37502873-62B8-4CD7-BD0B-6AB6497C9A66}">
      <dgm:prSet/>
      <dgm:spPr/>
      <dgm:t>
        <a:bodyPr/>
        <a:lstStyle/>
        <a:p>
          <a:endParaRPr lang="en-US"/>
        </a:p>
      </dgm:t>
    </dgm:pt>
    <dgm:pt modelId="{70804041-5122-4094-869D-764333E55DB7}" type="pres">
      <dgm:prSet presAssocID="{B5703437-DFED-4F5B-9915-DB43D7ABF7E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7AFFD2-86F8-4A73-921F-57D238A6F697}" type="pres">
      <dgm:prSet presAssocID="{5BA0782A-4359-4FD0-B77C-196944F5F699}" presName="composite" presStyleCnt="0"/>
      <dgm:spPr/>
    </dgm:pt>
    <dgm:pt modelId="{457DA0A8-BBD3-4CA9-AA76-E9156523EC74}" type="pres">
      <dgm:prSet presAssocID="{5BA0782A-4359-4FD0-B77C-196944F5F699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E93BF403-8631-4110-A7F5-33AAD02CC76B}" type="pres">
      <dgm:prSet presAssocID="{5BA0782A-4359-4FD0-B77C-196944F5F699}" presName="txShp" presStyleLbl="node1" presStyleIdx="0" presStyleCnt="3" custScaleX="103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3DCA4-1417-45C2-AE69-566A83875871}" type="pres">
      <dgm:prSet presAssocID="{6280CDD4-77AE-435B-ADBC-3EC0DF6FA271}" presName="spacing" presStyleCnt="0"/>
      <dgm:spPr/>
    </dgm:pt>
    <dgm:pt modelId="{D0583EE5-CF44-478B-86FF-C3161851D310}" type="pres">
      <dgm:prSet presAssocID="{A09F5F1C-C7DA-4B3A-8802-DEE31026F417}" presName="composite" presStyleCnt="0"/>
      <dgm:spPr/>
    </dgm:pt>
    <dgm:pt modelId="{92307313-A03C-46CD-9944-6897F0284D33}" type="pres">
      <dgm:prSet presAssocID="{A09F5F1C-C7DA-4B3A-8802-DEE31026F417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F05874C0-5299-410D-ADBB-3353C8698A64}" type="pres">
      <dgm:prSet presAssocID="{A09F5F1C-C7DA-4B3A-8802-DEE31026F417}" presName="txShp" presStyleLbl="node1" presStyleIdx="1" presStyleCnt="3" custScaleX="103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1F5CA-DC89-4561-81F1-95B9A6CEA151}" type="pres">
      <dgm:prSet presAssocID="{2B7F39E0-BC8D-4B71-8AC2-E2382CB95239}" presName="spacing" presStyleCnt="0"/>
      <dgm:spPr/>
    </dgm:pt>
    <dgm:pt modelId="{6C55BD77-A0AE-4D32-82B6-637FC1D523B8}" type="pres">
      <dgm:prSet presAssocID="{A3C5DA4F-F286-4CBB-88C8-92393B6B4D61}" presName="composite" presStyleCnt="0"/>
      <dgm:spPr/>
    </dgm:pt>
    <dgm:pt modelId="{65C2E46B-65C1-4244-823C-5E3BB99B814B}" type="pres">
      <dgm:prSet presAssocID="{A3C5DA4F-F286-4CBB-88C8-92393B6B4D61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282677DB-38A8-4794-B3C3-09B9A2002175}" type="pres">
      <dgm:prSet presAssocID="{A3C5DA4F-F286-4CBB-88C8-92393B6B4D61}" presName="txShp" presStyleLbl="node1" presStyleIdx="2" presStyleCnt="3" custScaleX="103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502873-62B8-4CD7-BD0B-6AB6497C9A66}" srcId="{B5703437-DFED-4F5B-9915-DB43D7ABF7ED}" destId="{A3C5DA4F-F286-4CBB-88C8-92393B6B4D61}" srcOrd="2" destOrd="0" parTransId="{B8932149-ED76-4933-9366-65A23205E150}" sibTransId="{B630C375-352A-4E31-AE69-E05B16694680}"/>
    <dgm:cxn modelId="{A5FCAA3D-EE01-443E-BA90-B352AD1C0682}" type="presOf" srcId="{A09F5F1C-C7DA-4B3A-8802-DEE31026F417}" destId="{F05874C0-5299-410D-ADBB-3353C8698A64}" srcOrd="0" destOrd="0" presId="urn:microsoft.com/office/officeart/2005/8/layout/vList3"/>
    <dgm:cxn modelId="{81F4CD37-1DB1-42F4-AF94-BE5D2DB3A315}" type="presOf" srcId="{5BA0782A-4359-4FD0-B77C-196944F5F699}" destId="{E93BF403-8631-4110-A7F5-33AAD02CC76B}" srcOrd="0" destOrd="0" presId="urn:microsoft.com/office/officeart/2005/8/layout/vList3"/>
    <dgm:cxn modelId="{3DFC5338-091A-4B77-9751-4C8720AB6338}" type="presOf" srcId="{A3C5DA4F-F286-4CBB-88C8-92393B6B4D61}" destId="{282677DB-38A8-4794-B3C3-09B9A2002175}" srcOrd="0" destOrd="0" presId="urn:microsoft.com/office/officeart/2005/8/layout/vList3"/>
    <dgm:cxn modelId="{2E872B6F-8C7A-43F1-B282-FFAB4A074921}" srcId="{B5703437-DFED-4F5B-9915-DB43D7ABF7ED}" destId="{A09F5F1C-C7DA-4B3A-8802-DEE31026F417}" srcOrd="1" destOrd="0" parTransId="{65216615-6E75-4F3D-B325-C7AED5BAA1BD}" sibTransId="{2B7F39E0-BC8D-4B71-8AC2-E2382CB95239}"/>
    <dgm:cxn modelId="{C6C9E9EF-94C2-4A15-809D-B324AAFDF854}" type="presOf" srcId="{B5703437-DFED-4F5B-9915-DB43D7ABF7ED}" destId="{70804041-5122-4094-869D-764333E55DB7}" srcOrd="0" destOrd="0" presId="urn:microsoft.com/office/officeart/2005/8/layout/vList3"/>
    <dgm:cxn modelId="{BEE92454-C047-4DF4-B133-8AD8FAB72BE9}" srcId="{B5703437-DFED-4F5B-9915-DB43D7ABF7ED}" destId="{5BA0782A-4359-4FD0-B77C-196944F5F699}" srcOrd="0" destOrd="0" parTransId="{9295ABC3-70E4-4661-B8F6-0918920D1AC1}" sibTransId="{6280CDD4-77AE-435B-ADBC-3EC0DF6FA271}"/>
    <dgm:cxn modelId="{24A6742E-619C-4F33-A04E-D4F40B404B98}" type="presParOf" srcId="{70804041-5122-4094-869D-764333E55DB7}" destId="{167AFFD2-86F8-4A73-921F-57D238A6F697}" srcOrd="0" destOrd="0" presId="urn:microsoft.com/office/officeart/2005/8/layout/vList3"/>
    <dgm:cxn modelId="{165252B7-1E9D-408C-B52E-4CB5B366F79F}" type="presParOf" srcId="{167AFFD2-86F8-4A73-921F-57D238A6F697}" destId="{457DA0A8-BBD3-4CA9-AA76-E9156523EC74}" srcOrd="0" destOrd="0" presId="urn:microsoft.com/office/officeart/2005/8/layout/vList3"/>
    <dgm:cxn modelId="{20539428-F0B6-4B2E-B9D1-DDB44AE2FD3F}" type="presParOf" srcId="{167AFFD2-86F8-4A73-921F-57D238A6F697}" destId="{E93BF403-8631-4110-A7F5-33AAD02CC76B}" srcOrd="1" destOrd="0" presId="urn:microsoft.com/office/officeart/2005/8/layout/vList3"/>
    <dgm:cxn modelId="{8B9B6492-C4C1-4D4E-802F-1153EC590803}" type="presParOf" srcId="{70804041-5122-4094-869D-764333E55DB7}" destId="{4503DCA4-1417-45C2-AE69-566A83875871}" srcOrd="1" destOrd="0" presId="urn:microsoft.com/office/officeart/2005/8/layout/vList3"/>
    <dgm:cxn modelId="{D6A2B210-D548-4615-9CEC-10D0B7DBAB34}" type="presParOf" srcId="{70804041-5122-4094-869D-764333E55DB7}" destId="{D0583EE5-CF44-478B-86FF-C3161851D310}" srcOrd="2" destOrd="0" presId="urn:microsoft.com/office/officeart/2005/8/layout/vList3"/>
    <dgm:cxn modelId="{40E2C3FD-951E-4E72-98DB-C4346299B0A8}" type="presParOf" srcId="{D0583EE5-CF44-478B-86FF-C3161851D310}" destId="{92307313-A03C-46CD-9944-6897F0284D33}" srcOrd="0" destOrd="0" presId="urn:microsoft.com/office/officeart/2005/8/layout/vList3"/>
    <dgm:cxn modelId="{DC79B382-B0C5-47D0-8BFC-BDD215DC0C1A}" type="presParOf" srcId="{D0583EE5-CF44-478B-86FF-C3161851D310}" destId="{F05874C0-5299-410D-ADBB-3353C8698A64}" srcOrd="1" destOrd="0" presId="urn:microsoft.com/office/officeart/2005/8/layout/vList3"/>
    <dgm:cxn modelId="{FCD29105-D066-4889-8169-128823C95983}" type="presParOf" srcId="{70804041-5122-4094-869D-764333E55DB7}" destId="{0331F5CA-DC89-4561-81F1-95B9A6CEA151}" srcOrd="3" destOrd="0" presId="urn:microsoft.com/office/officeart/2005/8/layout/vList3"/>
    <dgm:cxn modelId="{8514C18E-B9D3-4ED7-96CE-43782390DCAF}" type="presParOf" srcId="{70804041-5122-4094-869D-764333E55DB7}" destId="{6C55BD77-A0AE-4D32-82B6-637FC1D523B8}" srcOrd="4" destOrd="0" presId="urn:microsoft.com/office/officeart/2005/8/layout/vList3"/>
    <dgm:cxn modelId="{BCED70F3-A5DA-4352-8D04-746D7376084B}" type="presParOf" srcId="{6C55BD77-A0AE-4D32-82B6-637FC1D523B8}" destId="{65C2E46B-65C1-4244-823C-5E3BB99B814B}" srcOrd="0" destOrd="0" presId="urn:microsoft.com/office/officeart/2005/8/layout/vList3"/>
    <dgm:cxn modelId="{0F8D8B3D-81BD-4F06-82C1-3F6F37280E35}" type="presParOf" srcId="{6C55BD77-A0AE-4D32-82B6-637FC1D523B8}" destId="{282677DB-38A8-4794-B3C3-09B9A20021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8DCCD6-7D72-4239-88F1-9437259D19E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1AE9BD-75F7-4D65-A57A-7ECEFD7B71C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Scalable default security mechanism to manage users and groups, permission grants and credentials through native and external authentication providers</a:t>
          </a:r>
          <a:endParaRPr lang="en-US" dirty="0"/>
        </a:p>
      </dgm:t>
    </dgm:pt>
    <dgm:pt modelId="{6030F36D-628E-4DDB-A862-62DA9846B63A}" type="parTrans" cxnId="{FB3EA598-EF4B-4531-8795-7366A9B6683B}">
      <dgm:prSet/>
      <dgm:spPr/>
      <dgm:t>
        <a:bodyPr/>
        <a:lstStyle/>
        <a:p>
          <a:endParaRPr lang="en-US"/>
        </a:p>
      </dgm:t>
    </dgm:pt>
    <dgm:pt modelId="{045D9853-1E75-4ECA-A174-A819E68C7B43}" type="sibTrans" cxnId="{FB3EA598-EF4B-4531-8795-7366A9B6683B}">
      <dgm:prSet/>
      <dgm:spPr/>
      <dgm:t>
        <a:bodyPr/>
        <a:lstStyle/>
        <a:p>
          <a:endParaRPr lang="en-US"/>
        </a:p>
      </dgm:t>
    </dgm:pt>
    <dgm:pt modelId="{AD6E559D-E31F-479B-AC6A-E2E89B6048C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/>
            <a:t>Navigation components deliver dynamic query, content-based navigation</a:t>
          </a:r>
        </a:p>
        <a:p>
          <a:pPr rtl="0"/>
          <a:r>
            <a:rPr lang="en-US" dirty="0" smtClean="0"/>
            <a:t>Application customizable at runtime – Composer, Personalize Portal Pages</a:t>
          </a:r>
          <a:endParaRPr lang="en-US" dirty="0"/>
        </a:p>
      </dgm:t>
    </dgm:pt>
    <dgm:pt modelId="{1533F2A3-4729-4527-932F-B3D631E29A57}" type="parTrans" cxnId="{3CC3906C-CA0F-41D7-AEA2-CA9FCA7E8BE1}">
      <dgm:prSet/>
      <dgm:spPr/>
      <dgm:t>
        <a:bodyPr/>
        <a:lstStyle/>
        <a:p>
          <a:endParaRPr lang="en-US"/>
        </a:p>
      </dgm:t>
    </dgm:pt>
    <dgm:pt modelId="{58CB498F-59A5-4082-B47C-E4410905436D}" type="sibTrans" cxnId="{3CC3906C-CA0F-41D7-AEA2-CA9FCA7E8BE1}">
      <dgm:prSet/>
      <dgm:spPr/>
      <dgm:t>
        <a:bodyPr/>
        <a:lstStyle/>
        <a:p>
          <a:endParaRPr lang="en-US"/>
        </a:p>
      </dgm:t>
    </dgm:pt>
    <dgm:pt modelId="{B22BFE75-85C9-4871-AA8C-0D17921E915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Implements Fusion Middleware stack leveraging common security architecture</a:t>
          </a:r>
          <a:endParaRPr lang="en-US" dirty="0"/>
        </a:p>
      </dgm:t>
    </dgm:pt>
    <dgm:pt modelId="{1E58D4D9-B6B2-4B26-A5E2-CB0A385633CF}" type="parTrans" cxnId="{585DAB8B-5708-413D-AFC5-811ECC570019}">
      <dgm:prSet/>
      <dgm:spPr/>
      <dgm:t>
        <a:bodyPr/>
        <a:lstStyle/>
        <a:p>
          <a:endParaRPr lang="en-US"/>
        </a:p>
      </dgm:t>
    </dgm:pt>
    <dgm:pt modelId="{24A048BA-A172-49BA-947C-396FE02D3841}" type="sibTrans" cxnId="{585DAB8B-5708-413D-AFC5-811ECC570019}">
      <dgm:prSet/>
      <dgm:spPr/>
      <dgm:t>
        <a:bodyPr/>
        <a:lstStyle/>
        <a:p>
          <a:endParaRPr lang="en-US"/>
        </a:p>
      </dgm:t>
    </dgm:pt>
    <dgm:pt modelId="{6786FBB1-54F1-4F66-81CD-D648C0123534}" type="pres">
      <dgm:prSet presAssocID="{C08DCCD6-7D72-4239-88F1-9437259D19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81CF12-01F6-4006-A4B1-EEDB97CAEE80}" type="pres">
      <dgm:prSet presAssocID="{E51AE9BD-75F7-4D65-A57A-7ECEFD7B71C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97CF26-0604-4D1F-BFB8-E1F86B13884C}" type="pres">
      <dgm:prSet presAssocID="{045D9853-1E75-4ECA-A174-A819E68C7B43}" presName="sibTrans" presStyleCnt="0"/>
      <dgm:spPr/>
    </dgm:pt>
    <dgm:pt modelId="{DFF16BE3-05F0-47B2-89C1-D10A71F17443}" type="pres">
      <dgm:prSet presAssocID="{AD6E559D-E31F-479B-AC6A-E2E89B6048C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682C01-E153-4D94-A7F2-1CF45644AA4C}" type="pres">
      <dgm:prSet presAssocID="{58CB498F-59A5-4082-B47C-E4410905436D}" presName="sibTrans" presStyleCnt="0"/>
      <dgm:spPr/>
    </dgm:pt>
    <dgm:pt modelId="{2E79AE53-B583-427D-BCCA-6FE1B11A9C7B}" type="pres">
      <dgm:prSet presAssocID="{B22BFE75-85C9-4871-AA8C-0D17921E915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5DAB8B-5708-413D-AFC5-811ECC570019}" srcId="{C08DCCD6-7D72-4239-88F1-9437259D19E2}" destId="{B22BFE75-85C9-4871-AA8C-0D17921E9151}" srcOrd="2" destOrd="0" parTransId="{1E58D4D9-B6B2-4B26-A5E2-CB0A385633CF}" sibTransId="{24A048BA-A172-49BA-947C-396FE02D3841}"/>
    <dgm:cxn modelId="{ED1416B7-8F57-41A0-9C6E-CC12EC0D0615}" type="presOf" srcId="{E51AE9BD-75F7-4D65-A57A-7ECEFD7B71C7}" destId="{0F81CF12-01F6-4006-A4B1-EEDB97CAEE80}" srcOrd="0" destOrd="0" presId="urn:microsoft.com/office/officeart/2005/8/layout/hList6"/>
    <dgm:cxn modelId="{54D98025-3AC9-4366-8239-8EEEFB2B3204}" type="presOf" srcId="{B22BFE75-85C9-4871-AA8C-0D17921E9151}" destId="{2E79AE53-B583-427D-BCCA-6FE1B11A9C7B}" srcOrd="0" destOrd="0" presId="urn:microsoft.com/office/officeart/2005/8/layout/hList6"/>
    <dgm:cxn modelId="{C048F699-D60D-4B58-9A38-A5D15A713A55}" type="presOf" srcId="{C08DCCD6-7D72-4239-88F1-9437259D19E2}" destId="{6786FBB1-54F1-4F66-81CD-D648C0123534}" srcOrd="0" destOrd="0" presId="urn:microsoft.com/office/officeart/2005/8/layout/hList6"/>
    <dgm:cxn modelId="{FB3EA598-EF4B-4531-8795-7366A9B6683B}" srcId="{C08DCCD6-7D72-4239-88F1-9437259D19E2}" destId="{E51AE9BD-75F7-4D65-A57A-7ECEFD7B71C7}" srcOrd="0" destOrd="0" parTransId="{6030F36D-628E-4DDB-A862-62DA9846B63A}" sibTransId="{045D9853-1E75-4ECA-A174-A819E68C7B43}"/>
    <dgm:cxn modelId="{3CC3906C-CA0F-41D7-AEA2-CA9FCA7E8BE1}" srcId="{C08DCCD6-7D72-4239-88F1-9437259D19E2}" destId="{AD6E559D-E31F-479B-AC6A-E2E89B6048CA}" srcOrd="1" destOrd="0" parTransId="{1533F2A3-4729-4527-932F-B3D631E29A57}" sibTransId="{58CB498F-59A5-4082-B47C-E4410905436D}"/>
    <dgm:cxn modelId="{162A0D33-B181-4A36-800E-4530A825D487}" type="presOf" srcId="{AD6E559D-E31F-479B-AC6A-E2E89B6048CA}" destId="{DFF16BE3-05F0-47B2-89C1-D10A71F17443}" srcOrd="0" destOrd="0" presId="urn:microsoft.com/office/officeart/2005/8/layout/hList6"/>
    <dgm:cxn modelId="{00B226B9-C260-4FF0-992A-28F90D1118F1}" type="presParOf" srcId="{6786FBB1-54F1-4F66-81CD-D648C0123534}" destId="{0F81CF12-01F6-4006-A4B1-EEDB97CAEE80}" srcOrd="0" destOrd="0" presId="urn:microsoft.com/office/officeart/2005/8/layout/hList6"/>
    <dgm:cxn modelId="{5EAA7D84-0D2D-421A-8A58-1B3D83B7DB08}" type="presParOf" srcId="{6786FBB1-54F1-4F66-81CD-D648C0123534}" destId="{5297CF26-0604-4D1F-BFB8-E1F86B13884C}" srcOrd="1" destOrd="0" presId="urn:microsoft.com/office/officeart/2005/8/layout/hList6"/>
    <dgm:cxn modelId="{64873D43-E29E-4395-B64C-FAAE6F7C8AC8}" type="presParOf" srcId="{6786FBB1-54F1-4F66-81CD-D648C0123534}" destId="{DFF16BE3-05F0-47B2-89C1-D10A71F17443}" srcOrd="2" destOrd="0" presId="urn:microsoft.com/office/officeart/2005/8/layout/hList6"/>
    <dgm:cxn modelId="{A9E06EC2-D250-4F28-B668-FF1CE71F30E6}" type="presParOf" srcId="{6786FBB1-54F1-4F66-81CD-D648C0123534}" destId="{29682C01-E153-4D94-A7F2-1CF45644AA4C}" srcOrd="3" destOrd="0" presId="urn:microsoft.com/office/officeart/2005/8/layout/hList6"/>
    <dgm:cxn modelId="{BCF486FE-9213-4290-B544-2D0816426F9D}" type="presParOf" srcId="{6786FBB1-54F1-4F66-81CD-D648C0123534}" destId="{2E79AE53-B583-427D-BCCA-6FE1B11A9C7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A50861-4865-4D1C-B42B-CC74A52EFD6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100D3-0139-4DA0-B750-4284FF3DC2C4}">
      <dgm:prSet/>
      <dgm:spPr/>
      <dgm:t>
        <a:bodyPr/>
        <a:lstStyle/>
        <a:p>
          <a:pPr rtl="0"/>
          <a:r>
            <a:rPr lang="en-US" dirty="0" smtClean="0"/>
            <a:t>OBIEE Analyses, dashboards and scorecards can be embedded in ADF pages</a:t>
          </a:r>
          <a:endParaRPr lang="en-US" dirty="0"/>
        </a:p>
      </dgm:t>
    </dgm:pt>
    <dgm:pt modelId="{EA5251A8-5AD5-4433-A88A-38663367E73B}" type="parTrans" cxnId="{E3F2FB6A-F57A-402A-8966-2669BFD6CD01}">
      <dgm:prSet/>
      <dgm:spPr/>
      <dgm:t>
        <a:bodyPr/>
        <a:lstStyle/>
        <a:p>
          <a:endParaRPr lang="en-US"/>
        </a:p>
      </dgm:t>
    </dgm:pt>
    <dgm:pt modelId="{3A60C3B1-5450-47C2-94C5-7BEDE2C86BD4}" type="sibTrans" cxnId="{E3F2FB6A-F57A-402A-8966-2669BFD6CD01}">
      <dgm:prSet/>
      <dgm:spPr/>
      <dgm:t>
        <a:bodyPr/>
        <a:lstStyle/>
        <a:p>
          <a:endParaRPr lang="en-US"/>
        </a:p>
      </dgm:t>
    </dgm:pt>
    <dgm:pt modelId="{95D15D8E-CF77-4D14-8275-4FB692ACCCBD}">
      <dgm:prSet/>
      <dgm:spPr/>
      <dgm:t>
        <a:bodyPr/>
        <a:lstStyle/>
        <a:p>
          <a:pPr rtl="0"/>
          <a:r>
            <a:rPr lang="en-US" smtClean="0"/>
            <a:t>OBIEE Semantic layer can be a data source for ADF business components</a:t>
          </a:r>
          <a:endParaRPr lang="en-US"/>
        </a:p>
      </dgm:t>
    </dgm:pt>
    <dgm:pt modelId="{12229BDA-A489-468B-98DE-902EF30F1780}" type="parTrans" cxnId="{BE303ADC-FA21-4592-B9A0-7F55DC8E4871}">
      <dgm:prSet/>
      <dgm:spPr/>
      <dgm:t>
        <a:bodyPr/>
        <a:lstStyle/>
        <a:p>
          <a:endParaRPr lang="en-US"/>
        </a:p>
      </dgm:t>
    </dgm:pt>
    <dgm:pt modelId="{4B380ECB-1D85-4CE5-824C-35EAE436C8E8}" type="sibTrans" cxnId="{BE303ADC-FA21-4592-B9A0-7F55DC8E4871}">
      <dgm:prSet/>
      <dgm:spPr/>
      <dgm:t>
        <a:bodyPr/>
        <a:lstStyle/>
        <a:p>
          <a:endParaRPr lang="en-US"/>
        </a:p>
      </dgm:t>
    </dgm:pt>
    <dgm:pt modelId="{09419A84-10A3-4B8B-B24B-B4316EB8042D}">
      <dgm:prSet/>
      <dgm:spPr/>
      <dgm:t>
        <a:bodyPr/>
        <a:lstStyle/>
        <a:p>
          <a:pPr rtl="0"/>
          <a:r>
            <a:rPr lang="en-US" smtClean="0"/>
            <a:t>OBIEE Repositories can use ADF View Objects as data sources</a:t>
          </a:r>
          <a:endParaRPr lang="en-US"/>
        </a:p>
      </dgm:t>
    </dgm:pt>
    <dgm:pt modelId="{54A0EDB7-300F-4EAD-A14C-55DDB407DDAC}" type="parTrans" cxnId="{0BE48AAA-F59C-4D6F-9DFA-A6423475D177}">
      <dgm:prSet/>
      <dgm:spPr/>
      <dgm:t>
        <a:bodyPr/>
        <a:lstStyle/>
        <a:p>
          <a:endParaRPr lang="en-US"/>
        </a:p>
      </dgm:t>
    </dgm:pt>
    <dgm:pt modelId="{BC7CA01B-E9E8-4A2F-8994-C3A5F2CD7D50}" type="sibTrans" cxnId="{0BE48AAA-F59C-4D6F-9DFA-A6423475D177}">
      <dgm:prSet/>
      <dgm:spPr/>
      <dgm:t>
        <a:bodyPr/>
        <a:lstStyle/>
        <a:p>
          <a:endParaRPr lang="en-US"/>
        </a:p>
      </dgm:t>
    </dgm:pt>
    <dgm:pt modelId="{43BF231C-09EE-4C98-AA56-D633DA45D4F9}">
      <dgm:prSet/>
      <dgm:spPr/>
      <dgm:t>
        <a:bodyPr/>
        <a:lstStyle/>
        <a:p>
          <a:pPr rtl="0"/>
          <a:r>
            <a:rPr lang="en-US" dirty="0" smtClean="0"/>
            <a:t>OBIEE Analyses and ADF regions can exchange parameters and events</a:t>
          </a:r>
          <a:endParaRPr lang="en-US" dirty="0"/>
        </a:p>
      </dgm:t>
    </dgm:pt>
    <dgm:pt modelId="{51A416D3-2AC1-4F27-A98C-3F01A931B7E4}" type="parTrans" cxnId="{279876E4-AAD9-474B-9060-7F86F0452E25}">
      <dgm:prSet/>
      <dgm:spPr/>
      <dgm:t>
        <a:bodyPr/>
        <a:lstStyle/>
        <a:p>
          <a:endParaRPr lang="en-US"/>
        </a:p>
      </dgm:t>
    </dgm:pt>
    <dgm:pt modelId="{F6B6D0C7-B415-4EA2-B8CF-CDD7BAA90267}" type="sibTrans" cxnId="{279876E4-AAD9-474B-9060-7F86F0452E25}">
      <dgm:prSet/>
      <dgm:spPr/>
      <dgm:t>
        <a:bodyPr/>
        <a:lstStyle/>
        <a:p>
          <a:endParaRPr lang="en-US"/>
        </a:p>
      </dgm:t>
    </dgm:pt>
    <dgm:pt modelId="{F1D59FEF-AA4C-4BBB-A2F6-748770068838}">
      <dgm:prSet/>
      <dgm:spPr/>
      <dgm:t>
        <a:bodyPr/>
        <a:lstStyle/>
        <a:p>
          <a:pPr rtl="0"/>
          <a:r>
            <a:rPr lang="en-US" dirty="0" smtClean="0"/>
            <a:t>OBIEE, through the Action Framework, can leverage ADF web services</a:t>
          </a:r>
          <a:endParaRPr lang="en-US" dirty="0"/>
        </a:p>
      </dgm:t>
    </dgm:pt>
    <dgm:pt modelId="{39A5B043-88E5-4961-A3D3-DD1A590DCA01}" type="parTrans" cxnId="{2252813E-66B0-43AB-A359-29FE0424103C}">
      <dgm:prSet/>
      <dgm:spPr/>
      <dgm:t>
        <a:bodyPr/>
        <a:lstStyle/>
        <a:p>
          <a:endParaRPr lang="en-US"/>
        </a:p>
      </dgm:t>
    </dgm:pt>
    <dgm:pt modelId="{506BB8F4-EC91-4B4E-8306-DE64FCC59C70}" type="sibTrans" cxnId="{2252813E-66B0-43AB-A359-29FE0424103C}">
      <dgm:prSet/>
      <dgm:spPr/>
      <dgm:t>
        <a:bodyPr/>
        <a:lstStyle/>
        <a:p>
          <a:endParaRPr lang="en-US"/>
        </a:p>
      </dgm:t>
    </dgm:pt>
    <dgm:pt modelId="{49610164-D188-40DD-A7C3-50632C961172}">
      <dgm:prSet/>
      <dgm:spPr/>
      <dgm:t>
        <a:bodyPr/>
        <a:lstStyle/>
        <a:p>
          <a:pPr rtl="0"/>
          <a:r>
            <a:rPr lang="en-US" dirty="0" smtClean="0"/>
            <a:t>Expose OBIEE catalogs objects as entries in one or more of the portal’s Resource Catalogs </a:t>
          </a:r>
          <a:endParaRPr lang="en-US" dirty="0"/>
        </a:p>
      </dgm:t>
    </dgm:pt>
    <dgm:pt modelId="{2B68FEB2-9029-4A7E-824C-8ADEC70D7DD5}" type="parTrans" cxnId="{1C852CC9-765D-40DC-92AE-DBAF88627C37}">
      <dgm:prSet/>
      <dgm:spPr/>
      <dgm:t>
        <a:bodyPr/>
        <a:lstStyle/>
        <a:p>
          <a:endParaRPr lang="en-US"/>
        </a:p>
      </dgm:t>
    </dgm:pt>
    <dgm:pt modelId="{E5DFD1A6-B9F1-4911-A423-60B1B7BAFB5B}" type="sibTrans" cxnId="{1C852CC9-765D-40DC-92AE-DBAF88627C37}">
      <dgm:prSet/>
      <dgm:spPr/>
      <dgm:t>
        <a:bodyPr/>
        <a:lstStyle/>
        <a:p>
          <a:endParaRPr lang="en-US"/>
        </a:p>
      </dgm:t>
    </dgm:pt>
    <dgm:pt modelId="{80F1116C-2B9F-42D7-8413-227CFCAD8037}" type="pres">
      <dgm:prSet presAssocID="{32A50861-4865-4D1C-B42B-CC74A52EFD6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228261-55BA-4D82-A6EC-9222FC22A61C}" type="pres">
      <dgm:prSet presAssocID="{796100D3-0139-4DA0-B750-4284FF3DC2C4}" presName="circle1" presStyleLbl="node1" presStyleIdx="0" presStyleCnt="6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endParaRPr lang="en-US"/>
        </a:p>
      </dgm:t>
    </dgm:pt>
    <dgm:pt modelId="{806A56BB-D153-4E9E-8CF7-2B73F63D6FB9}" type="pres">
      <dgm:prSet presAssocID="{796100D3-0139-4DA0-B750-4284FF3DC2C4}" presName="space" presStyleCnt="0"/>
      <dgm:spPr/>
    </dgm:pt>
    <dgm:pt modelId="{2BCC06C2-F6BC-4800-A531-084A4F3055F2}" type="pres">
      <dgm:prSet presAssocID="{796100D3-0139-4DA0-B750-4284FF3DC2C4}" presName="rect1" presStyleLbl="alignAcc1" presStyleIdx="0" presStyleCnt="6"/>
      <dgm:spPr/>
      <dgm:t>
        <a:bodyPr/>
        <a:lstStyle/>
        <a:p>
          <a:endParaRPr lang="en-US"/>
        </a:p>
      </dgm:t>
    </dgm:pt>
    <dgm:pt modelId="{19F96232-F252-40EA-9856-203B7D653547}" type="pres">
      <dgm:prSet presAssocID="{95D15D8E-CF77-4D14-8275-4FB692ACCCBD}" presName="vertSpace2" presStyleLbl="node1" presStyleIdx="0" presStyleCnt="6"/>
      <dgm:spPr/>
    </dgm:pt>
    <dgm:pt modelId="{C2ADEF52-64A7-4873-8858-6B4992E3B3A9}" type="pres">
      <dgm:prSet presAssocID="{95D15D8E-CF77-4D14-8275-4FB692ACCCBD}" presName="circle2" presStyleLbl="node1" presStyleIdx="1" presStyleCnt="6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n-US"/>
        </a:p>
      </dgm:t>
    </dgm:pt>
    <dgm:pt modelId="{71793630-8BDE-4186-A3E9-123215D5738D}" type="pres">
      <dgm:prSet presAssocID="{95D15D8E-CF77-4D14-8275-4FB692ACCCBD}" presName="rect2" presStyleLbl="alignAcc1" presStyleIdx="1" presStyleCnt="6"/>
      <dgm:spPr/>
      <dgm:t>
        <a:bodyPr/>
        <a:lstStyle/>
        <a:p>
          <a:endParaRPr lang="en-US"/>
        </a:p>
      </dgm:t>
    </dgm:pt>
    <dgm:pt modelId="{36CE32F5-5570-4C51-93FF-48A73F335866}" type="pres">
      <dgm:prSet presAssocID="{09419A84-10A3-4B8B-B24B-B4316EB8042D}" presName="vertSpace3" presStyleLbl="node1" presStyleIdx="1" presStyleCnt="6"/>
      <dgm:spPr/>
    </dgm:pt>
    <dgm:pt modelId="{564027DF-466E-46F8-9B85-DF4E7CD3D16D}" type="pres">
      <dgm:prSet presAssocID="{09419A84-10A3-4B8B-B24B-B4316EB8042D}" presName="circle3" presStyleLbl="node1" presStyleIdx="2" presStyleCnt="6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en-US"/>
        </a:p>
      </dgm:t>
    </dgm:pt>
    <dgm:pt modelId="{1AB80D97-6650-46DC-949F-146F033695F4}" type="pres">
      <dgm:prSet presAssocID="{09419A84-10A3-4B8B-B24B-B4316EB8042D}" presName="rect3" presStyleLbl="alignAcc1" presStyleIdx="2" presStyleCnt="6"/>
      <dgm:spPr/>
      <dgm:t>
        <a:bodyPr/>
        <a:lstStyle/>
        <a:p>
          <a:endParaRPr lang="en-US"/>
        </a:p>
      </dgm:t>
    </dgm:pt>
    <dgm:pt modelId="{F1755A96-F66C-4C62-BC4F-F450A88BD5A0}" type="pres">
      <dgm:prSet presAssocID="{43BF231C-09EE-4C98-AA56-D633DA45D4F9}" presName="vertSpace4" presStyleLbl="node1" presStyleIdx="2" presStyleCnt="6"/>
      <dgm:spPr/>
    </dgm:pt>
    <dgm:pt modelId="{97DB3C24-37B2-4AF4-8691-C65379FF657A}" type="pres">
      <dgm:prSet presAssocID="{43BF231C-09EE-4C98-AA56-D633DA45D4F9}" presName="circle4" presStyleLbl="node1" presStyleIdx="3" presStyleCnt="6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7A7A971E-A8AB-4884-91C0-7AFBC4AD82A5}" type="pres">
      <dgm:prSet presAssocID="{43BF231C-09EE-4C98-AA56-D633DA45D4F9}" presName="rect4" presStyleLbl="alignAcc1" presStyleIdx="3" presStyleCnt="6"/>
      <dgm:spPr/>
      <dgm:t>
        <a:bodyPr/>
        <a:lstStyle/>
        <a:p>
          <a:endParaRPr lang="en-US"/>
        </a:p>
      </dgm:t>
    </dgm:pt>
    <dgm:pt modelId="{3A238281-A75C-4C6C-990F-48822AE8088F}" type="pres">
      <dgm:prSet presAssocID="{F1D59FEF-AA4C-4BBB-A2F6-748770068838}" presName="vertSpace5" presStyleLbl="node1" presStyleIdx="3" presStyleCnt="6"/>
      <dgm:spPr/>
    </dgm:pt>
    <dgm:pt modelId="{75769FCA-B213-4BC9-AD4C-F12878E5C371}" type="pres">
      <dgm:prSet presAssocID="{F1D59FEF-AA4C-4BBB-A2F6-748770068838}" presName="circle5" presStyleLbl="node1" presStyleIdx="4" presStyleCnt="6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DA110B24-AD64-431C-A40B-F2EB446E1B9F}" type="pres">
      <dgm:prSet presAssocID="{F1D59FEF-AA4C-4BBB-A2F6-748770068838}" presName="rect5" presStyleLbl="alignAcc1" presStyleIdx="4" presStyleCnt="6"/>
      <dgm:spPr/>
      <dgm:t>
        <a:bodyPr/>
        <a:lstStyle/>
        <a:p>
          <a:endParaRPr lang="en-US"/>
        </a:p>
      </dgm:t>
    </dgm:pt>
    <dgm:pt modelId="{12BBE7FD-0DD1-46C7-86CC-F57738E3D95E}" type="pres">
      <dgm:prSet presAssocID="{49610164-D188-40DD-A7C3-50632C961172}" presName="vertSpace6" presStyleLbl="node1" presStyleIdx="4" presStyleCnt="6"/>
      <dgm:spPr/>
    </dgm:pt>
    <dgm:pt modelId="{005E459B-B9E6-4D40-B689-B1D1B3FC3E2F}" type="pres">
      <dgm:prSet presAssocID="{49610164-D188-40DD-A7C3-50632C961172}" presName="circle6" presStyleLbl="node1" presStyleIdx="5" presStyleCnt="6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n-US"/>
        </a:p>
      </dgm:t>
    </dgm:pt>
    <dgm:pt modelId="{321C603C-BA29-4A39-ACDF-D3992FD77F09}" type="pres">
      <dgm:prSet presAssocID="{49610164-D188-40DD-A7C3-50632C961172}" presName="rect6" presStyleLbl="alignAcc1" presStyleIdx="5" presStyleCnt="6"/>
      <dgm:spPr/>
      <dgm:t>
        <a:bodyPr/>
        <a:lstStyle/>
        <a:p>
          <a:endParaRPr lang="en-US"/>
        </a:p>
      </dgm:t>
    </dgm:pt>
    <dgm:pt modelId="{49C5DCEB-DC95-4636-B455-1AD088CBEA5C}" type="pres">
      <dgm:prSet presAssocID="{796100D3-0139-4DA0-B750-4284FF3DC2C4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E96D6-EEF2-4022-AF93-EC657EDFFD4D}" type="pres">
      <dgm:prSet presAssocID="{95D15D8E-CF77-4D14-8275-4FB692ACCCBD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7ACDD-7EA9-4510-8282-25C2FA9227DF}" type="pres">
      <dgm:prSet presAssocID="{09419A84-10A3-4B8B-B24B-B4316EB8042D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E0074-1A3C-45C1-9DA1-D510DC4D369F}" type="pres">
      <dgm:prSet presAssocID="{43BF231C-09EE-4C98-AA56-D633DA45D4F9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E2278-D908-439E-A4AE-FD9FE70DB421}" type="pres">
      <dgm:prSet presAssocID="{F1D59FEF-AA4C-4BBB-A2F6-748770068838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ED8565-8935-40C8-AC2F-33C15A433257}" type="pres">
      <dgm:prSet presAssocID="{49610164-D188-40DD-A7C3-50632C961172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81522B-6F93-4C8B-8C90-2C136218F7F7}" type="presOf" srcId="{49610164-D188-40DD-A7C3-50632C961172}" destId="{321C603C-BA29-4A39-ACDF-D3992FD77F09}" srcOrd="0" destOrd="0" presId="urn:microsoft.com/office/officeart/2005/8/layout/target3"/>
    <dgm:cxn modelId="{E3F2FB6A-F57A-402A-8966-2669BFD6CD01}" srcId="{32A50861-4865-4D1C-B42B-CC74A52EFD68}" destId="{796100D3-0139-4DA0-B750-4284FF3DC2C4}" srcOrd="0" destOrd="0" parTransId="{EA5251A8-5AD5-4433-A88A-38663367E73B}" sibTransId="{3A60C3B1-5450-47C2-94C5-7BEDE2C86BD4}"/>
    <dgm:cxn modelId="{37203DE3-0891-494B-8C12-C526C53A836F}" type="presOf" srcId="{32A50861-4865-4D1C-B42B-CC74A52EFD68}" destId="{80F1116C-2B9F-42D7-8413-227CFCAD8037}" srcOrd="0" destOrd="0" presId="urn:microsoft.com/office/officeart/2005/8/layout/target3"/>
    <dgm:cxn modelId="{A4465C6C-9969-47CF-BABD-009235AEA4F8}" type="presOf" srcId="{F1D59FEF-AA4C-4BBB-A2F6-748770068838}" destId="{353E2278-D908-439E-A4AE-FD9FE70DB421}" srcOrd="1" destOrd="0" presId="urn:microsoft.com/office/officeart/2005/8/layout/target3"/>
    <dgm:cxn modelId="{2A47E48B-8ECE-4F2B-B7C3-FE4E32FC28A6}" type="presOf" srcId="{49610164-D188-40DD-A7C3-50632C961172}" destId="{ECED8565-8935-40C8-AC2F-33C15A433257}" srcOrd="1" destOrd="0" presId="urn:microsoft.com/office/officeart/2005/8/layout/target3"/>
    <dgm:cxn modelId="{3026F3B2-2547-4AF1-90B1-2F1D2CF6F793}" type="presOf" srcId="{09419A84-10A3-4B8B-B24B-B4316EB8042D}" destId="{1AB80D97-6650-46DC-949F-146F033695F4}" srcOrd="0" destOrd="0" presId="urn:microsoft.com/office/officeart/2005/8/layout/target3"/>
    <dgm:cxn modelId="{4908FAAB-7A83-490A-8245-5F7B3013F163}" type="presOf" srcId="{95D15D8E-CF77-4D14-8275-4FB692ACCCBD}" destId="{738E96D6-EEF2-4022-AF93-EC657EDFFD4D}" srcOrd="1" destOrd="0" presId="urn:microsoft.com/office/officeart/2005/8/layout/target3"/>
    <dgm:cxn modelId="{5F691796-94A4-4F41-8A34-D32308638767}" type="presOf" srcId="{796100D3-0139-4DA0-B750-4284FF3DC2C4}" destId="{49C5DCEB-DC95-4636-B455-1AD088CBEA5C}" srcOrd="1" destOrd="0" presId="urn:microsoft.com/office/officeart/2005/8/layout/target3"/>
    <dgm:cxn modelId="{BE303ADC-FA21-4592-B9A0-7F55DC8E4871}" srcId="{32A50861-4865-4D1C-B42B-CC74A52EFD68}" destId="{95D15D8E-CF77-4D14-8275-4FB692ACCCBD}" srcOrd="1" destOrd="0" parTransId="{12229BDA-A489-468B-98DE-902EF30F1780}" sibTransId="{4B380ECB-1D85-4CE5-824C-35EAE436C8E8}"/>
    <dgm:cxn modelId="{B7C3FD61-83CC-4A27-819D-C04227E484F4}" type="presOf" srcId="{09419A84-10A3-4B8B-B24B-B4316EB8042D}" destId="{2357ACDD-7EA9-4510-8282-25C2FA9227DF}" srcOrd="1" destOrd="0" presId="urn:microsoft.com/office/officeart/2005/8/layout/target3"/>
    <dgm:cxn modelId="{786962F8-A90D-4993-81E0-EB8F0B68CD0B}" type="presOf" srcId="{43BF231C-09EE-4C98-AA56-D633DA45D4F9}" destId="{7A7A971E-A8AB-4884-91C0-7AFBC4AD82A5}" srcOrd="0" destOrd="0" presId="urn:microsoft.com/office/officeart/2005/8/layout/target3"/>
    <dgm:cxn modelId="{0BE48AAA-F59C-4D6F-9DFA-A6423475D177}" srcId="{32A50861-4865-4D1C-B42B-CC74A52EFD68}" destId="{09419A84-10A3-4B8B-B24B-B4316EB8042D}" srcOrd="2" destOrd="0" parTransId="{54A0EDB7-300F-4EAD-A14C-55DDB407DDAC}" sibTransId="{BC7CA01B-E9E8-4A2F-8994-C3A5F2CD7D50}"/>
    <dgm:cxn modelId="{279876E4-AAD9-474B-9060-7F86F0452E25}" srcId="{32A50861-4865-4D1C-B42B-CC74A52EFD68}" destId="{43BF231C-09EE-4C98-AA56-D633DA45D4F9}" srcOrd="3" destOrd="0" parTransId="{51A416D3-2AC1-4F27-A98C-3F01A931B7E4}" sibTransId="{F6B6D0C7-B415-4EA2-B8CF-CDD7BAA90267}"/>
    <dgm:cxn modelId="{2252813E-66B0-43AB-A359-29FE0424103C}" srcId="{32A50861-4865-4D1C-B42B-CC74A52EFD68}" destId="{F1D59FEF-AA4C-4BBB-A2F6-748770068838}" srcOrd="4" destOrd="0" parTransId="{39A5B043-88E5-4961-A3D3-DD1A590DCA01}" sibTransId="{506BB8F4-EC91-4B4E-8306-DE64FCC59C70}"/>
    <dgm:cxn modelId="{1C852CC9-765D-40DC-92AE-DBAF88627C37}" srcId="{32A50861-4865-4D1C-B42B-CC74A52EFD68}" destId="{49610164-D188-40DD-A7C3-50632C961172}" srcOrd="5" destOrd="0" parTransId="{2B68FEB2-9029-4A7E-824C-8ADEC70D7DD5}" sibTransId="{E5DFD1A6-B9F1-4911-A423-60B1B7BAFB5B}"/>
    <dgm:cxn modelId="{18DB0A66-B680-40AD-A8D9-4127259D80B8}" type="presOf" srcId="{F1D59FEF-AA4C-4BBB-A2F6-748770068838}" destId="{DA110B24-AD64-431C-A40B-F2EB446E1B9F}" srcOrd="0" destOrd="0" presId="urn:microsoft.com/office/officeart/2005/8/layout/target3"/>
    <dgm:cxn modelId="{DAC29389-4520-46C8-B203-62F53DC6A5B2}" type="presOf" srcId="{95D15D8E-CF77-4D14-8275-4FB692ACCCBD}" destId="{71793630-8BDE-4186-A3E9-123215D5738D}" srcOrd="0" destOrd="0" presId="urn:microsoft.com/office/officeart/2005/8/layout/target3"/>
    <dgm:cxn modelId="{8EE766C7-63FA-40EE-AF00-0881D0723476}" type="presOf" srcId="{796100D3-0139-4DA0-B750-4284FF3DC2C4}" destId="{2BCC06C2-F6BC-4800-A531-084A4F3055F2}" srcOrd="0" destOrd="0" presId="urn:microsoft.com/office/officeart/2005/8/layout/target3"/>
    <dgm:cxn modelId="{21760A45-9A36-471E-85C4-5DF41C871875}" type="presOf" srcId="{43BF231C-09EE-4C98-AA56-D633DA45D4F9}" destId="{618E0074-1A3C-45C1-9DA1-D510DC4D369F}" srcOrd="1" destOrd="0" presId="urn:microsoft.com/office/officeart/2005/8/layout/target3"/>
    <dgm:cxn modelId="{C840F48C-817E-4C86-9AB1-63841BF76C86}" type="presParOf" srcId="{80F1116C-2B9F-42D7-8413-227CFCAD8037}" destId="{5C228261-55BA-4D82-A6EC-9222FC22A61C}" srcOrd="0" destOrd="0" presId="urn:microsoft.com/office/officeart/2005/8/layout/target3"/>
    <dgm:cxn modelId="{BB2C95E9-EF19-46D8-8D6D-7CB6D83114C8}" type="presParOf" srcId="{80F1116C-2B9F-42D7-8413-227CFCAD8037}" destId="{806A56BB-D153-4E9E-8CF7-2B73F63D6FB9}" srcOrd="1" destOrd="0" presId="urn:microsoft.com/office/officeart/2005/8/layout/target3"/>
    <dgm:cxn modelId="{F2BB5D88-FDB2-4B67-82EE-86DE04A36DF8}" type="presParOf" srcId="{80F1116C-2B9F-42D7-8413-227CFCAD8037}" destId="{2BCC06C2-F6BC-4800-A531-084A4F3055F2}" srcOrd="2" destOrd="0" presId="urn:microsoft.com/office/officeart/2005/8/layout/target3"/>
    <dgm:cxn modelId="{2BF9C3A0-9EDC-4C05-BEE2-E946B1075AD4}" type="presParOf" srcId="{80F1116C-2B9F-42D7-8413-227CFCAD8037}" destId="{19F96232-F252-40EA-9856-203B7D653547}" srcOrd="3" destOrd="0" presId="urn:microsoft.com/office/officeart/2005/8/layout/target3"/>
    <dgm:cxn modelId="{AACA8085-4FD1-402B-8AFD-C65B952139B2}" type="presParOf" srcId="{80F1116C-2B9F-42D7-8413-227CFCAD8037}" destId="{C2ADEF52-64A7-4873-8858-6B4992E3B3A9}" srcOrd="4" destOrd="0" presId="urn:microsoft.com/office/officeart/2005/8/layout/target3"/>
    <dgm:cxn modelId="{4C7E2813-6582-4C10-8EA3-B01DE3DD052A}" type="presParOf" srcId="{80F1116C-2B9F-42D7-8413-227CFCAD8037}" destId="{71793630-8BDE-4186-A3E9-123215D5738D}" srcOrd="5" destOrd="0" presId="urn:microsoft.com/office/officeart/2005/8/layout/target3"/>
    <dgm:cxn modelId="{E4932645-3836-42B9-A28C-ED19585F23C8}" type="presParOf" srcId="{80F1116C-2B9F-42D7-8413-227CFCAD8037}" destId="{36CE32F5-5570-4C51-93FF-48A73F335866}" srcOrd="6" destOrd="0" presId="urn:microsoft.com/office/officeart/2005/8/layout/target3"/>
    <dgm:cxn modelId="{F45178BA-6FBF-4E94-8A53-5E86DD80CE9C}" type="presParOf" srcId="{80F1116C-2B9F-42D7-8413-227CFCAD8037}" destId="{564027DF-466E-46F8-9B85-DF4E7CD3D16D}" srcOrd="7" destOrd="0" presId="urn:microsoft.com/office/officeart/2005/8/layout/target3"/>
    <dgm:cxn modelId="{38EC9F6F-DA8C-4540-BAED-CC0D2F6262F2}" type="presParOf" srcId="{80F1116C-2B9F-42D7-8413-227CFCAD8037}" destId="{1AB80D97-6650-46DC-949F-146F033695F4}" srcOrd="8" destOrd="0" presId="urn:microsoft.com/office/officeart/2005/8/layout/target3"/>
    <dgm:cxn modelId="{79417D44-FE7C-4B52-ACD9-C12077952B82}" type="presParOf" srcId="{80F1116C-2B9F-42D7-8413-227CFCAD8037}" destId="{F1755A96-F66C-4C62-BC4F-F450A88BD5A0}" srcOrd="9" destOrd="0" presId="urn:microsoft.com/office/officeart/2005/8/layout/target3"/>
    <dgm:cxn modelId="{0AA1C840-454F-4E18-8281-582E0DEA6F7F}" type="presParOf" srcId="{80F1116C-2B9F-42D7-8413-227CFCAD8037}" destId="{97DB3C24-37B2-4AF4-8691-C65379FF657A}" srcOrd="10" destOrd="0" presId="urn:microsoft.com/office/officeart/2005/8/layout/target3"/>
    <dgm:cxn modelId="{71E0A50D-D838-41BF-8493-0B649B263222}" type="presParOf" srcId="{80F1116C-2B9F-42D7-8413-227CFCAD8037}" destId="{7A7A971E-A8AB-4884-91C0-7AFBC4AD82A5}" srcOrd="11" destOrd="0" presId="urn:microsoft.com/office/officeart/2005/8/layout/target3"/>
    <dgm:cxn modelId="{0CED3596-E48F-4E02-BC35-E7B73550AD48}" type="presParOf" srcId="{80F1116C-2B9F-42D7-8413-227CFCAD8037}" destId="{3A238281-A75C-4C6C-990F-48822AE8088F}" srcOrd="12" destOrd="0" presId="urn:microsoft.com/office/officeart/2005/8/layout/target3"/>
    <dgm:cxn modelId="{E9BA6978-6BEB-49A7-822E-9EE1CCC5B55B}" type="presParOf" srcId="{80F1116C-2B9F-42D7-8413-227CFCAD8037}" destId="{75769FCA-B213-4BC9-AD4C-F12878E5C371}" srcOrd="13" destOrd="0" presId="urn:microsoft.com/office/officeart/2005/8/layout/target3"/>
    <dgm:cxn modelId="{5D0EBE0F-C45B-4CA1-A7DC-AB7FF5C2FEFB}" type="presParOf" srcId="{80F1116C-2B9F-42D7-8413-227CFCAD8037}" destId="{DA110B24-AD64-431C-A40B-F2EB446E1B9F}" srcOrd="14" destOrd="0" presId="urn:microsoft.com/office/officeart/2005/8/layout/target3"/>
    <dgm:cxn modelId="{375012EB-F93D-4051-9B1C-CE018192165E}" type="presParOf" srcId="{80F1116C-2B9F-42D7-8413-227CFCAD8037}" destId="{12BBE7FD-0DD1-46C7-86CC-F57738E3D95E}" srcOrd="15" destOrd="0" presId="urn:microsoft.com/office/officeart/2005/8/layout/target3"/>
    <dgm:cxn modelId="{13D1547B-2BFB-4EF7-AC33-A2252F22533F}" type="presParOf" srcId="{80F1116C-2B9F-42D7-8413-227CFCAD8037}" destId="{005E459B-B9E6-4D40-B689-B1D1B3FC3E2F}" srcOrd="16" destOrd="0" presId="urn:microsoft.com/office/officeart/2005/8/layout/target3"/>
    <dgm:cxn modelId="{3853FB0C-7020-4C5C-97B2-A556810A2F1C}" type="presParOf" srcId="{80F1116C-2B9F-42D7-8413-227CFCAD8037}" destId="{321C603C-BA29-4A39-ACDF-D3992FD77F09}" srcOrd="17" destOrd="0" presId="urn:microsoft.com/office/officeart/2005/8/layout/target3"/>
    <dgm:cxn modelId="{78D73596-D1AA-4FF4-8B46-1F8528733594}" type="presParOf" srcId="{80F1116C-2B9F-42D7-8413-227CFCAD8037}" destId="{49C5DCEB-DC95-4636-B455-1AD088CBEA5C}" srcOrd="18" destOrd="0" presId="urn:microsoft.com/office/officeart/2005/8/layout/target3"/>
    <dgm:cxn modelId="{3FFAFCC5-B9E6-4A0E-A2DA-DD1DCC55BEA7}" type="presParOf" srcId="{80F1116C-2B9F-42D7-8413-227CFCAD8037}" destId="{738E96D6-EEF2-4022-AF93-EC657EDFFD4D}" srcOrd="19" destOrd="0" presId="urn:microsoft.com/office/officeart/2005/8/layout/target3"/>
    <dgm:cxn modelId="{31C8FCF6-CD67-4D8A-A455-57C173E4E114}" type="presParOf" srcId="{80F1116C-2B9F-42D7-8413-227CFCAD8037}" destId="{2357ACDD-7EA9-4510-8282-25C2FA9227DF}" srcOrd="20" destOrd="0" presId="urn:microsoft.com/office/officeart/2005/8/layout/target3"/>
    <dgm:cxn modelId="{187998AF-CB38-4419-A1AE-5012647FF4FE}" type="presParOf" srcId="{80F1116C-2B9F-42D7-8413-227CFCAD8037}" destId="{618E0074-1A3C-45C1-9DA1-D510DC4D369F}" srcOrd="21" destOrd="0" presId="urn:microsoft.com/office/officeart/2005/8/layout/target3"/>
    <dgm:cxn modelId="{1300FFEE-91C3-4BD0-B665-145EDDE85C4F}" type="presParOf" srcId="{80F1116C-2B9F-42D7-8413-227CFCAD8037}" destId="{353E2278-D908-439E-A4AE-FD9FE70DB421}" srcOrd="22" destOrd="0" presId="urn:microsoft.com/office/officeart/2005/8/layout/target3"/>
    <dgm:cxn modelId="{D60FA80D-20E0-4AED-8F3C-AF2DF34006E1}" type="presParOf" srcId="{80F1116C-2B9F-42D7-8413-227CFCAD8037}" destId="{ECED8565-8935-40C8-AC2F-33C15A433257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A7E98F-E055-40B1-8FD2-0E62B6CF58B2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FDDE86-4949-45C3-AF6B-10AB351795E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en-IN" dirty="0" smtClean="0"/>
            <a:t>ADF Page will contain a reference to the OBIEE object and not a copy of the OBIEE object.</a:t>
          </a:r>
          <a:endParaRPr lang="en-US" dirty="0"/>
        </a:p>
      </dgm:t>
    </dgm:pt>
    <dgm:pt modelId="{DFF891C2-C34B-4511-963A-648FDD3422BF}" type="parTrans" cxnId="{9442989E-47C5-43DE-9939-837BCE6917B3}">
      <dgm:prSet/>
      <dgm:spPr/>
      <dgm:t>
        <a:bodyPr/>
        <a:lstStyle/>
        <a:p>
          <a:endParaRPr lang="en-US"/>
        </a:p>
      </dgm:t>
    </dgm:pt>
    <dgm:pt modelId="{B4EB03E8-9850-4E73-8EED-9F4819F80311}" type="sibTrans" cxnId="{9442989E-47C5-43DE-9939-837BCE6917B3}">
      <dgm:prSet/>
      <dgm:spPr/>
      <dgm:t>
        <a:bodyPr/>
        <a:lstStyle/>
        <a:p>
          <a:endParaRPr lang="en-US"/>
        </a:p>
      </dgm:t>
    </dgm:pt>
    <dgm:pt modelId="{ADB5AD1E-CED0-495F-94CD-E5083546D787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en-IN" dirty="0" smtClean="0"/>
            <a:t>Changes to Oracle BI Presentation </a:t>
          </a:r>
          <a:r>
            <a:rPr lang="en-IN" dirty="0" err="1" smtClean="0"/>
            <a:t>Catalog</a:t>
          </a:r>
          <a:r>
            <a:rPr lang="en-IN" dirty="0" smtClean="0"/>
            <a:t> ,also appear in the ADF application.</a:t>
          </a:r>
          <a:endParaRPr lang="en-US" dirty="0"/>
        </a:p>
      </dgm:t>
    </dgm:pt>
    <dgm:pt modelId="{C3158549-06AA-4351-A2EB-7A8F05844D0C}" type="parTrans" cxnId="{1730E752-287B-4997-B93D-0D5177904D5B}">
      <dgm:prSet/>
      <dgm:spPr/>
      <dgm:t>
        <a:bodyPr/>
        <a:lstStyle/>
        <a:p>
          <a:endParaRPr lang="en-US"/>
        </a:p>
      </dgm:t>
    </dgm:pt>
    <dgm:pt modelId="{7FEF58DB-0750-4348-8AE6-E44F6C873C74}" type="sibTrans" cxnId="{1730E752-287B-4997-B93D-0D5177904D5B}">
      <dgm:prSet/>
      <dgm:spPr/>
      <dgm:t>
        <a:bodyPr/>
        <a:lstStyle/>
        <a:p>
          <a:endParaRPr lang="en-US"/>
        </a:p>
      </dgm:t>
    </dgm:pt>
    <dgm:pt modelId="{EA697E2F-7C10-49C2-AB92-62B00F912190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en-IN" dirty="0" smtClean="0"/>
            <a:t>ADF Drop-down menu can drive changes in an embedded BI analysis.</a:t>
          </a:r>
          <a:endParaRPr lang="en-US" dirty="0"/>
        </a:p>
      </dgm:t>
    </dgm:pt>
    <dgm:pt modelId="{B2D15AFF-6C08-471A-9407-AC564F7F2158}" type="parTrans" cxnId="{532CB648-C9CB-4574-8721-7431009EEB6F}">
      <dgm:prSet/>
      <dgm:spPr/>
      <dgm:t>
        <a:bodyPr/>
        <a:lstStyle/>
        <a:p>
          <a:endParaRPr lang="en-US"/>
        </a:p>
      </dgm:t>
    </dgm:pt>
    <dgm:pt modelId="{AB570270-357F-40D3-A647-76F4CB80361F}" type="sibTrans" cxnId="{532CB648-C9CB-4574-8721-7431009EEB6F}">
      <dgm:prSet/>
      <dgm:spPr/>
      <dgm:t>
        <a:bodyPr/>
        <a:lstStyle/>
        <a:p>
          <a:endParaRPr lang="en-US"/>
        </a:p>
      </dgm:t>
    </dgm:pt>
    <dgm:pt modelId="{CAB7A1A3-A31A-4A8C-94CE-11850BF0FA48}" type="pres">
      <dgm:prSet presAssocID="{BBA7E98F-E055-40B1-8FD2-0E62B6CF58B2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4237A6-4DE6-4AA1-B4BF-4A8863112D41}" type="pres">
      <dgm:prSet presAssocID="{0AFDDE86-4949-45C3-AF6B-10AB351795E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7B3010-3A5E-41E3-B1FE-05761E58C797}" type="pres">
      <dgm:prSet presAssocID="{0AFDDE86-4949-45C3-AF6B-10AB351795EA}" presName="gear1srcNode" presStyleLbl="node1" presStyleIdx="0" presStyleCnt="3"/>
      <dgm:spPr/>
      <dgm:t>
        <a:bodyPr/>
        <a:lstStyle/>
        <a:p>
          <a:endParaRPr lang="en-US"/>
        </a:p>
      </dgm:t>
    </dgm:pt>
    <dgm:pt modelId="{544048DF-BB6E-4CFC-ABB2-4A0724121659}" type="pres">
      <dgm:prSet presAssocID="{0AFDDE86-4949-45C3-AF6B-10AB351795EA}" presName="gear1dstNode" presStyleLbl="node1" presStyleIdx="0" presStyleCnt="3"/>
      <dgm:spPr/>
      <dgm:t>
        <a:bodyPr/>
        <a:lstStyle/>
        <a:p>
          <a:endParaRPr lang="en-US"/>
        </a:p>
      </dgm:t>
    </dgm:pt>
    <dgm:pt modelId="{34543A77-B510-43B5-B993-67C1C5D37915}" type="pres">
      <dgm:prSet presAssocID="{ADB5AD1E-CED0-495F-94CD-E5083546D78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93C8D-74DA-40F0-A7C0-36312C4FD26C}" type="pres">
      <dgm:prSet presAssocID="{ADB5AD1E-CED0-495F-94CD-E5083546D787}" presName="gear2srcNode" presStyleLbl="node1" presStyleIdx="1" presStyleCnt="3"/>
      <dgm:spPr/>
      <dgm:t>
        <a:bodyPr/>
        <a:lstStyle/>
        <a:p>
          <a:endParaRPr lang="en-US"/>
        </a:p>
      </dgm:t>
    </dgm:pt>
    <dgm:pt modelId="{A0D49347-F6B0-4A41-B00E-0453C5A85A55}" type="pres">
      <dgm:prSet presAssocID="{ADB5AD1E-CED0-495F-94CD-E5083546D787}" presName="gear2dstNode" presStyleLbl="node1" presStyleIdx="1" presStyleCnt="3"/>
      <dgm:spPr/>
      <dgm:t>
        <a:bodyPr/>
        <a:lstStyle/>
        <a:p>
          <a:endParaRPr lang="en-US"/>
        </a:p>
      </dgm:t>
    </dgm:pt>
    <dgm:pt modelId="{4B539CDD-22B6-482C-8714-BB4B35CB9479}" type="pres">
      <dgm:prSet presAssocID="{EA697E2F-7C10-49C2-AB92-62B00F912190}" presName="gear3" presStyleLbl="node1" presStyleIdx="2" presStyleCnt="3"/>
      <dgm:spPr/>
      <dgm:t>
        <a:bodyPr/>
        <a:lstStyle/>
        <a:p>
          <a:endParaRPr lang="en-US"/>
        </a:p>
      </dgm:t>
    </dgm:pt>
    <dgm:pt modelId="{B427BB9D-40B8-4E03-A589-9EBDB5122EC8}" type="pres">
      <dgm:prSet presAssocID="{EA697E2F-7C10-49C2-AB92-62B00F912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C2167C-CF63-47ED-B0CE-63BE3956A0D7}" type="pres">
      <dgm:prSet presAssocID="{EA697E2F-7C10-49C2-AB92-62B00F912190}" presName="gear3srcNode" presStyleLbl="node1" presStyleIdx="2" presStyleCnt="3"/>
      <dgm:spPr/>
      <dgm:t>
        <a:bodyPr/>
        <a:lstStyle/>
        <a:p>
          <a:endParaRPr lang="en-US"/>
        </a:p>
      </dgm:t>
    </dgm:pt>
    <dgm:pt modelId="{28056F13-31E6-4106-A86B-62F2DBB22322}" type="pres">
      <dgm:prSet presAssocID="{EA697E2F-7C10-49C2-AB92-62B00F912190}" presName="gear3dstNode" presStyleLbl="node1" presStyleIdx="2" presStyleCnt="3"/>
      <dgm:spPr/>
      <dgm:t>
        <a:bodyPr/>
        <a:lstStyle/>
        <a:p>
          <a:endParaRPr lang="en-US"/>
        </a:p>
      </dgm:t>
    </dgm:pt>
    <dgm:pt modelId="{304D4B84-1C53-4ABD-A7EE-BBC532AC7D5D}" type="pres">
      <dgm:prSet presAssocID="{B4EB03E8-9850-4E73-8EED-9F4819F80311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0B242D1A-D883-4A3E-8390-638F553C01BA}" type="pres">
      <dgm:prSet presAssocID="{7FEF58DB-0750-4348-8AE6-E44F6C873C7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F5776D57-BCED-48F2-956C-6EB01372CE36}" type="pres">
      <dgm:prSet presAssocID="{AB570270-357F-40D3-A647-76F4CB80361F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5349077-4183-4E96-B64F-BCCAFD7EA447}" type="presOf" srcId="{EA697E2F-7C10-49C2-AB92-62B00F912190}" destId="{4B539CDD-22B6-482C-8714-BB4B35CB9479}" srcOrd="0" destOrd="0" presId="urn:microsoft.com/office/officeart/2005/8/layout/gear1"/>
    <dgm:cxn modelId="{1E163D6A-FC98-450C-9B14-68F3DDAD92C9}" type="presOf" srcId="{EA697E2F-7C10-49C2-AB92-62B00F912190}" destId="{28056F13-31E6-4106-A86B-62F2DBB22322}" srcOrd="3" destOrd="0" presId="urn:microsoft.com/office/officeart/2005/8/layout/gear1"/>
    <dgm:cxn modelId="{9442989E-47C5-43DE-9939-837BCE6917B3}" srcId="{BBA7E98F-E055-40B1-8FD2-0E62B6CF58B2}" destId="{0AFDDE86-4949-45C3-AF6B-10AB351795EA}" srcOrd="0" destOrd="0" parTransId="{DFF891C2-C34B-4511-963A-648FDD3422BF}" sibTransId="{B4EB03E8-9850-4E73-8EED-9F4819F80311}"/>
    <dgm:cxn modelId="{5CB379BA-9E54-418B-95C5-B613726AF4EC}" type="presOf" srcId="{7FEF58DB-0750-4348-8AE6-E44F6C873C74}" destId="{0B242D1A-D883-4A3E-8390-638F553C01BA}" srcOrd="0" destOrd="0" presId="urn:microsoft.com/office/officeart/2005/8/layout/gear1"/>
    <dgm:cxn modelId="{3FB0E912-FFAA-4140-AB6D-513776CB37B0}" type="presOf" srcId="{EA697E2F-7C10-49C2-AB92-62B00F912190}" destId="{04C2167C-CF63-47ED-B0CE-63BE3956A0D7}" srcOrd="2" destOrd="0" presId="urn:microsoft.com/office/officeart/2005/8/layout/gear1"/>
    <dgm:cxn modelId="{FBC675AD-29E9-4D87-AF85-5C13C7C3BD44}" type="presOf" srcId="{0AFDDE86-4949-45C3-AF6B-10AB351795EA}" destId="{7C4237A6-4DE6-4AA1-B4BF-4A8863112D41}" srcOrd="0" destOrd="0" presId="urn:microsoft.com/office/officeart/2005/8/layout/gear1"/>
    <dgm:cxn modelId="{1730E752-287B-4997-B93D-0D5177904D5B}" srcId="{BBA7E98F-E055-40B1-8FD2-0E62B6CF58B2}" destId="{ADB5AD1E-CED0-495F-94CD-E5083546D787}" srcOrd="1" destOrd="0" parTransId="{C3158549-06AA-4351-A2EB-7A8F05844D0C}" sibTransId="{7FEF58DB-0750-4348-8AE6-E44F6C873C74}"/>
    <dgm:cxn modelId="{4924AC45-350E-406F-849D-8DBCDAFDBFA9}" type="presOf" srcId="{0AFDDE86-4949-45C3-AF6B-10AB351795EA}" destId="{DD7B3010-3A5E-41E3-B1FE-05761E58C797}" srcOrd="1" destOrd="0" presId="urn:microsoft.com/office/officeart/2005/8/layout/gear1"/>
    <dgm:cxn modelId="{020084A9-FAC2-40CD-A7D3-3497840E56BA}" type="presOf" srcId="{ADB5AD1E-CED0-495F-94CD-E5083546D787}" destId="{34543A77-B510-43B5-B993-67C1C5D37915}" srcOrd="0" destOrd="0" presId="urn:microsoft.com/office/officeart/2005/8/layout/gear1"/>
    <dgm:cxn modelId="{940D5927-EC65-4167-91F0-902B2A7DCEAC}" type="presOf" srcId="{ADB5AD1E-CED0-495F-94CD-E5083546D787}" destId="{18E93C8D-74DA-40F0-A7C0-36312C4FD26C}" srcOrd="1" destOrd="0" presId="urn:microsoft.com/office/officeart/2005/8/layout/gear1"/>
    <dgm:cxn modelId="{E22D364F-5FBC-47F9-B90E-218F5645F33F}" type="presOf" srcId="{0AFDDE86-4949-45C3-AF6B-10AB351795EA}" destId="{544048DF-BB6E-4CFC-ABB2-4A0724121659}" srcOrd="2" destOrd="0" presId="urn:microsoft.com/office/officeart/2005/8/layout/gear1"/>
    <dgm:cxn modelId="{1AB76581-430B-4A83-A0D8-B6C9DF43EAF3}" type="presOf" srcId="{EA697E2F-7C10-49C2-AB92-62B00F912190}" destId="{B427BB9D-40B8-4E03-A589-9EBDB5122EC8}" srcOrd="1" destOrd="0" presId="urn:microsoft.com/office/officeart/2005/8/layout/gear1"/>
    <dgm:cxn modelId="{6C43A7E4-6E9B-42DB-B43B-5C8752E9DB4F}" type="presOf" srcId="{B4EB03E8-9850-4E73-8EED-9F4819F80311}" destId="{304D4B84-1C53-4ABD-A7EE-BBC532AC7D5D}" srcOrd="0" destOrd="0" presId="urn:microsoft.com/office/officeart/2005/8/layout/gear1"/>
    <dgm:cxn modelId="{0E5E8D07-DECC-40CB-89D3-955952F2A6FD}" type="presOf" srcId="{ADB5AD1E-CED0-495F-94CD-E5083546D787}" destId="{A0D49347-F6B0-4A41-B00E-0453C5A85A55}" srcOrd="2" destOrd="0" presId="urn:microsoft.com/office/officeart/2005/8/layout/gear1"/>
    <dgm:cxn modelId="{9CB120A4-0208-402D-9E56-9829CA75C145}" type="presOf" srcId="{AB570270-357F-40D3-A647-76F4CB80361F}" destId="{F5776D57-BCED-48F2-956C-6EB01372CE36}" srcOrd="0" destOrd="0" presId="urn:microsoft.com/office/officeart/2005/8/layout/gear1"/>
    <dgm:cxn modelId="{532CB648-C9CB-4574-8721-7431009EEB6F}" srcId="{BBA7E98F-E055-40B1-8FD2-0E62B6CF58B2}" destId="{EA697E2F-7C10-49C2-AB92-62B00F912190}" srcOrd="2" destOrd="0" parTransId="{B2D15AFF-6C08-471A-9407-AC564F7F2158}" sibTransId="{AB570270-357F-40D3-A647-76F4CB80361F}"/>
    <dgm:cxn modelId="{6530AEBD-1E02-4917-9E35-B4ABB85944F7}" type="presOf" srcId="{BBA7E98F-E055-40B1-8FD2-0E62B6CF58B2}" destId="{CAB7A1A3-A31A-4A8C-94CE-11850BF0FA48}" srcOrd="0" destOrd="0" presId="urn:microsoft.com/office/officeart/2005/8/layout/gear1"/>
    <dgm:cxn modelId="{6587E7EE-B086-4FF3-85FA-910F370CB839}" type="presParOf" srcId="{CAB7A1A3-A31A-4A8C-94CE-11850BF0FA48}" destId="{7C4237A6-4DE6-4AA1-B4BF-4A8863112D41}" srcOrd="0" destOrd="0" presId="urn:microsoft.com/office/officeart/2005/8/layout/gear1"/>
    <dgm:cxn modelId="{0F69E365-4AAD-4DD9-AA99-90142B12EC26}" type="presParOf" srcId="{CAB7A1A3-A31A-4A8C-94CE-11850BF0FA48}" destId="{DD7B3010-3A5E-41E3-B1FE-05761E58C797}" srcOrd="1" destOrd="0" presId="urn:microsoft.com/office/officeart/2005/8/layout/gear1"/>
    <dgm:cxn modelId="{6B7FC9B6-45AB-42AA-98FB-72540EBC9073}" type="presParOf" srcId="{CAB7A1A3-A31A-4A8C-94CE-11850BF0FA48}" destId="{544048DF-BB6E-4CFC-ABB2-4A0724121659}" srcOrd="2" destOrd="0" presId="urn:microsoft.com/office/officeart/2005/8/layout/gear1"/>
    <dgm:cxn modelId="{ACDF6B83-D0AB-46F2-8317-076E9F872198}" type="presParOf" srcId="{CAB7A1A3-A31A-4A8C-94CE-11850BF0FA48}" destId="{34543A77-B510-43B5-B993-67C1C5D37915}" srcOrd="3" destOrd="0" presId="urn:microsoft.com/office/officeart/2005/8/layout/gear1"/>
    <dgm:cxn modelId="{A2891091-9FA9-4B62-BAEA-D011D5527548}" type="presParOf" srcId="{CAB7A1A3-A31A-4A8C-94CE-11850BF0FA48}" destId="{18E93C8D-74DA-40F0-A7C0-36312C4FD26C}" srcOrd="4" destOrd="0" presId="urn:microsoft.com/office/officeart/2005/8/layout/gear1"/>
    <dgm:cxn modelId="{74DC5226-781C-40AD-AECF-2AD8BA275E5F}" type="presParOf" srcId="{CAB7A1A3-A31A-4A8C-94CE-11850BF0FA48}" destId="{A0D49347-F6B0-4A41-B00E-0453C5A85A55}" srcOrd="5" destOrd="0" presId="urn:microsoft.com/office/officeart/2005/8/layout/gear1"/>
    <dgm:cxn modelId="{D0DF81A0-AF3B-42F9-90DC-4F8FC7DA6DFD}" type="presParOf" srcId="{CAB7A1A3-A31A-4A8C-94CE-11850BF0FA48}" destId="{4B539CDD-22B6-482C-8714-BB4B35CB9479}" srcOrd="6" destOrd="0" presId="urn:microsoft.com/office/officeart/2005/8/layout/gear1"/>
    <dgm:cxn modelId="{D55F048C-8B43-42B3-9D95-89B4E10894CC}" type="presParOf" srcId="{CAB7A1A3-A31A-4A8C-94CE-11850BF0FA48}" destId="{B427BB9D-40B8-4E03-A589-9EBDB5122EC8}" srcOrd="7" destOrd="0" presId="urn:microsoft.com/office/officeart/2005/8/layout/gear1"/>
    <dgm:cxn modelId="{EDE1D3D3-21E3-4EDD-A5C7-0976008ABAC4}" type="presParOf" srcId="{CAB7A1A3-A31A-4A8C-94CE-11850BF0FA48}" destId="{04C2167C-CF63-47ED-B0CE-63BE3956A0D7}" srcOrd="8" destOrd="0" presId="urn:microsoft.com/office/officeart/2005/8/layout/gear1"/>
    <dgm:cxn modelId="{3D46351C-129A-4923-A2CD-ADCDBC32A57D}" type="presParOf" srcId="{CAB7A1A3-A31A-4A8C-94CE-11850BF0FA48}" destId="{28056F13-31E6-4106-A86B-62F2DBB22322}" srcOrd="9" destOrd="0" presId="urn:microsoft.com/office/officeart/2005/8/layout/gear1"/>
    <dgm:cxn modelId="{CB8F3ABD-43F8-4401-A3B7-373BF514A92B}" type="presParOf" srcId="{CAB7A1A3-A31A-4A8C-94CE-11850BF0FA48}" destId="{304D4B84-1C53-4ABD-A7EE-BBC532AC7D5D}" srcOrd="10" destOrd="0" presId="urn:microsoft.com/office/officeart/2005/8/layout/gear1"/>
    <dgm:cxn modelId="{66F5B57F-4B71-43F0-8D0C-21126C87129F}" type="presParOf" srcId="{CAB7A1A3-A31A-4A8C-94CE-11850BF0FA48}" destId="{0B242D1A-D883-4A3E-8390-638F553C01BA}" srcOrd="11" destOrd="0" presId="urn:microsoft.com/office/officeart/2005/8/layout/gear1"/>
    <dgm:cxn modelId="{8C1D9C87-ACA1-40EC-838F-28377F033E05}" type="presParOf" srcId="{CAB7A1A3-A31A-4A8C-94CE-11850BF0FA48}" destId="{F5776D57-BCED-48F2-956C-6EB01372CE3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D981B4-144D-4772-9209-F470C08B24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1CE5BE-964F-42FA-88CE-5A2EC95456EE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sz="2000" dirty="0" smtClean="0"/>
            <a:t>Allows you to create composite applications that create a workflow around OBIEE</a:t>
          </a:r>
          <a:endParaRPr lang="en-US" sz="2000" dirty="0"/>
        </a:p>
      </dgm:t>
    </dgm:pt>
    <dgm:pt modelId="{6DB4A9B9-C750-48B4-AC71-9CA48FA5286A}" type="parTrans" cxnId="{293C29DC-ECFB-4ABA-83E2-2AE605F51FB4}">
      <dgm:prSet/>
      <dgm:spPr/>
      <dgm:t>
        <a:bodyPr/>
        <a:lstStyle/>
        <a:p>
          <a:endParaRPr lang="en-US"/>
        </a:p>
      </dgm:t>
    </dgm:pt>
    <dgm:pt modelId="{1FC5A9E7-7C78-4710-B0B3-90F1C372B86B}" type="sibTrans" cxnId="{293C29DC-ECFB-4ABA-83E2-2AE605F51FB4}">
      <dgm:prSet/>
      <dgm:spPr/>
      <dgm:t>
        <a:bodyPr/>
        <a:lstStyle/>
        <a:p>
          <a:endParaRPr lang="en-US"/>
        </a:p>
      </dgm:t>
    </dgm:pt>
    <dgm:pt modelId="{2B5A3543-DC77-406D-86AD-6E3DCE9FDCA6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sz="2000" dirty="0" smtClean="0"/>
            <a:t>Escape the restrictions of a dashboard, to create a proper LOB application</a:t>
          </a:r>
          <a:endParaRPr lang="en-US" sz="2000" dirty="0"/>
        </a:p>
      </dgm:t>
    </dgm:pt>
    <dgm:pt modelId="{2D4FCE48-9884-4D32-9D4D-0E0D0F3801E1}" type="parTrans" cxnId="{B29C3EB2-9B07-4137-974D-321169C2D2B1}">
      <dgm:prSet/>
      <dgm:spPr/>
      <dgm:t>
        <a:bodyPr/>
        <a:lstStyle/>
        <a:p>
          <a:endParaRPr lang="en-US"/>
        </a:p>
      </dgm:t>
    </dgm:pt>
    <dgm:pt modelId="{B6F51ADA-4B9F-42B7-B600-746AA8D52A16}" type="sibTrans" cxnId="{B29C3EB2-9B07-4137-974D-321169C2D2B1}">
      <dgm:prSet/>
      <dgm:spPr/>
      <dgm:t>
        <a:bodyPr/>
        <a:lstStyle/>
        <a:p>
          <a:endParaRPr lang="en-US"/>
        </a:p>
      </dgm:t>
    </dgm:pt>
    <dgm:pt modelId="{F1CD2E6A-3B43-4D1D-808C-5FB1548D91EE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rtl="0"/>
          <a:r>
            <a:rPr lang="en-US" sz="2000" dirty="0" smtClean="0"/>
            <a:t>ADF also has early access to new DVT visualizations that may be useful for your project</a:t>
          </a:r>
          <a:endParaRPr lang="en-US" sz="2000" dirty="0"/>
        </a:p>
      </dgm:t>
    </dgm:pt>
    <dgm:pt modelId="{5049945A-0778-4B8A-9154-7411B3618D73}" type="parTrans" cxnId="{0E0C004D-7075-4F7B-9251-F0083B531769}">
      <dgm:prSet/>
      <dgm:spPr/>
      <dgm:t>
        <a:bodyPr/>
        <a:lstStyle/>
        <a:p>
          <a:endParaRPr lang="en-US"/>
        </a:p>
      </dgm:t>
    </dgm:pt>
    <dgm:pt modelId="{F3CAC9CE-274E-43FB-93C6-E21825241C02}" type="sibTrans" cxnId="{0E0C004D-7075-4F7B-9251-F0083B531769}">
      <dgm:prSet/>
      <dgm:spPr/>
      <dgm:t>
        <a:bodyPr/>
        <a:lstStyle/>
        <a:p>
          <a:endParaRPr lang="en-US"/>
        </a:p>
      </dgm:t>
    </dgm:pt>
    <dgm:pt modelId="{847257A8-BEA6-44D1-8614-21EC74E9C592}">
      <dgm:prSet custT="1"/>
      <dgm:spPr/>
      <dgm:t>
        <a:bodyPr/>
        <a:lstStyle/>
        <a:p>
          <a:pPr rtl="0"/>
          <a:r>
            <a:rPr lang="en-US" sz="2000" dirty="0" smtClean="0"/>
            <a:t>Gantt Charts</a:t>
          </a:r>
          <a:endParaRPr lang="en-US" sz="2000" dirty="0"/>
        </a:p>
      </dgm:t>
    </dgm:pt>
    <dgm:pt modelId="{19DAC4C1-3608-43E4-AEC9-C403A82EF423}" type="parTrans" cxnId="{CA77BA91-B05B-4B05-88FA-9BC4944744D7}">
      <dgm:prSet/>
      <dgm:spPr/>
      <dgm:t>
        <a:bodyPr/>
        <a:lstStyle/>
        <a:p>
          <a:endParaRPr lang="en-US"/>
        </a:p>
      </dgm:t>
    </dgm:pt>
    <dgm:pt modelId="{1169817D-495A-4AC7-8FA0-0BA8EF22ACD1}" type="sibTrans" cxnId="{CA77BA91-B05B-4B05-88FA-9BC4944744D7}">
      <dgm:prSet/>
      <dgm:spPr/>
      <dgm:t>
        <a:bodyPr/>
        <a:lstStyle/>
        <a:p>
          <a:endParaRPr lang="en-US"/>
        </a:p>
      </dgm:t>
    </dgm:pt>
    <dgm:pt modelId="{3A8EC015-C9DB-49D9-8431-690AD6F761C9}">
      <dgm:prSet custT="1"/>
      <dgm:spPr/>
      <dgm:t>
        <a:bodyPr/>
        <a:lstStyle/>
        <a:p>
          <a:pPr rtl="0"/>
          <a:r>
            <a:rPr lang="en-US" sz="2000" dirty="0" smtClean="0"/>
            <a:t>Organization charts</a:t>
          </a:r>
          <a:endParaRPr lang="en-US" sz="2000" dirty="0"/>
        </a:p>
      </dgm:t>
    </dgm:pt>
    <dgm:pt modelId="{6CDD55E6-29E3-4EA1-9C59-E5BD9765671E}" type="parTrans" cxnId="{BCE47991-0B1D-42C6-B182-8B4D256B0D99}">
      <dgm:prSet/>
      <dgm:spPr/>
      <dgm:t>
        <a:bodyPr/>
        <a:lstStyle/>
        <a:p>
          <a:endParaRPr lang="en-US"/>
        </a:p>
      </dgm:t>
    </dgm:pt>
    <dgm:pt modelId="{30D34C4F-E18B-44A0-9310-A6021ABC0321}" type="sibTrans" cxnId="{BCE47991-0B1D-42C6-B182-8B4D256B0D99}">
      <dgm:prSet/>
      <dgm:spPr/>
      <dgm:t>
        <a:bodyPr/>
        <a:lstStyle/>
        <a:p>
          <a:endParaRPr lang="en-US"/>
        </a:p>
      </dgm:t>
    </dgm:pt>
    <dgm:pt modelId="{52C94676-F55D-4ADF-B5F1-CC2DF7FBE764}">
      <dgm:prSet custT="1"/>
      <dgm:spPr/>
      <dgm:t>
        <a:bodyPr/>
        <a:lstStyle/>
        <a:p>
          <a:pPr rtl="0"/>
          <a:r>
            <a:rPr lang="en-US" sz="2000" dirty="0" smtClean="0"/>
            <a:t>More graph types</a:t>
          </a:r>
          <a:endParaRPr lang="en-US" sz="2000" dirty="0"/>
        </a:p>
      </dgm:t>
    </dgm:pt>
    <dgm:pt modelId="{60811CB7-C8C0-425A-B245-6A4E16B6E71F}" type="parTrans" cxnId="{19FFC54B-6DF1-46DF-8D5C-8B5EDA535AFB}">
      <dgm:prSet/>
      <dgm:spPr/>
      <dgm:t>
        <a:bodyPr/>
        <a:lstStyle/>
        <a:p>
          <a:endParaRPr lang="en-US"/>
        </a:p>
      </dgm:t>
    </dgm:pt>
    <dgm:pt modelId="{0824A837-B387-48DC-AAFE-EE2B3FA1BF54}" type="sibTrans" cxnId="{19FFC54B-6DF1-46DF-8D5C-8B5EDA535AFB}">
      <dgm:prSet/>
      <dgm:spPr/>
      <dgm:t>
        <a:bodyPr/>
        <a:lstStyle/>
        <a:p>
          <a:endParaRPr lang="en-US"/>
        </a:p>
      </dgm:t>
    </dgm:pt>
    <dgm:pt modelId="{D1169915-A684-48B6-863D-C0C4B89EA1AE}" type="pres">
      <dgm:prSet presAssocID="{AED981B4-144D-4772-9209-F470C08B24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42F0B9-E8DC-4FF7-B740-884E898AA635}" type="pres">
      <dgm:prSet presAssocID="{531CE5BE-964F-42FA-88CE-5A2EC95456E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2D7D4-182A-4F2C-8AF7-45F5A3638434}" type="pres">
      <dgm:prSet presAssocID="{1FC5A9E7-7C78-4710-B0B3-90F1C372B86B}" presName="spacer" presStyleCnt="0"/>
      <dgm:spPr/>
    </dgm:pt>
    <dgm:pt modelId="{8819C8DF-36A3-44C0-8D0E-991DA806BCEE}" type="pres">
      <dgm:prSet presAssocID="{2B5A3543-DC77-406D-86AD-6E3DCE9FDCA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F74C0-7FC3-430C-B370-70473947FF25}" type="pres">
      <dgm:prSet presAssocID="{B6F51ADA-4B9F-42B7-B600-746AA8D52A16}" presName="spacer" presStyleCnt="0"/>
      <dgm:spPr/>
    </dgm:pt>
    <dgm:pt modelId="{F4ECB151-640A-4412-85A6-B71D7012EFC0}" type="pres">
      <dgm:prSet presAssocID="{F1CD2E6A-3B43-4D1D-808C-5FB1548D91E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2A163-C716-49EC-B950-FE9DAFDC893E}" type="pres">
      <dgm:prSet presAssocID="{F1CD2E6A-3B43-4D1D-808C-5FB1548D91E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7EAEB-03A5-428D-9EDA-71FF2FD86045}" type="presOf" srcId="{2B5A3543-DC77-406D-86AD-6E3DCE9FDCA6}" destId="{8819C8DF-36A3-44C0-8D0E-991DA806BCEE}" srcOrd="0" destOrd="0" presId="urn:microsoft.com/office/officeart/2005/8/layout/vList2"/>
    <dgm:cxn modelId="{293C29DC-ECFB-4ABA-83E2-2AE605F51FB4}" srcId="{AED981B4-144D-4772-9209-F470C08B24E1}" destId="{531CE5BE-964F-42FA-88CE-5A2EC95456EE}" srcOrd="0" destOrd="0" parTransId="{6DB4A9B9-C750-48B4-AC71-9CA48FA5286A}" sibTransId="{1FC5A9E7-7C78-4710-B0B3-90F1C372B86B}"/>
    <dgm:cxn modelId="{CA77BA91-B05B-4B05-88FA-9BC4944744D7}" srcId="{F1CD2E6A-3B43-4D1D-808C-5FB1548D91EE}" destId="{847257A8-BEA6-44D1-8614-21EC74E9C592}" srcOrd="0" destOrd="0" parTransId="{19DAC4C1-3608-43E4-AEC9-C403A82EF423}" sibTransId="{1169817D-495A-4AC7-8FA0-0BA8EF22ACD1}"/>
    <dgm:cxn modelId="{0E0C004D-7075-4F7B-9251-F0083B531769}" srcId="{AED981B4-144D-4772-9209-F470C08B24E1}" destId="{F1CD2E6A-3B43-4D1D-808C-5FB1548D91EE}" srcOrd="2" destOrd="0" parTransId="{5049945A-0778-4B8A-9154-7411B3618D73}" sibTransId="{F3CAC9CE-274E-43FB-93C6-E21825241C02}"/>
    <dgm:cxn modelId="{30819FC8-15C0-4BCA-8D24-BC072361FF53}" type="presOf" srcId="{3A8EC015-C9DB-49D9-8431-690AD6F761C9}" destId="{16A2A163-C716-49EC-B950-FE9DAFDC893E}" srcOrd="0" destOrd="1" presId="urn:microsoft.com/office/officeart/2005/8/layout/vList2"/>
    <dgm:cxn modelId="{65856DA6-BA10-400D-879D-EBBB08641D41}" type="presOf" srcId="{52C94676-F55D-4ADF-B5F1-CC2DF7FBE764}" destId="{16A2A163-C716-49EC-B950-FE9DAFDC893E}" srcOrd="0" destOrd="2" presId="urn:microsoft.com/office/officeart/2005/8/layout/vList2"/>
    <dgm:cxn modelId="{679B9DF0-B10C-4A49-8E93-670040DD67D4}" type="presOf" srcId="{531CE5BE-964F-42FA-88CE-5A2EC95456EE}" destId="{2942F0B9-E8DC-4FF7-B740-884E898AA635}" srcOrd="0" destOrd="0" presId="urn:microsoft.com/office/officeart/2005/8/layout/vList2"/>
    <dgm:cxn modelId="{19FFC54B-6DF1-46DF-8D5C-8B5EDA535AFB}" srcId="{F1CD2E6A-3B43-4D1D-808C-5FB1548D91EE}" destId="{52C94676-F55D-4ADF-B5F1-CC2DF7FBE764}" srcOrd="2" destOrd="0" parTransId="{60811CB7-C8C0-425A-B245-6A4E16B6E71F}" sibTransId="{0824A837-B387-48DC-AAFE-EE2B3FA1BF54}"/>
    <dgm:cxn modelId="{B29C3EB2-9B07-4137-974D-321169C2D2B1}" srcId="{AED981B4-144D-4772-9209-F470C08B24E1}" destId="{2B5A3543-DC77-406D-86AD-6E3DCE9FDCA6}" srcOrd="1" destOrd="0" parTransId="{2D4FCE48-9884-4D32-9D4D-0E0D0F3801E1}" sibTransId="{B6F51ADA-4B9F-42B7-B600-746AA8D52A16}"/>
    <dgm:cxn modelId="{0CBE6B09-5C6D-4E35-B2FC-768FA3759CF2}" type="presOf" srcId="{847257A8-BEA6-44D1-8614-21EC74E9C592}" destId="{16A2A163-C716-49EC-B950-FE9DAFDC893E}" srcOrd="0" destOrd="0" presId="urn:microsoft.com/office/officeart/2005/8/layout/vList2"/>
    <dgm:cxn modelId="{C637C19A-DDE1-410B-B91E-F9ED93DA9515}" type="presOf" srcId="{AED981B4-144D-4772-9209-F470C08B24E1}" destId="{D1169915-A684-48B6-863D-C0C4B89EA1AE}" srcOrd="0" destOrd="0" presId="urn:microsoft.com/office/officeart/2005/8/layout/vList2"/>
    <dgm:cxn modelId="{1A7CD17D-1F17-4870-A0AD-A0A7068E4E2B}" type="presOf" srcId="{F1CD2E6A-3B43-4D1D-808C-5FB1548D91EE}" destId="{F4ECB151-640A-4412-85A6-B71D7012EFC0}" srcOrd="0" destOrd="0" presId="urn:microsoft.com/office/officeart/2005/8/layout/vList2"/>
    <dgm:cxn modelId="{BCE47991-0B1D-42C6-B182-8B4D256B0D99}" srcId="{F1CD2E6A-3B43-4D1D-808C-5FB1548D91EE}" destId="{3A8EC015-C9DB-49D9-8431-690AD6F761C9}" srcOrd="1" destOrd="0" parTransId="{6CDD55E6-29E3-4EA1-9C59-E5BD9765671E}" sibTransId="{30D34C4F-E18B-44A0-9310-A6021ABC0321}"/>
    <dgm:cxn modelId="{A2013156-B444-4D36-9711-53B7F7C48DDA}" type="presParOf" srcId="{D1169915-A684-48B6-863D-C0C4B89EA1AE}" destId="{2942F0B9-E8DC-4FF7-B740-884E898AA635}" srcOrd="0" destOrd="0" presId="urn:microsoft.com/office/officeart/2005/8/layout/vList2"/>
    <dgm:cxn modelId="{8E7B8D12-21BD-40A6-B60D-D83E6B33D48E}" type="presParOf" srcId="{D1169915-A684-48B6-863D-C0C4B89EA1AE}" destId="{8392D7D4-182A-4F2C-8AF7-45F5A3638434}" srcOrd="1" destOrd="0" presId="urn:microsoft.com/office/officeart/2005/8/layout/vList2"/>
    <dgm:cxn modelId="{DEB86B8D-B3DD-4A1C-9003-881465F5355A}" type="presParOf" srcId="{D1169915-A684-48B6-863D-C0C4B89EA1AE}" destId="{8819C8DF-36A3-44C0-8D0E-991DA806BCEE}" srcOrd="2" destOrd="0" presId="urn:microsoft.com/office/officeart/2005/8/layout/vList2"/>
    <dgm:cxn modelId="{CC959FC0-2B33-4F7F-B214-E57C6B75363C}" type="presParOf" srcId="{D1169915-A684-48B6-863D-C0C4B89EA1AE}" destId="{88FF74C0-7FC3-430C-B370-70473947FF25}" srcOrd="3" destOrd="0" presId="urn:microsoft.com/office/officeart/2005/8/layout/vList2"/>
    <dgm:cxn modelId="{BDB1C79F-0C32-4533-A906-75704CC92ED9}" type="presParOf" srcId="{D1169915-A684-48B6-863D-C0C4B89EA1AE}" destId="{F4ECB151-640A-4412-85A6-B71D7012EFC0}" srcOrd="4" destOrd="0" presId="urn:microsoft.com/office/officeart/2005/8/layout/vList2"/>
    <dgm:cxn modelId="{402133B1-E2BF-414C-AE44-26E27B56B6FF}" type="presParOf" srcId="{D1169915-A684-48B6-863D-C0C4B89EA1AE}" destId="{16A2A163-C716-49EC-B950-FE9DAFDC893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0097D-9CCC-4575-97AD-7EBBE381D15B}">
      <dsp:nvSpPr>
        <dsp:cNvPr id="0" name=""/>
        <dsp:cNvSpPr/>
      </dsp:nvSpPr>
      <dsp:spPr>
        <a:xfrm>
          <a:off x="-5396675" y="-826384"/>
          <a:ext cx="6425937" cy="6425937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87CAE-BD1B-4623-9497-3D5AA79D0242}">
      <dsp:nvSpPr>
        <dsp:cNvPr id="0" name=""/>
        <dsp:cNvSpPr/>
      </dsp:nvSpPr>
      <dsp:spPr>
        <a:xfrm>
          <a:off x="383722" y="251355"/>
          <a:ext cx="7047969" cy="50251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8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Oracle Business Intelligence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383722" y="251355"/>
        <a:ext cx="7047969" cy="502519"/>
      </dsp:txXfrm>
    </dsp:sp>
    <dsp:sp modelId="{2E98105A-1FA2-4F2A-AF3B-8C5E9920F912}">
      <dsp:nvSpPr>
        <dsp:cNvPr id="0" name=""/>
        <dsp:cNvSpPr/>
      </dsp:nvSpPr>
      <dsp:spPr>
        <a:xfrm>
          <a:off x="69648" y="188540"/>
          <a:ext cx="628148" cy="628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406D12-226D-4C07-9E80-5D5F8CB53F66}">
      <dsp:nvSpPr>
        <dsp:cNvPr id="0" name=""/>
        <dsp:cNvSpPr/>
      </dsp:nvSpPr>
      <dsp:spPr>
        <a:xfrm>
          <a:off x="797078" y="1005038"/>
          <a:ext cx="6634612" cy="50251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8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</a:rPr>
            <a:t>Webcenter</a:t>
          </a:r>
          <a:r>
            <a:rPr lang="en-US" sz="2800" kern="1200" dirty="0" smtClean="0">
              <a:solidFill>
                <a:schemeClr val="tx1"/>
              </a:solidFill>
            </a:rPr>
            <a:t> Applications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797078" y="1005038"/>
        <a:ext cx="6634612" cy="502519"/>
      </dsp:txXfrm>
    </dsp:sp>
    <dsp:sp modelId="{95A24712-4F4E-4571-8548-282966605594}">
      <dsp:nvSpPr>
        <dsp:cNvPr id="0" name=""/>
        <dsp:cNvSpPr/>
      </dsp:nvSpPr>
      <dsp:spPr>
        <a:xfrm>
          <a:off x="483004" y="942223"/>
          <a:ext cx="628148" cy="628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332549"/>
              <a:satOff val="-12514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60AD2-93EB-42FD-BA2A-BAF80F8F66E2}">
      <dsp:nvSpPr>
        <dsp:cNvPr id="0" name=""/>
        <dsp:cNvSpPr/>
      </dsp:nvSpPr>
      <dsp:spPr>
        <a:xfrm>
          <a:off x="986096" y="1758721"/>
          <a:ext cx="6445595" cy="50251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8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Integration Points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986096" y="1758721"/>
        <a:ext cx="6445595" cy="502519"/>
      </dsp:txXfrm>
    </dsp:sp>
    <dsp:sp modelId="{18A22546-28A1-4D0D-9ABF-24EF05F5A0B8}">
      <dsp:nvSpPr>
        <dsp:cNvPr id="0" name=""/>
        <dsp:cNvSpPr/>
      </dsp:nvSpPr>
      <dsp:spPr>
        <a:xfrm>
          <a:off x="672021" y="1695906"/>
          <a:ext cx="628148" cy="628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665098"/>
              <a:satOff val="-25029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4DF6B-B2E4-44FE-A274-78FF83CCB946}">
      <dsp:nvSpPr>
        <dsp:cNvPr id="0" name=""/>
        <dsp:cNvSpPr/>
      </dsp:nvSpPr>
      <dsp:spPr>
        <a:xfrm>
          <a:off x="986096" y="2511927"/>
          <a:ext cx="6445595" cy="50251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8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</a:rPr>
            <a:t>Webcenter</a:t>
          </a:r>
          <a:r>
            <a:rPr lang="en-US" sz="2800" kern="1200" dirty="0" smtClean="0">
              <a:solidFill>
                <a:schemeClr val="tx1"/>
              </a:solidFill>
            </a:rPr>
            <a:t> in BI/ BI in </a:t>
          </a:r>
          <a:r>
            <a:rPr lang="en-US" sz="2800" kern="1200" dirty="0" err="1" smtClean="0">
              <a:solidFill>
                <a:schemeClr val="tx1"/>
              </a:solidFill>
            </a:rPr>
            <a:t>Webcenter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986096" y="2511927"/>
        <a:ext cx="6445595" cy="502519"/>
      </dsp:txXfrm>
    </dsp:sp>
    <dsp:sp modelId="{717C3B46-461B-4354-A791-202F700D01CF}">
      <dsp:nvSpPr>
        <dsp:cNvPr id="0" name=""/>
        <dsp:cNvSpPr/>
      </dsp:nvSpPr>
      <dsp:spPr>
        <a:xfrm>
          <a:off x="672021" y="2449112"/>
          <a:ext cx="628148" cy="628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997646"/>
              <a:satOff val="-37543"/>
              <a:lumOff val="5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A40FC-008E-4C12-818D-7EDA7C31BF93}">
      <dsp:nvSpPr>
        <dsp:cNvPr id="0" name=""/>
        <dsp:cNvSpPr/>
      </dsp:nvSpPr>
      <dsp:spPr>
        <a:xfrm>
          <a:off x="797078" y="3265610"/>
          <a:ext cx="6634612" cy="50251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8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Demo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797078" y="3265610"/>
        <a:ext cx="6634612" cy="502519"/>
      </dsp:txXfrm>
    </dsp:sp>
    <dsp:sp modelId="{D94855E3-4839-40BC-81CC-BD75D8354948}">
      <dsp:nvSpPr>
        <dsp:cNvPr id="0" name=""/>
        <dsp:cNvSpPr/>
      </dsp:nvSpPr>
      <dsp:spPr>
        <a:xfrm>
          <a:off x="483004" y="3202795"/>
          <a:ext cx="628148" cy="628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5330195"/>
              <a:satOff val="-50058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A7F00-23EF-43CC-A46B-85AA663D1653}">
      <dsp:nvSpPr>
        <dsp:cNvPr id="0" name=""/>
        <dsp:cNvSpPr/>
      </dsp:nvSpPr>
      <dsp:spPr>
        <a:xfrm>
          <a:off x="383722" y="4019293"/>
          <a:ext cx="7047969" cy="50251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8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Pros &amp; Cons</a:t>
          </a:r>
        </a:p>
      </dsp:txBody>
      <dsp:txXfrm>
        <a:off x="383722" y="4019293"/>
        <a:ext cx="7047969" cy="502519"/>
      </dsp:txXfrm>
    </dsp:sp>
    <dsp:sp modelId="{A43621DA-FE8D-43E1-898E-E1CD6BF1A89B}">
      <dsp:nvSpPr>
        <dsp:cNvPr id="0" name=""/>
        <dsp:cNvSpPr/>
      </dsp:nvSpPr>
      <dsp:spPr>
        <a:xfrm>
          <a:off x="69648" y="3956478"/>
          <a:ext cx="628148" cy="628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662744"/>
              <a:satOff val="-62572"/>
              <a:lumOff val="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3F4C24-F0BF-4A76-9438-46E77B3EF95F}">
      <dsp:nvSpPr>
        <dsp:cNvPr id="0" name=""/>
        <dsp:cNvSpPr/>
      </dsp:nvSpPr>
      <dsp:spPr>
        <a:xfrm rot="18000000">
          <a:off x="3508" y="2689843"/>
          <a:ext cx="1758143" cy="1142793"/>
        </a:xfrm>
        <a:prstGeom prst="round2Same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19050" rIns="571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Read from the view object as if it were a regular data source</a:t>
          </a:r>
          <a:endParaRPr lang="en-US" sz="1500" kern="1200" dirty="0"/>
        </a:p>
      </dsp:txBody>
      <dsp:txXfrm>
        <a:off x="83451" y="2731683"/>
        <a:ext cx="1646569" cy="1087006"/>
      </dsp:txXfrm>
    </dsp:sp>
    <dsp:sp modelId="{106CFE1A-93F7-4A6D-8BC1-1897CB00D4A2}">
      <dsp:nvSpPr>
        <dsp:cNvPr id="0" name=""/>
        <dsp:cNvSpPr/>
      </dsp:nvSpPr>
      <dsp:spPr>
        <a:xfrm rot="19800000">
          <a:off x="1466222" y="1227128"/>
          <a:ext cx="1758143" cy="1142793"/>
        </a:xfrm>
        <a:prstGeom prst="round2Same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19050" rIns="571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Requires an </a:t>
          </a:r>
          <a:r>
            <a:rPr lang="en-US" sz="1500" kern="1200" dirty="0" err="1" smtClean="0"/>
            <a:t>OBIEEBroker</a:t>
          </a:r>
          <a:r>
            <a:rPr lang="en-US" sz="1500" kern="1200" dirty="0" smtClean="0"/>
            <a:t> shared library to be deployed to the ADF WLS server</a:t>
          </a:r>
          <a:endParaRPr lang="en-US" sz="1500" kern="1200" dirty="0"/>
        </a:p>
      </dsp:txBody>
      <dsp:txXfrm>
        <a:off x="1535956" y="1279178"/>
        <a:ext cx="1646569" cy="1087006"/>
      </dsp:txXfrm>
    </dsp:sp>
    <dsp:sp modelId="{55DD94CC-7E5C-4DCD-BCAB-18373FDF2471}">
      <dsp:nvSpPr>
        <dsp:cNvPr id="0" name=""/>
        <dsp:cNvSpPr/>
      </dsp:nvSpPr>
      <dsp:spPr>
        <a:xfrm>
          <a:off x="3464328" y="691738"/>
          <a:ext cx="1758143" cy="1142793"/>
        </a:xfrm>
        <a:prstGeom prst="round2Same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19050" rIns="571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Allows the BI dashboard to run off of the same data as the ADF application</a:t>
          </a:r>
          <a:endParaRPr lang="en-US" sz="1500" kern="1200" dirty="0"/>
        </a:p>
      </dsp:txBody>
      <dsp:txXfrm>
        <a:off x="3520115" y="747525"/>
        <a:ext cx="1646569" cy="1087006"/>
      </dsp:txXfrm>
    </dsp:sp>
    <dsp:sp modelId="{6317B21E-83E9-49C5-9015-F8A927DA49F2}">
      <dsp:nvSpPr>
        <dsp:cNvPr id="0" name=""/>
        <dsp:cNvSpPr/>
      </dsp:nvSpPr>
      <dsp:spPr>
        <a:xfrm rot="1800000">
          <a:off x="5462433" y="1227128"/>
          <a:ext cx="1758143" cy="1142793"/>
        </a:xfrm>
        <a:prstGeom prst="round2Same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19050" rIns="571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Can also add SQL Bypass database that takes the VO SQL and executes directly on the DB</a:t>
          </a:r>
          <a:endParaRPr lang="en-US" sz="1500" kern="1200" dirty="0"/>
        </a:p>
      </dsp:txBody>
      <dsp:txXfrm>
        <a:off x="5504273" y="1279178"/>
        <a:ext cx="1646569" cy="1087006"/>
      </dsp:txXfrm>
    </dsp:sp>
    <dsp:sp modelId="{BF06D58A-7BE1-43CC-9C62-8C489C474D99}">
      <dsp:nvSpPr>
        <dsp:cNvPr id="0" name=""/>
        <dsp:cNvSpPr/>
      </dsp:nvSpPr>
      <dsp:spPr>
        <a:xfrm rot="3600000">
          <a:off x="6925147" y="2689843"/>
          <a:ext cx="1758143" cy="1142793"/>
        </a:xfrm>
        <a:prstGeom prst="round2Same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19050" rIns="571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Allows aggregations and functions to be “function-shipped” to the DB</a:t>
          </a:r>
          <a:endParaRPr lang="en-US" sz="1500" kern="1200" dirty="0"/>
        </a:p>
      </dsp:txBody>
      <dsp:txXfrm>
        <a:off x="6956778" y="2731683"/>
        <a:ext cx="1646569" cy="10870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9B92A-AD9B-48BE-ABE9-15AEE44DBC71}">
      <dsp:nvSpPr>
        <dsp:cNvPr id="0" name=""/>
        <dsp:cNvSpPr/>
      </dsp:nvSpPr>
      <dsp:spPr>
        <a:xfrm rot="5400000">
          <a:off x="1661904" y="988898"/>
          <a:ext cx="868467" cy="9887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E9D60-885B-45E3-84F7-50140C4BCEAA}">
      <dsp:nvSpPr>
        <dsp:cNvPr id="0" name=""/>
        <dsp:cNvSpPr/>
      </dsp:nvSpPr>
      <dsp:spPr>
        <a:xfrm>
          <a:off x="893099" y="26184"/>
          <a:ext cx="2539415" cy="102334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Provided by a web service developed in JDeveloper; WSDL URL then passed to BI.</a:t>
          </a:r>
          <a:endParaRPr lang="en-US" sz="1400" kern="1200"/>
        </a:p>
      </dsp:txBody>
      <dsp:txXfrm>
        <a:off x="943064" y="76149"/>
        <a:ext cx="2439485" cy="923414"/>
      </dsp:txXfrm>
    </dsp:sp>
    <dsp:sp modelId="{6A3114E3-3698-4023-BA4F-B0E4FCA9746A}">
      <dsp:nvSpPr>
        <dsp:cNvPr id="0" name=""/>
        <dsp:cNvSpPr/>
      </dsp:nvSpPr>
      <dsp:spPr>
        <a:xfrm>
          <a:off x="2893801" y="123783"/>
          <a:ext cx="1063311" cy="827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C3E02B-A100-4C60-AA49-F1658749D1F3}">
      <dsp:nvSpPr>
        <dsp:cNvPr id="0" name=""/>
        <dsp:cNvSpPr/>
      </dsp:nvSpPr>
      <dsp:spPr>
        <a:xfrm rot="5400000">
          <a:off x="3107133" y="2138452"/>
          <a:ext cx="868467" cy="9887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E93AF-D55B-486B-914D-7A63BF5F9C50}">
      <dsp:nvSpPr>
        <dsp:cNvPr id="0" name=""/>
        <dsp:cNvSpPr/>
      </dsp:nvSpPr>
      <dsp:spPr>
        <a:xfrm>
          <a:off x="2363825" y="1175738"/>
          <a:ext cx="2488421" cy="1023344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Action is created in the catalog that references this WSDL and then added to the analysis</a:t>
          </a:r>
          <a:endParaRPr lang="en-US" sz="1400" kern="1200"/>
        </a:p>
      </dsp:txBody>
      <dsp:txXfrm>
        <a:off x="2413790" y="1225703"/>
        <a:ext cx="2388491" cy="923414"/>
      </dsp:txXfrm>
    </dsp:sp>
    <dsp:sp modelId="{926B140E-868B-4749-B822-821184717207}">
      <dsp:nvSpPr>
        <dsp:cNvPr id="0" name=""/>
        <dsp:cNvSpPr/>
      </dsp:nvSpPr>
      <dsp:spPr>
        <a:xfrm>
          <a:off x="4339031" y="1273337"/>
          <a:ext cx="1063311" cy="827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7D65E-7FF7-4DD4-8EBA-47AE8089D1C3}">
      <dsp:nvSpPr>
        <dsp:cNvPr id="0" name=""/>
        <dsp:cNvSpPr/>
      </dsp:nvSpPr>
      <dsp:spPr>
        <a:xfrm rot="5400000">
          <a:off x="4577860" y="3288006"/>
          <a:ext cx="868467" cy="9887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92F3D-54DB-4550-9081-C2271D605339}">
      <dsp:nvSpPr>
        <dsp:cNvPr id="0" name=""/>
        <dsp:cNvSpPr/>
      </dsp:nvSpPr>
      <dsp:spPr>
        <a:xfrm>
          <a:off x="3834552" y="2325292"/>
          <a:ext cx="2488421" cy="1023344"/>
        </a:xfrm>
        <a:prstGeom prst="roundRect">
          <a:avLst>
            <a:gd name="adj" fmla="val 1667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Web service parameters are then mapped to columns as inputs</a:t>
          </a:r>
          <a:endParaRPr lang="en-US" sz="1400" kern="1200" dirty="0"/>
        </a:p>
      </dsp:txBody>
      <dsp:txXfrm>
        <a:off x="3884517" y="2375257"/>
        <a:ext cx="2388491" cy="923414"/>
      </dsp:txXfrm>
    </dsp:sp>
    <dsp:sp modelId="{3AC0C573-4A4D-40AE-BC23-42D32951E60D}">
      <dsp:nvSpPr>
        <dsp:cNvPr id="0" name=""/>
        <dsp:cNvSpPr/>
      </dsp:nvSpPr>
      <dsp:spPr>
        <a:xfrm>
          <a:off x="5809757" y="2422891"/>
          <a:ext cx="1063311" cy="827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CEE57-3F29-4CA9-80A2-0992FA906D8C}">
      <dsp:nvSpPr>
        <dsp:cNvPr id="0" name=""/>
        <dsp:cNvSpPr/>
      </dsp:nvSpPr>
      <dsp:spPr>
        <a:xfrm>
          <a:off x="5305278" y="3474845"/>
          <a:ext cx="2488421" cy="1023344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Web service is executed asynchronously via Action Service Java component in OBIEE 11g</a:t>
          </a:r>
          <a:endParaRPr lang="en-US" sz="1400" kern="1200" dirty="0"/>
        </a:p>
      </dsp:txBody>
      <dsp:txXfrm>
        <a:off x="5355243" y="3524810"/>
        <a:ext cx="2388491" cy="9234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B7C53-186A-49CF-8572-389FCB42053B}">
      <dsp:nvSpPr>
        <dsp:cNvPr id="0" name=""/>
        <dsp:cNvSpPr/>
      </dsp:nvSpPr>
      <dsp:spPr>
        <a:xfrm>
          <a:off x="0" y="31567"/>
          <a:ext cx="8686800" cy="834228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Analyses (reports) are created using the BI application</a:t>
          </a:r>
          <a:endParaRPr lang="en-US" sz="2100" kern="1200" dirty="0"/>
        </a:p>
      </dsp:txBody>
      <dsp:txXfrm>
        <a:off x="40724" y="72291"/>
        <a:ext cx="8605352" cy="752780"/>
      </dsp:txXfrm>
    </dsp:sp>
    <dsp:sp modelId="{659769C2-718D-4670-B4A9-EF0CC317E571}">
      <dsp:nvSpPr>
        <dsp:cNvPr id="0" name=""/>
        <dsp:cNvSpPr/>
      </dsp:nvSpPr>
      <dsp:spPr>
        <a:xfrm>
          <a:off x="0" y="926275"/>
          <a:ext cx="8686800" cy="834228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Save into the Presentation Services Catalog</a:t>
          </a:r>
          <a:endParaRPr lang="en-US" sz="2100" kern="1200" dirty="0"/>
        </a:p>
      </dsp:txBody>
      <dsp:txXfrm>
        <a:off x="40724" y="966999"/>
        <a:ext cx="8605352" cy="752780"/>
      </dsp:txXfrm>
    </dsp:sp>
    <dsp:sp modelId="{823F8317-C993-4EB1-9D7F-28BE0CB9EBAD}">
      <dsp:nvSpPr>
        <dsp:cNvPr id="0" name=""/>
        <dsp:cNvSpPr/>
      </dsp:nvSpPr>
      <dsp:spPr>
        <a:xfrm>
          <a:off x="0" y="1820984"/>
          <a:ext cx="8686800" cy="834228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KPIs, KPI </a:t>
          </a:r>
          <a:r>
            <a:rPr lang="en-US" sz="2100" kern="1200" dirty="0" err="1" smtClean="0"/>
            <a:t>watchlists</a:t>
          </a:r>
          <a:r>
            <a:rPr lang="en-US" sz="2100" kern="1200" dirty="0" smtClean="0"/>
            <a:t>, and balanced scorecards created Using metrics and dimensions defined in the Oracle BI Repository.</a:t>
          </a:r>
          <a:endParaRPr lang="en-US" sz="2100" kern="1200" dirty="0"/>
        </a:p>
      </dsp:txBody>
      <dsp:txXfrm>
        <a:off x="40724" y="1861708"/>
        <a:ext cx="8605352" cy="7527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66061-4AF6-4C02-84E1-E771AE15049F}">
      <dsp:nvSpPr>
        <dsp:cNvPr id="0" name=""/>
        <dsp:cNvSpPr/>
      </dsp:nvSpPr>
      <dsp:spPr>
        <a:xfrm>
          <a:off x="3748528" y="1504"/>
          <a:ext cx="1271631" cy="1271631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Organizes reports into a catalog, with full report authoring tools</a:t>
          </a:r>
          <a:endParaRPr lang="en-US" sz="1000" kern="1200" dirty="0"/>
        </a:p>
      </dsp:txBody>
      <dsp:txXfrm>
        <a:off x="3934754" y="187730"/>
        <a:ext cx="899179" cy="899179"/>
      </dsp:txXfrm>
    </dsp:sp>
    <dsp:sp modelId="{9E5F5575-02E3-4C7B-B069-5D8051F0E4ED}">
      <dsp:nvSpPr>
        <dsp:cNvPr id="0" name=""/>
        <dsp:cNvSpPr/>
      </dsp:nvSpPr>
      <dsp:spPr>
        <a:xfrm rot="1800000">
          <a:off x="5034250" y="895932"/>
          <a:ext cx="339403" cy="429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041071" y="956312"/>
        <a:ext cx="237582" cy="257505"/>
      </dsp:txXfrm>
    </dsp:sp>
    <dsp:sp modelId="{11177FBA-A0EE-49E6-8853-5989E604CC48}">
      <dsp:nvSpPr>
        <dsp:cNvPr id="0" name=""/>
        <dsp:cNvSpPr/>
      </dsp:nvSpPr>
      <dsp:spPr>
        <a:xfrm>
          <a:off x="5404382" y="957512"/>
          <a:ext cx="1271631" cy="1271631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Metadata (semantic) layer, adds business context and integration to data</a:t>
          </a:r>
          <a:endParaRPr lang="en-US" sz="1000" kern="1200" dirty="0"/>
        </a:p>
      </dsp:txBody>
      <dsp:txXfrm>
        <a:off x="5590608" y="1143738"/>
        <a:ext cx="899179" cy="899179"/>
      </dsp:txXfrm>
    </dsp:sp>
    <dsp:sp modelId="{F2FA9C65-FA8B-4503-A2B5-49A1AF09A0B4}">
      <dsp:nvSpPr>
        <dsp:cNvPr id="0" name=""/>
        <dsp:cNvSpPr/>
      </dsp:nvSpPr>
      <dsp:spPr>
        <a:xfrm rot="5400000">
          <a:off x="5870496" y="2325141"/>
          <a:ext cx="339403" cy="429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921407" y="2360066"/>
        <a:ext cx="237582" cy="257505"/>
      </dsp:txXfrm>
    </dsp:sp>
    <dsp:sp modelId="{9C302DAB-22BE-45B3-A58C-0CE1D5B65672}">
      <dsp:nvSpPr>
        <dsp:cNvPr id="0" name=""/>
        <dsp:cNvSpPr/>
      </dsp:nvSpPr>
      <dsp:spPr>
        <a:xfrm>
          <a:off x="5404382" y="2869527"/>
          <a:ext cx="1271631" cy="1271631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Pre-built integration with EBS, Fusion Applications, PSFT, Siebel etc</a:t>
          </a:r>
          <a:endParaRPr lang="en-US" sz="1000" kern="1200"/>
        </a:p>
      </dsp:txBody>
      <dsp:txXfrm>
        <a:off x="5590608" y="3055753"/>
        <a:ext cx="899179" cy="899179"/>
      </dsp:txXfrm>
    </dsp:sp>
    <dsp:sp modelId="{4152EB5E-9675-46EA-A461-01D46CE015C2}">
      <dsp:nvSpPr>
        <dsp:cNvPr id="0" name=""/>
        <dsp:cNvSpPr/>
      </dsp:nvSpPr>
      <dsp:spPr>
        <a:xfrm rot="9000000">
          <a:off x="5050888" y="3763956"/>
          <a:ext cx="339403" cy="429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5145888" y="3824336"/>
        <a:ext cx="237582" cy="257505"/>
      </dsp:txXfrm>
    </dsp:sp>
    <dsp:sp modelId="{6EE73A3B-8E41-4B9E-9753-D1BAEB191E95}">
      <dsp:nvSpPr>
        <dsp:cNvPr id="0" name=""/>
        <dsp:cNvSpPr/>
      </dsp:nvSpPr>
      <dsp:spPr>
        <a:xfrm>
          <a:off x="3748528" y="3825535"/>
          <a:ext cx="1271631" cy="1271631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Full range of visualizations including scorecards, KPIs, maps, pivot tables</a:t>
          </a:r>
          <a:endParaRPr lang="en-US" sz="1000" kern="1200" dirty="0"/>
        </a:p>
      </dsp:txBody>
      <dsp:txXfrm>
        <a:off x="3934754" y="4011761"/>
        <a:ext cx="899179" cy="899179"/>
      </dsp:txXfrm>
    </dsp:sp>
    <dsp:sp modelId="{2D41216E-A389-4642-A175-E6D46C5DA7BC}">
      <dsp:nvSpPr>
        <dsp:cNvPr id="0" name=""/>
        <dsp:cNvSpPr/>
      </dsp:nvSpPr>
      <dsp:spPr>
        <a:xfrm rot="12600000">
          <a:off x="3395033" y="3773562"/>
          <a:ext cx="339403" cy="429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3490033" y="3884852"/>
        <a:ext cx="237582" cy="257505"/>
      </dsp:txXfrm>
    </dsp:sp>
    <dsp:sp modelId="{9BD56368-2276-4EB2-A4E2-79FBF1E0A486}">
      <dsp:nvSpPr>
        <dsp:cNvPr id="0" name=""/>
        <dsp:cNvSpPr/>
      </dsp:nvSpPr>
      <dsp:spPr>
        <a:xfrm>
          <a:off x="2092674" y="2869527"/>
          <a:ext cx="1271631" cy="1271631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New Action Framework in OBIEE 11g integrates with web services, ADF events etc</a:t>
          </a:r>
          <a:endParaRPr lang="en-US" sz="1000" kern="1200"/>
        </a:p>
      </dsp:txBody>
      <dsp:txXfrm>
        <a:off x="2278900" y="3055753"/>
        <a:ext cx="899179" cy="899179"/>
      </dsp:txXfrm>
    </dsp:sp>
    <dsp:sp modelId="{1049FF6B-3803-49B1-BC69-81A81F171A1D}">
      <dsp:nvSpPr>
        <dsp:cNvPr id="0" name=""/>
        <dsp:cNvSpPr/>
      </dsp:nvSpPr>
      <dsp:spPr>
        <a:xfrm rot="16200000">
          <a:off x="2558787" y="2344353"/>
          <a:ext cx="339403" cy="429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609698" y="2481099"/>
        <a:ext cx="237582" cy="257505"/>
      </dsp:txXfrm>
    </dsp:sp>
    <dsp:sp modelId="{73220400-E1F7-4264-8912-B784C51C0399}">
      <dsp:nvSpPr>
        <dsp:cNvPr id="0" name=""/>
        <dsp:cNvSpPr/>
      </dsp:nvSpPr>
      <dsp:spPr>
        <a:xfrm>
          <a:off x="2092674" y="957512"/>
          <a:ext cx="1271631" cy="1271631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Ability to connect to analytic data sources such as Essbase, Teradata etc</a:t>
          </a:r>
          <a:endParaRPr lang="en-US" sz="1000" kern="1200"/>
        </a:p>
      </dsp:txBody>
      <dsp:txXfrm>
        <a:off x="2278900" y="1143738"/>
        <a:ext cx="899179" cy="899179"/>
      </dsp:txXfrm>
    </dsp:sp>
    <dsp:sp modelId="{A53144AA-4C15-4049-9009-F883E0E79261}">
      <dsp:nvSpPr>
        <dsp:cNvPr id="0" name=""/>
        <dsp:cNvSpPr/>
      </dsp:nvSpPr>
      <dsp:spPr>
        <a:xfrm rot="19800000">
          <a:off x="3378396" y="905538"/>
          <a:ext cx="339403" cy="4291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385217" y="1016828"/>
        <a:ext cx="237582" cy="2575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12FDC-175F-435D-8DA6-707C31C2DE5F}">
      <dsp:nvSpPr>
        <dsp:cNvPr id="0" name=""/>
        <dsp:cNvSpPr/>
      </dsp:nvSpPr>
      <dsp:spPr>
        <a:xfrm>
          <a:off x="659603" y="0"/>
          <a:ext cx="7475508" cy="39170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867C0-A9DB-4AEC-BF68-EAA43A7ABC4F}">
      <dsp:nvSpPr>
        <dsp:cNvPr id="0" name=""/>
        <dsp:cNvSpPr/>
      </dsp:nvSpPr>
      <dsp:spPr>
        <a:xfrm>
          <a:off x="438814" y="1173270"/>
          <a:ext cx="1460257" cy="1570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smtClean="0"/>
            <a:t>Download BI Extension</a:t>
          </a:r>
          <a:endParaRPr lang="en-US" sz="1800" kern="1200"/>
        </a:p>
      </dsp:txBody>
      <dsp:txXfrm>
        <a:off x="510098" y="1244554"/>
        <a:ext cx="1317689" cy="1427981"/>
      </dsp:txXfrm>
    </dsp:sp>
    <dsp:sp modelId="{E36B6ABE-43BB-49F9-B57A-DC04DEE51E89}">
      <dsp:nvSpPr>
        <dsp:cNvPr id="0" name=""/>
        <dsp:cNvSpPr/>
      </dsp:nvSpPr>
      <dsp:spPr>
        <a:xfrm>
          <a:off x="2053021" y="1173270"/>
          <a:ext cx="1460257" cy="1570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smtClean="0"/>
            <a:t>Create Webcenter Application using ADF</a:t>
          </a:r>
          <a:endParaRPr lang="en-US" sz="1800" kern="1200"/>
        </a:p>
      </dsp:txBody>
      <dsp:txXfrm>
        <a:off x="2124305" y="1244554"/>
        <a:ext cx="1317689" cy="1427981"/>
      </dsp:txXfrm>
    </dsp:sp>
    <dsp:sp modelId="{29167830-7CA6-46E8-81A5-67CB2896DE59}">
      <dsp:nvSpPr>
        <dsp:cNvPr id="0" name=""/>
        <dsp:cNvSpPr/>
      </dsp:nvSpPr>
      <dsp:spPr>
        <a:xfrm>
          <a:off x="3667229" y="1173270"/>
          <a:ext cx="1460257" cy="1570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smtClean="0"/>
            <a:t>Create BI Connection </a:t>
          </a:r>
          <a:endParaRPr lang="en-US" sz="1800" kern="1200"/>
        </a:p>
      </dsp:txBody>
      <dsp:txXfrm>
        <a:off x="3738513" y="1244554"/>
        <a:ext cx="1317689" cy="1427981"/>
      </dsp:txXfrm>
    </dsp:sp>
    <dsp:sp modelId="{A1CF6975-891D-4956-A3D0-FCAF4992F287}">
      <dsp:nvSpPr>
        <dsp:cNvPr id="0" name=""/>
        <dsp:cNvSpPr/>
      </dsp:nvSpPr>
      <dsp:spPr>
        <a:xfrm>
          <a:off x="5281437" y="1173270"/>
          <a:ext cx="1460257" cy="1570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smtClean="0"/>
            <a:t>Create a JSF Page</a:t>
          </a:r>
          <a:endParaRPr lang="en-US" sz="1800" kern="1200"/>
        </a:p>
      </dsp:txBody>
      <dsp:txXfrm>
        <a:off x="5352721" y="1244554"/>
        <a:ext cx="1317689" cy="1427981"/>
      </dsp:txXfrm>
    </dsp:sp>
    <dsp:sp modelId="{DA27AB55-DCC9-4E1B-A2FA-254A4B71BCDC}">
      <dsp:nvSpPr>
        <dsp:cNvPr id="0" name=""/>
        <dsp:cNvSpPr/>
      </dsp:nvSpPr>
      <dsp:spPr>
        <a:xfrm>
          <a:off x="6895644" y="1173270"/>
          <a:ext cx="1460257" cy="1570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smtClean="0"/>
            <a:t>Drag and drop the BI components to the ADF Pages</a:t>
          </a:r>
          <a:endParaRPr lang="en-US" sz="1800" kern="1200"/>
        </a:p>
      </dsp:txBody>
      <dsp:txXfrm>
        <a:off x="6966928" y="1244554"/>
        <a:ext cx="1317689" cy="142798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C052C-3CB1-47EE-81DD-AF6E98C85B26}">
      <dsp:nvSpPr>
        <dsp:cNvPr id="0" name=""/>
        <dsp:cNvSpPr/>
      </dsp:nvSpPr>
      <dsp:spPr>
        <a:xfrm>
          <a:off x="7634" y="978000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Create an application/ Project.</a:t>
          </a:r>
          <a:endParaRPr lang="en-US" sz="1800" kern="1200" dirty="0"/>
        </a:p>
      </dsp:txBody>
      <dsp:txXfrm>
        <a:off x="47736" y="1018102"/>
        <a:ext cx="2201777" cy="1288984"/>
      </dsp:txXfrm>
    </dsp:sp>
    <dsp:sp modelId="{B653096B-8963-4777-BD05-FB8E1B88DF11}">
      <dsp:nvSpPr>
        <dsp:cNvPr id="0" name=""/>
        <dsp:cNvSpPr/>
      </dsp:nvSpPr>
      <dsp:spPr>
        <a:xfrm rot="14689">
          <a:off x="2517812" y="1386512"/>
          <a:ext cx="483784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517813" y="1499388"/>
        <a:ext cx="338649" cy="339559"/>
      </dsp:txXfrm>
    </dsp:sp>
    <dsp:sp modelId="{2406F57E-93D0-4F52-B8B2-D858B4161481}">
      <dsp:nvSpPr>
        <dsp:cNvPr id="0" name=""/>
        <dsp:cNvSpPr/>
      </dsp:nvSpPr>
      <dsp:spPr>
        <a:xfrm>
          <a:off x="3202409" y="99165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Select Business Intelligence ADF View Components and move to the right.</a:t>
          </a:r>
          <a:endParaRPr lang="en-US" sz="1800" kern="1200" dirty="0"/>
        </a:p>
      </dsp:txBody>
      <dsp:txXfrm>
        <a:off x="3242511" y="1031753"/>
        <a:ext cx="2201777" cy="1288984"/>
      </dsp:txXfrm>
    </dsp:sp>
    <dsp:sp modelId="{CEFF5837-4A12-4D32-B628-3BB1DC721CBA}">
      <dsp:nvSpPr>
        <dsp:cNvPr id="0" name=""/>
        <dsp:cNvSpPr/>
      </dsp:nvSpPr>
      <dsp:spPr>
        <a:xfrm>
          <a:off x="5712588" y="1393279"/>
          <a:ext cx="483780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712588" y="1506465"/>
        <a:ext cx="338646" cy="339559"/>
      </dsp:txXfrm>
    </dsp:sp>
    <dsp:sp modelId="{A30C518F-06D0-4BC8-80DE-783AADD5F6CE}">
      <dsp:nvSpPr>
        <dsp:cNvPr id="0" name=""/>
        <dsp:cNvSpPr/>
      </dsp:nvSpPr>
      <dsp:spPr>
        <a:xfrm>
          <a:off x="6397183" y="99165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Configure the Java Settings.</a:t>
          </a:r>
          <a:endParaRPr lang="en-US" sz="1800" kern="1200"/>
        </a:p>
      </dsp:txBody>
      <dsp:txXfrm>
        <a:off x="6437285" y="1031753"/>
        <a:ext cx="2201777" cy="128898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E3C6A-7CF7-4D19-BBCE-5F5FC7F378CA}">
      <dsp:nvSpPr>
        <dsp:cNvPr id="0" name=""/>
        <dsp:cNvSpPr/>
      </dsp:nvSpPr>
      <dsp:spPr>
        <a:xfrm>
          <a:off x="7634" y="1556304"/>
          <a:ext cx="4563963" cy="123133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Application Resources panel -&gt; right click on Connections -&gt; New Connection -&gt; BI Presentation Services.</a:t>
          </a:r>
          <a:endParaRPr lang="en-US" sz="1800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623304" y="1556304"/>
        <a:ext cx="3332624" cy="1231339"/>
      </dsp:txXfrm>
    </dsp:sp>
    <dsp:sp modelId="{7CA4AC91-5D76-492F-91A8-9993D764C6C7}">
      <dsp:nvSpPr>
        <dsp:cNvPr id="0" name=""/>
        <dsp:cNvSpPr/>
      </dsp:nvSpPr>
      <dsp:spPr>
        <a:xfrm>
          <a:off x="4115201" y="1556304"/>
          <a:ext cx="4563963" cy="123133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kern="1200" dirty="0" smtClean="0">
              <a:solidFill>
                <a:schemeClr val="accent4">
                  <a:lumMod val="60000"/>
                  <a:lumOff val="40000"/>
                </a:schemeClr>
              </a:solidFill>
            </a:rPr>
            <a:t>Specify location of BI Presentation Services.</a:t>
          </a:r>
          <a:endParaRPr lang="en-US" sz="1800" kern="1200" dirty="0">
            <a:solidFill>
              <a:schemeClr val="accent4">
                <a:lumMod val="60000"/>
                <a:lumOff val="40000"/>
              </a:schemeClr>
            </a:solidFill>
          </a:endParaRPr>
        </a:p>
      </dsp:txBody>
      <dsp:txXfrm>
        <a:off x="4730871" y="1556304"/>
        <a:ext cx="3332624" cy="123133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A5850-F572-4372-8A90-83A8CDA8A111}">
      <dsp:nvSpPr>
        <dsp:cNvPr id="0" name=""/>
        <dsp:cNvSpPr/>
      </dsp:nvSpPr>
      <dsp:spPr>
        <a:xfrm>
          <a:off x="1892903" y="2044991"/>
          <a:ext cx="863799" cy="976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85E2CB-2C9D-410B-888C-DD3659A79DF7}">
      <dsp:nvSpPr>
        <dsp:cNvPr id="0" name=""/>
        <dsp:cNvSpPr/>
      </dsp:nvSpPr>
      <dsp:spPr>
        <a:xfrm>
          <a:off x="952560" y="1003869"/>
          <a:ext cx="1904479" cy="1904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Application Navigator-&gt; Right Click on View Controller -&gt; click New.</a:t>
          </a:r>
          <a:endParaRPr lang="en-US" sz="1600" kern="1200" dirty="0"/>
        </a:p>
      </dsp:txBody>
      <dsp:txXfrm>
        <a:off x="1231464" y="1282773"/>
        <a:ext cx="1346671" cy="1346671"/>
      </dsp:txXfrm>
    </dsp:sp>
    <dsp:sp modelId="{D25697BA-614C-4A31-AF0D-14A1EC2F4CE0}">
      <dsp:nvSpPr>
        <dsp:cNvPr id="0" name=""/>
        <dsp:cNvSpPr/>
      </dsp:nvSpPr>
      <dsp:spPr>
        <a:xfrm>
          <a:off x="6887343" y="2118655"/>
          <a:ext cx="611669" cy="481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663A6-7C95-4D53-8703-3932540517CB}">
      <dsp:nvSpPr>
        <dsp:cNvPr id="0" name=""/>
        <dsp:cNvSpPr/>
      </dsp:nvSpPr>
      <dsp:spPr>
        <a:xfrm>
          <a:off x="6113603" y="961247"/>
          <a:ext cx="1904479" cy="1904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Create a new JSF Page</a:t>
          </a:r>
          <a:endParaRPr lang="en-US" sz="1600" kern="1200"/>
        </a:p>
      </dsp:txBody>
      <dsp:txXfrm>
        <a:off x="6392507" y="1240151"/>
        <a:ext cx="1346671" cy="134667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B054D-1E1B-48F9-BE72-ABFE004C6FD3}">
      <dsp:nvSpPr>
        <dsp:cNvPr id="0" name=""/>
        <dsp:cNvSpPr/>
      </dsp:nvSpPr>
      <dsp:spPr>
        <a:xfrm>
          <a:off x="373532" y="1552300"/>
          <a:ext cx="1424635" cy="1424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95E16B-7EA4-49BE-A9BF-5F0E2876BB34}">
      <dsp:nvSpPr>
        <dsp:cNvPr id="0" name=""/>
        <dsp:cNvSpPr/>
      </dsp:nvSpPr>
      <dsp:spPr>
        <a:xfrm>
          <a:off x="1085850" y="1552300"/>
          <a:ext cx="7600950" cy="1424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Drag and drop the BI Reports to the newly created JSF Page and run the page.</a:t>
          </a:r>
          <a:endParaRPr lang="en-US" sz="1600" kern="1200" dirty="0"/>
        </a:p>
      </dsp:txBody>
      <dsp:txXfrm>
        <a:off x="1085850" y="1552300"/>
        <a:ext cx="7600950" cy="142463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9246B-2B78-40EE-ACE1-651AEF3CAE84}">
      <dsp:nvSpPr>
        <dsp:cNvPr id="0" name=""/>
        <dsp:cNvSpPr/>
      </dsp:nvSpPr>
      <dsp:spPr>
        <a:xfrm>
          <a:off x="0" y="0"/>
          <a:ext cx="6688836" cy="81438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Develop a modern web interface using </a:t>
          </a:r>
          <a:r>
            <a:rPr lang="en-US" sz="1600" kern="1200" dirty="0" err="1" smtClean="0"/>
            <a:t>Webcenter</a:t>
          </a:r>
          <a:r>
            <a:rPr lang="en-US" sz="1600" kern="1200" dirty="0" smtClean="0"/>
            <a:t> that can be accessible by mobile platforms </a:t>
          </a:r>
          <a:endParaRPr lang="en-US" sz="1600" kern="1200" dirty="0"/>
        </a:p>
      </dsp:txBody>
      <dsp:txXfrm>
        <a:off x="23853" y="23853"/>
        <a:ext cx="5714764" cy="766681"/>
      </dsp:txXfrm>
    </dsp:sp>
    <dsp:sp modelId="{52671E62-26CF-477E-8A10-9CDCD46C5048}">
      <dsp:nvSpPr>
        <dsp:cNvPr id="0" name=""/>
        <dsp:cNvSpPr/>
      </dsp:nvSpPr>
      <dsp:spPr>
        <a:xfrm>
          <a:off x="499491" y="927496"/>
          <a:ext cx="6688836" cy="81438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Ready for Integration with advanced business processes – Oracle BPM and SOA technologies.</a:t>
          </a:r>
          <a:endParaRPr lang="en-US" sz="1600" kern="1200" dirty="0"/>
        </a:p>
      </dsp:txBody>
      <dsp:txXfrm>
        <a:off x="523344" y="951349"/>
        <a:ext cx="5612287" cy="766681"/>
      </dsp:txXfrm>
    </dsp:sp>
    <dsp:sp modelId="{BDBBCC16-6947-461D-8163-6E912367AF89}">
      <dsp:nvSpPr>
        <dsp:cNvPr id="0" name=""/>
        <dsp:cNvSpPr/>
      </dsp:nvSpPr>
      <dsp:spPr>
        <a:xfrm>
          <a:off x="998982" y="1854993"/>
          <a:ext cx="6688836" cy="81438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BI integration allows users to run BI reports from the existing </a:t>
          </a:r>
          <a:r>
            <a:rPr lang="en-US" sz="1600" kern="1200" dirty="0" err="1" smtClean="0"/>
            <a:t>Webcenter</a:t>
          </a:r>
          <a:r>
            <a:rPr lang="en-US" sz="1600" kern="1200" dirty="0" smtClean="0"/>
            <a:t> portal.</a:t>
          </a:r>
          <a:endParaRPr lang="en-US" sz="1600" kern="1200" dirty="0"/>
        </a:p>
      </dsp:txBody>
      <dsp:txXfrm>
        <a:off x="1022835" y="1878846"/>
        <a:ext cx="5612287" cy="766681"/>
      </dsp:txXfrm>
    </dsp:sp>
    <dsp:sp modelId="{70705E75-5E69-485C-9400-E6ED0209772D}">
      <dsp:nvSpPr>
        <dsp:cNvPr id="0" name=""/>
        <dsp:cNvSpPr/>
      </dsp:nvSpPr>
      <dsp:spPr>
        <a:xfrm>
          <a:off x="1498473" y="2782490"/>
          <a:ext cx="6688836" cy="81438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Primary value is to give business a user-friendly system for everyday use for both transactions and reports.</a:t>
          </a:r>
          <a:endParaRPr lang="en-US" sz="1600" kern="1200" dirty="0"/>
        </a:p>
      </dsp:txBody>
      <dsp:txXfrm>
        <a:off x="1522326" y="2806343"/>
        <a:ext cx="5612287" cy="766681"/>
      </dsp:txXfrm>
    </dsp:sp>
    <dsp:sp modelId="{588EFF67-0604-4495-81A0-6BE669BFBB33}">
      <dsp:nvSpPr>
        <dsp:cNvPr id="0" name=""/>
        <dsp:cNvSpPr/>
      </dsp:nvSpPr>
      <dsp:spPr>
        <a:xfrm>
          <a:off x="1997964" y="3709987"/>
          <a:ext cx="6688836" cy="81438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Different modules like Engineering, Costing, Supply Chain, Project Accounting </a:t>
          </a:r>
          <a:r>
            <a:rPr lang="en-US" sz="1600" kern="1200" dirty="0" err="1" smtClean="0"/>
            <a:t>etc</a:t>
          </a:r>
          <a:r>
            <a:rPr lang="en-US" sz="1600" kern="1200" dirty="0" smtClean="0"/>
            <a:t> are accessible from single point of entry.</a:t>
          </a:r>
          <a:endParaRPr lang="en-US" sz="1600" kern="1200" dirty="0"/>
        </a:p>
      </dsp:txBody>
      <dsp:txXfrm>
        <a:off x="2021817" y="3733840"/>
        <a:ext cx="5612287" cy="766681"/>
      </dsp:txXfrm>
    </dsp:sp>
    <dsp:sp modelId="{7C86254E-2969-4F07-BAD3-CC8F10E5EE84}">
      <dsp:nvSpPr>
        <dsp:cNvPr id="0" name=""/>
        <dsp:cNvSpPr/>
      </dsp:nvSpPr>
      <dsp:spPr>
        <a:xfrm>
          <a:off x="6159484" y="594955"/>
          <a:ext cx="529351" cy="529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278588" y="594955"/>
        <a:ext cx="291143" cy="398337"/>
      </dsp:txXfrm>
    </dsp:sp>
    <dsp:sp modelId="{AB43DE61-6DB0-4D0A-A449-A948EC4DA411}">
      <dsp:nvSpPr>
        <dsp:cNvPr id="0" name=""/>
        <dsp:cNvSpPr/>
      </dsp:nvSpPr>
      <dsp:spPr>
        <a:xfrm>
          <a:off x="6658975" y="1522452"/>
          <a:ext cx="529351" cy="529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778079" y="1522452"/>
        <a:ext cx="291143" cy="398337"/>
      </dsp:txXfrm>
    </dsp:sp>
    <dsp:sp modelId="{51F42288-577C-4A9D-9D39-85FA2C6F4405}">
      <dsp:nvSpPr>
        <dsp:cNvPr id="0" name=""/>
        <dsp:cNvSpPr/>
      </dsp:nvSpPr>
      <dsp:spPr>
        <a:xfrm>
          <a:off x="7158466" y="2436375"/>
          <a:ext cx="529351" cy="529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277570" y="2436375"/>
        <a:ext cx="291143" cy="398337"/>
      </dsp:txXfrm>
    </dsp:sp>
    <dsp:sp modelId="{75B1A3C2-8380-4A28-B659-3E93D1DE22C4}">
      <dsp:nvSpPr>
        <dsp:cNvPr id="0" name=""/>
        <dsp:cNvSpPr/>
      </dsp:nvSpPr>
      <dsp:spPr>
        <a:xfrm>
          <a:off x="7657957" y="3372921"/>
          <a:ext cx="529351" cy="529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777061" y="3372921"/>
        <a:ext cx="291143" cy="398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BE149-4DDE-4281-B33C-F0F493A23238}">
      <dsp:nvSpPr>
        <dsp:cNvPr id="0" name=""/>
        <dsp:cNvSpPr/>
      </dsp:nvSpPr>
      <dsp:spPr>
        <a:xfrm>
          <a:off x="0" y="397252"/>
          <a:ext cx="783381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991" tIns="479044" rIns="607991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300" kern="1200" dirty="0"/>
        </a:p>
      </dsp:txBody>
      <dsp:txXfrm>
        <a:off x="0" y="397252"/>
        <a:ext cx="7833815" cy="579600"/>
      </dsp:txXfrm>
    </dsp:sp>
    <dsp:sp modelId="{36831F07-4EBE-46F7-8EF5-973C87F4563D}">
      <dsp:nvSpPr>
        <dsp:cNvPr id="0" name=""/>
        <dsp:cNvSpPr/>
      </dsp:nvSpPr>
      <dsp:spPr>
        <a:xfrm>
          <a:off x="391690" y="57772"/>
          <a:ext cx="548367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270" tIns="0" rIns="20727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provides unified Business Process Platform </a:t>
          </a:r>
          <a:endParaRPr lang="en-US" sz="1600" kern="1200" dirty="0"/>
        </a:p>
      </dsp:txBody>
      <dsp:txXfrm>
        <a:off x="424834" y="90916"/>
        <a:ext cx="5417382" cy="612672"/>
      </dsp:txXfrm>
    </dsp:sp>
    <dsp:sp modelId="{F26D9C10-E9B3-4F9C-A1CD-F876C51C19A7}">
      <dsp:nvSpPr>
        <dsp:cNvPr id="0" name=""/>
        <dsp:cNvSpPr/>
      </dsp:nvSpPr>
      <dsp:spPr>
        <a:xfrm>
          <a:off x="0" y="1440532"/>
          <a:ext cx="783381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CB380-06C3-4443-AE96-A3275A8FEB09}">
      <dsp:nvSpPr>
        <dsp:cNvPr id="0" name=""/>
        <dsp:cNvSpPr/>
      </dsp:nvSpPr>
      <dsp:spPr>
        <a:xfrm>
          <a:off x="391690" y="1101052"/>
          <a:ext cx="548367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270" tIns="0" rIns="20727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Data Visualization Techniques (DVT) of ADF </a:t>
          </a:r>
          <a:endParaRPr lang="en-US" sz="1600" kern="1200" dirty="0"/>
        </a:p>
      </dsp:txBody>
      <dsp:txXfrm>
        <a:off x="424834" y="1134196"/>
        <a:ext cx="5417382" cy="612672"/>
      </dsp:txXfrm>
    </dsp:sp>
    <dsp:sp modelId="{07079EC8-795B-45FB-9F46-2EB57BB48950}">
      <dsp:nvSpPr>
        <dsp:cNvPr id="0" name=""/>
        <dsp:cNvSpPr/>
      </dsp:nvSpPr>
      <dsp:spPr>
        <a:xfrm>
          <a:off x="0" y="2483812"/>
          <a:ext cx="783381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DB08F-D190-4A20-80CE-9026C2A91BB6}">
      <dsp:nvSpPr>
        <dsp:cNvPr id="0" name=""/>
        <dsp:cNvSpPr/>
      </dsp:nvSpPr>
      <dsp:spPr>
        <a:xfrm>
          <a:off x="391690" y="2144332"/>
          <a:ext cx="548367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270" tIns="0" rIns="20727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metadata layer, Analyses, Dashboards and Scorecards of OBIEE </a:t>
          </a:r>
          <a:endParaRPr lang="en-US" sz="1600" kern="1200" dirty="0"/>
        </a:p>
      </dsp:txBody>
      <dsp:txXfrm>
        <a:off x="424834" y="2177476"/>
        <a:ext cx="5417382" cy="612672"/>
      </dsp:txXfrm>
    </dsp:sp>
    <dsp:sp modelId="{5A646B2A-A21D-44B7-A651-FCA687E68564}">
      <dsp:nvSpPr>
        <dsp:cNvPr id="0" name=""/>
        <dsp:cNvSpPr/>
      </dsp:nvSpPr>
      <dsp:spPr>
        <a:xfrm>
          <a:off x="0" y="3527092"/>
          <a:ext cx="783381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03442-B2BF-4754-85A0-3AD20B052009}">
      <dsp:nvSpPr>
        <dsp:cNvPr id="0" name=""/>
        <dsp:cNvSpPr/>
      </dsp:nvSpPr>
      <dsp:spPr>
        <a:xfrm>
          <a:off x="391690" y="3187612"/>
          <a:ext cx="548367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270" tIns="0" rIns="20727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Closed Loop Analytics</a:t>
          </a:r>
          <a:endParaRPr lang="en-US" sz="1600" kern="1200" dirty="0"/>
        </a:p>
      </dsp:txBody>
      <dsp:txXfrm>
        <a:off x="424834" y="3220756"/>
        <a:ext cx="5417382" cy="61267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E80BC-3F7C-4538-9F52-E0FFD7196C0E}">
      <dsp:nvSpPr>
        <dsp:cNvPr id="0" name=""/>
        <dsp:cNvSpPr/>
      </dsp:nvSpPr>
      <dsp:spPr>
        <a:xfrm>
          <a:off x="0" y="0"/>
          <a:ext cx="7192370" cy="59426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Display complete set of BI reports and dashboards from </a:t>
          </a:r>
          <a:r>
            <a:rPr lang="en-US" sz="1600" kern="1200" dirty="0" err="1" smtClean="0"/>
            <a:t>Webcenter</a:t>
          </a:r>
          <a:r>
            <a:rPr lang="en-US" sz="1600" kern="1200" dirty="0" smtClean="0"/>
            <a:t>.</a:t>
          </a:r>
          <a:endParaRPr lang="en-US" sz="1600" kern="1200" dirty="0"/>
        </a:p>
      </dsp:txBody>
      <dsp:txXfrm>
        <a:off x="1497900" y="0"/>
        <a:ext cx="5694469" cy="594266"/>
      </dsp:txXfrm>
    </dsp:sp>
    <dsp:sp modelId="{C7FAAEC5-2377-44F6-9D16-DADC2A55D117}">
      <dsp:nvSpPr>
        <dsp:cNvPr id="0" name=""/>
        <dsp:cNvSpPr/>
      </dsp:nvSpPr>
      <dsp:spPr>
        <a:xfrm flipH="1">
          <a:off x="36885" y="68236"/>
          <a:ext cx="64961" cy="4754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79691-F393-4BB7-A8FF-9A55EFB44AC8}">
      <dsp:nvSpPr>
        <dsp:cNvPr id="0" name=""/>
        <dsp:cNvSpPr/>
      </dsp:nvSpPr>
      <dsp:spPr>
        <a:xfrm>
          <a:off x="0" y="653692"/>
          <a:ext cx="7192370" cy="59426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Ad-hoc analysis for business users via interactive dashboards.</a:t>
          </a:r>
          <a:endParaRPr lang="en-US" sz="1600" kern="1200" dirty="0"/>
        </a:p>
      </dsp:txBody>
      <dsp:txXfrm>
        <a:off x="1497900" y="653692"/>
        <a:ext cx="5694469" cy="594266"/>
      </dsp:txXfrm>
    </dsp:sp>
    <dsp:sp modelId="{6385160A-2BE0-4010-88C1-F6567F26623E}">
      <dsp:nvSpPr>
        <dsp:cNvPr id="0" name=""/>
        <dsp:cNvSpPr/>
      </dsp:nvSpPr>
      <dsp:spPr>
        <a:xfrm flipH="1">
          <a:off x="14272" y="754061"/>
          <a:ext cx="64299" cy="4754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92C40-E994-401B-AB99-4D0CD5BDC04F}">
      <dsp:nvSpPr>
        <dsp:cNvPr id="0" name=""/>
        <dsp:cNvSpPr/>
      </dsp:nvSpPr>
      <dsp:spPr>
        <a:xfrm>
          <a:off x="0" y="1307385"/>
          <a:ext cx="7192370" cy="59426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Object and Data level security features</a:t>
          </a:r>
          <a:endParaRPr lang="en-US" sz="1600" kern="1200" dirty="0"/>
        </a:p>
      </dsp:txBody>
      <dsp:txXfrm>
        <a:off x="1497900" y="1307385"/>
        <a:ext cx="5694469" cy="594266"/>
      </dsp:txXfrm>
    </dsp:sp>
    <dsp:sp modelId="{1DFD2271-E76D-442C-8395-8B40C046FF4A}">
      <dsp:nvSpPr>
        <dsp:cNvPr id="0" name=""/>
        <dsp:cNvSpPr/>
      </dsp:nvSpPr>
      <dsp:spPr>
        <a:xfrm>
          <a:off x="0" y="1366811"/>
          <a:ext cx="73707" cy="4754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1DE64-F74C-4D0E-85ED-385ED6047B95}">
      <dsp:nvSpPr>
        <dsp:cNvPr id="0" name=""/>
        <dsp:cNvSpPr/>
      </dsp:nvSpPr>
      <dsp:spPr>
        <a:xfrm>
          <a:off x="0" y="1961077"/>
          <a:ext cx="7192370" cy="59426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Write Back functionality.</a:t>
          </a:r>
          <a:endParaRPr lang="en-US" sz="1600" kern="1200" dirty="0"/>
        </a:p>
      </dsp:txBody>
      <dsp:txXfrm>
        <a:off x="1497900" y="1961077"/>
        <a:ext cx="5694469" cy="594266"/>
      </dsp:txXfrm>
    </dsp:sp>
    <dsp:sp modelId="{6959D521-EC82-44B3-92FC-12AD721F3605}">
      <dsp:nvSpPr>
        <dsp:cNvPr id="0" name=""/>
        <dsp:cNvSpPr/>
      </dsp:nvSpPr>
      <dsp:spPr>
        <a:xfrm>
          <a:off x="20400" y="2020504"/>
          <a:ext cx="65910" cy="4754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DA42E-9BDB-4E59-A549-FA0C8FA3C2E7}">
      <dsp:nvSpPr>
        <dsp:cNvPr id="0" name=""/>
        <dsp:cNvSpPr/>
      </dsp:nvSpPr>
      <dsp:spPr>
        <a:xfrm>
          <a:off x="0" y="2614770"/>
          <a:ext cx="7192370" cy="59426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Connect to analytic sources such as </a:t>
          </a:r>
          <a:r>
            <a:rPr lang="en-US" sz="1600" kern="1200" dirty="0" err="1" smtClean="0"/>
            <a:t>Essbase</a:t>
          </a:r>
          <a:r>
            <a:rPr lang="en-US" sz="1600" kern="1200" dirty="0" smtClean="0"/>
            <a:t>, </a:t>
          </a:r>
          <a:r>
            <a:rPr lang="en-US" sz="1600" kern="1200" dirty="0" err="1" smtClean="0"/>
            <a:t>TimesTen</a:t>
          </a:r>
          <a:r>
            <a:rPr lang="en-US" sz="1600" kern="1200" dirty="0" smtClean="0"/>
            <a:t>, Teradata and Oracle OLAP</a:t>
          </a:r>
          <a:endParaRPr lang="en-US" sz="1600" kern="1200" dirty="0"/>
        </a:p>
      </dsp:txBody>
      <dsp:txXfrm>
        <a:off x="1497900" y="2614770"/>
        <a:ext cx="5694469" cy="594266"/>
      </dsp:txXfrm>
    </dsp:sp>
    <dsp:sp modelId="{C3A8CD11-2176-447A-AA26-D29F58FBDC67}">
      <dsp:nvSpPr>
        <dsp:cNvPr id="0" name=""/>
        <dsp:cNvSpPr/>
      </dsp:nvSpPr>
      <dsp:spPr>
        <a:xfrm>
          <a:off x="0" y="2674197"/>
          <a:ext cx="65910" cy="4754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3217B-F951-4751-B6B2-C3A1FE9C805B}">
      <dsp:nvSpPr>
        <dsp:cNvPr id="0" name=""/>
        <dsp:cNvSpPr/>
      </dsp:nvSpPr>
      <dsp:spPr>
        <a:xfrm>
          <a:off x="0" y="3268463"/>
          <a:ext cx="7192370" cy="59426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Setups required for SSL and Presentation Services</a:t>
          </a:r>
          <a:endParaRPr lang="en-US" sz="1600" kern="1200" dirty="0"/>
        </a:p>
      </dsp:txBody>
      <dsp:txXfrm>
        <a:off x="1497900" y="3268463"/>
        <a:ext cx="5694469" cy="594266"/>
      </dsp:txXfrm>
    </dsp:sp>
    <dsp:sp modelId="{043937E9-3221-4F86-9FE9-621A7DF2BEEB}">
      <dsp:nvSpPr>
        <dsp:cNvPr id="0" name=""/>
        <dsp:cNvSpPr/>
      </dsp:nvSpPr>
      <dsp:spPr>
        <a:xfrm flipH="1">
          <a:off x="0" y="3327889"/>
          <a:ext cx="96981" cy="4754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52EB9-83ED-44B4-B6DB-CD0ECBC594BE}">
      <dsp:nvSpPr>
        <dsp:cNvPr id="0" name=""/>
        <dsp:cNvSpPr/>
      </dsp:nvSpPr>
      <dsp:spPr>
        <a:xfrm>
          <a:off x="0" y="3922155"/>
          <a:ext cx="7192370" cy="59426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Dynamically generating business rules and customizations</a:t>
          </a:r>
          <a:endParaRPr lang="en-US" sz="1600" kern="1200" dirty="0"/>
        </a:p>
      </dsp:txBody>
      <dsp:txXfrm>
        <a:off x="1497900" y="3922155"/>
        <a:ext cx="5694469" cy="594266"/>
      </dsp:txXfrm>
    </dsp:sp>
    <dsp:sp modelId="{B58AFC10-0532-4414-B17D-4DE8D3F8760D}">
      <dsp:nvSpPr>
        <dsp:cNvPr id="0" name=""/>
        <dsp:cNvSpPr/>
      </dsp:nvSpPr>
      <dsp:spPr>
        <a:xfrm flipH="1">
          <a:off x="967" y="3981582"/>
          <a:ext cx="89185" cy="47541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08153-FB89-4D26-A7D9-AA8CA8124966}">
      <dsp:nvSpPr>
        <dsp:cNvPr id="0" name=""/>
        <dsp:cNvSpPr/>
      </dsp:nvSpPr>
      <dsp:spPr>
        <a:xfrm>
          <a:off x="1777621" y="0"/>
          <a:ext cx="5131558" cy="5131558"/>
        </a:xfrm>
        <a:prstGeom prst="diamond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BF914-58BA-4840-8305-7E5E6A2217F7}">
      <dsp:nvSpPr>
        <dsp:cNvPr id="0" name=""/>
        <dsp:cNvSpPr/>
      </dsp:nvSpPr>
      <dsp:spPr>
        <a:xfrm>
          <a:off x="2265119" y="487498"/>
          <a:ext cx="2001307" cy="200130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Empowers organizations to build and deploy next- generation collaborative applications and portals</a:t>
          </a:r>
          <a:endParaRPr lang="en-US" sz="1600" kern="1200" dirty="0"/>
        </a:p>
      </dsp:txBody>
      <dsp:txXfrm>
        <a:off x="2362815" y="585194"/>
        <a:ext cx="1805915" cy="1805915"/>
      </dsp:txXfrm>
    </dsp:sp>
    <dsp:sp modelId="{96A808F1-3660-4CFE-A8CB-7C621B194A45}">
      <dsp:nvSpPr>
        <dsp:cNvPr id="0" name=""/>
        <dsp:cNvSpPr/>
      </dsp:nvSpPr>
      <dsp:spPr>
        <a:xfrm>
          <a:off x="4420373" y="487498"/>
          <a:ext cx="2001307" cy="200130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Improving the productivity of key internal and external business processes that helps in decision making.</a:t>
          </a:r>
          <a:endParaRPr lang="en-US" sz="1600" kern="1200" dirty="0"/>
        </a:p>
      </dsp:txBody>
      <dsp:txXfrm>
        <a:off x="4518069" y="585194"/>
        <a:ext cx="1805915" cy="1805915"/>
      </dsp:txXfrm>
    </dsp:sp>
    <dsp:sp modelId="{297B9F8C-30E7-4692-8A73-9637ABD24AF5}">
      <dsp:nvSpPr>
        <dsp:cNvPr id="0" name=""/>
        <dsp:cNvSpPr/>
      </dsp:nvSpPr>
      <dsp:spPr>
        <a:xfrm>
          <a:off x="2265119" y="2642752"/>
          <a:ext cx="2001307" cy="200130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WebCenter</a:t>
          </a:r>
          <a:r>
            <a:rPr lang="en-US" sz="1600" kern="1200" dirty="0" smtClean="0"/>
            <a:t> applications could leverage </a:t>
          </a:r>
          <a:r>
            <a:rPr lang="en-US" sz="1600" kern="1200" dirty="0" err="1" smtClean="0"/>
            <a:t>Essbase</a:t>
          </a:r>
          <a:r>
            <a:rPr lang="en-US" sz="1600" kern="1200" dirty="0" smtClean="0"/>
            <a:t> and other non-SQL sources by integrating with OBIEE applications.</a:t>
          </a:r>
          <a:endParaRPr lang="en-US" sz="1600" kern="1200" dirty="0"/>
        </a:p>
      </dsp:txBody>
      <dsp:txXfrm>
        <a:off x="2362815" y="2740448"/>
        <a:ext cx="1805915" cy="1805915"/>
      </dsp:txXfrm>
    </dsp:sp>
    <dsp:sp modelId="{AFA575F2-EBD8-4800-B3C4-691FF79F1EE7}">
      <dsp:nvSpPr>
        <dsp:cNvPr id="0" name=""/>
        <dsp:cNvSpPr/>
      </dsp:nvSpPr>
      <dsp:spPr>
        <a:xfrm>
          <a:off x="4420373" y="2642752"/>
          <a:ext cx="2001307" cy="200130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Provides a platform to review and approve graphical content from anywhere, anytime</a:t>
          </a:r>
          <a:endParaRPr lang="en-US" sz="1600" kern="1200"/>
        </a:p>
      </dsp:txBody>
      <dsp:txXfrm>
        <a:off x="4518069" y="2740448"/>
        <a:ext cx="1805915" cy="1805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884D5-E8EC-4E7C-955E-EB111362B6A7}">
      <dsp:nvSpPr>
        <dsp:cNvPr id="0" name=""/>
        <dsp:cNvSpPr/>
      </dsp:nvSpPr>
      <dsp:spPr>
        <a:xfrm>
          <a:off x="1600304" y="0"/>
          <a:ext cx="4524375" cy="4524375"/>
        </a:xfrm>
        <a:prstGeom prst="triangl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B6CFE-EEF3-4A43-950F-38DE43891BC3}">
      <dsp:nvSpPr>
        <dsp:cNvPr id="0" name=""/>
        <dsp:cNvSpPr/>
      </dsp:nvSpPr>
      <dsp:spPr>
        <a:xfrm>
          <a:off x="3579333" y="452879"/>
          <a:ext cx="3507162" cy="643309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Wide range of servers, tools, metadata stores</a:t>
          </a:r>
          <a:endParaRPr lang="en-US" sz="1400" kern="1200" dirty="0"/>
        </a:p>
      </dsp:txBody>
      <dsp:txXfrm>
        <a:off x="3610737" y="484283"/>
        <a:ext cx="3444354" cy="580501"/>
      </dsp:txXfrm>
    </dsp:sp>
    <dsp:sp modelId="{BC952E02-8C81-476C-86AA-446B633D5BD7}">
      <dsp:nvSpPr>
        <dsp:cNvPr id="0" name=""/>
        <dsp:cNvSpPr/>
      </dsp:nvSpPr>
      <dsp:spPr>
        <a:xfrm>
          <a:off x="3579333" y="1176602"/>
          <a:ext cx="3507162" cy="643309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All reporting tools can take their data from a shared metadata layer</a:t>
          </a:r>
          <a:endParaRPr lang="en-US" sz="1400" kern="1200"/>
        </a:p>
      </dsp:txBody>
      <dsp:txXfrm>
        <a:off x="3610737" y="1208006"/>
        <a:ext cx="3444354" cy="580501"/>
      </dsp:txXfrm>
    </dsp:sp>
    <dsp:sp modelId="{DD4D317A-66B3-44ED-95F3-F7BBF7B449F0}">
      <dsp:nvSpPr>
        <dsp:cNvPr id="0" name=""/>
        <dsp:cNvSpPr/>
      </dsp:nvSpPr>
      <dsp:spPr>
        <a:xfrm>
          <a:off x="3579333" y="1900325"/>
          <a:ext cx="3507162" cy="643309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Defined as dimensional model, embeds common calculations and drill paths</a:t>
          </a:r>
          <a:endParaRPr lang="en-US" sz="1400" kern="1200"/>
        </a:p>
      </dsp:txBody>
      <dsp:txXfrm>
        <a:off x="3610737" y="1931729"/>
        <a:ext cx="3444354" cy="580501"/>
      </dsp:txXfrm>
    </dsp:sp>
    <dsp:sp modelId="{AC45091D-0E6E-4BEF-A03A-CC2B2766242D}">
      <dsp:nvSpPr>
        <dsp:cNvPr id="0" name=""/>
        <dsp:cNvSpPr/>
      </dsp:nvSpPr>
      <dsp:spPr>
        <a:xfrm>
          <a:off x="3579333" y="2624049"/>
          <a:ext cx="3507162" cy="643309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Subject-area and row-level security</a:t>
          </a:r>
          <a:endParaRPr lang="en-US" sz="1400" kern="1200"/>
        </a:p>
      </dsp:txBody>
      <dsp:txXfrm>
        <a:off x="3610737" y="2655453"/>
        <a:ext cx="3444354" cy="580501"/>
      </dsp:txXfrm>
    </dsp:sp>
    <dsp:sp modelId="{1D91D5EC-9A31-4588-964C-640155F77192}">
      <dsp:nvSpPr>
        <dsp:cNvPr id="0" name=""/>
        <dsp:cNvSpPr/>
      </dsp:nvSpPr>
      <dsp:spPr>
        <a:xfrm>
          <a:off x="3579333" y="3347772"/>
          <a:ext cx="3507162" cy="643309"/>
        </a:xfrm>
        <a:prstGeom prst="round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Three-layer design to provide abstraction from underlying complicated source systems</a:t>
          </a:r>
          <a:endParaRPr lang="en-US" sz="1400" kern="1200" dirty="0"/>
        </a:p>
      </dsp:txBody>
      <dsp:txXfrm>
        <a:off x="3610737" y="3379176"/>
        <a:ext cx="3444354" cy="5805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BF403-8631-4110-A7F5-33AAD02CC76B}">
      <dsp:nvSpPr>
        <dsp:cNvPr id="0" name=""/>
        <dsp:cNvSpPr/>
      </dsp:nvSpPr>
      <dsp:spPr>
        <a:xfrm rot="10800000">
          <a:off x="1641827" y="2498"/>
          <a:ext cx="5958688" cy="1293052"/>
        </a:xfrm>
        <a:prstGeom prst="homePlat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00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Oracle’s Java framework for building enterprise applications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MVC Architecture – Model, View, Controller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Back-end technologies - databases, web services, BPEL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JAAS security model </a:t>
          </a:r>
          <a:endParaRPr lang="en-US" sz="1600" kern="1200" dirty="0"/>
        </a:p>
      </dsp:txBody>
      <dsp:txXfrm rot="10800000">
        <a:off x="1965090" y="2498"/>
        <a:ext cx="5635425" cy="1293052"/>
      </dsp:txXfrm>
    </dsp:sp>
    <dsp:sp modelId="{457DA0A8-BBD3-4CA9-AA76-E9156523EC74}">
      <dsp:nvSpPr>
        <dsp:cNvPr id="0" name=""/>
        <dsp:cNvSpPr/>
      </dsp:nvSpPr>
      <dsp:spPr>
        <a:xfrm>
          <a:off x="1086284" y="2498"/>
          <a:ext cx="1293052" cy="12930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874C0-5299-410D-ADBB-3353C8698A64}">
      <dsp:nvSpPr>
        <dsp:cNvPr id="0" name=""/>
        <dsp:cNvSpPr/>
      </dsp:nvSpPr>
      <dsp:spPr>
        <a:xfrm rot="10800000">
          <a:off x="1641827" y="1681536"/>
          <a:ext cx="5958688" cy="1293052"/>
        </a:xfrm>
        <a:prstGeom prst="homePlat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00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Minimized code, focus on user experience, business logic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Expose data as services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Coupling service interface with built-in business interface</a:t>
          </a:r>
        </a:p>
      </dsp:txBody>
      <dsp:txXfrm rot="10800000">
        <a:off x="1965090" y="1681536"/>
        <a:ext cx="5635425" cy="1293052"/>
      </dsp:txXfrm>
    </dsp:sp>
    <dsp:sp modelId="{92307313-A03C-46CD-9944-6897F0284D33}">
      <dsp:nvSpPr>
        <dsp:cNvPr id="0" name=""/>
        <dsp:cNvSpPr/>
      </dsp:nvSpPr>
      <dsp:spPr>
        <a:xfrm>
          <a:off x="1086284" y="1681536"/>
          <a:ext cx="1293052" cy="12930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677DB-38A8-4794-B3C3-09B9A2002175}">
      <dsp:nvSpPr>
        <dsp:cNvPr id="0" name=""/>
        <dsp:cNvSpPr/>
      </dsp:nvSpPr>
      <dsp:spPr>
        <a:xfrm rot="10800000">
          <a:off x="1641827" y="3360574"/>
          <a:ext cx="5958688" cy="1293052"/>
        </a:xfrm>
        <a:prstGeom prst="homePlat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00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Metadata driven architecture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Separation of business service implementation details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Develop agile applications, drag and drop development</a:t>
          </a:r>
          <a:endParaRPr lang="en-US" sz="1600" kern="1200" dirty="0"/>
        </a:p>
      </dsp:txBody>
      <dsp:txXfrm rot="10800000">
        <a:off x="1965090" y="3360574"/>
        <a:ext cx="5635425" cy="1293052"/>
      </dsp:txXfrm>
    </dsp:sp>
    <dsp:sp modelId="{65C2E46B-65C1-4244-823C-5E3BB99B814B}">
      <dsp:nvSpPr>
        <dsp:cNvPr id="0" name=""/>
        <dsp:cNvSpPr/>
      </dsp:nvSpPr>
      <dsp:spPr>
        <a:xfrm>
          <a:off x="1086284" y="3360574"/>
          <a:ext cx="1293052" cy="12930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1CF12-01F6-4006-A4B1-EEDB97CAEE80}">
      <dsp:nvSpPr>
        <dsp:cNvPr id="0" name=""/>
        <dsp:cNvSpPr/>
      </dsp:nvSpPr>
      <dsp:spPr>
        <a:xfrm rot="16200000">
          <a:off x="-882606" y="883666"/>
          <a:ext cx="4524375" cy="2757041"/>
        </a:xfrm>
        <a:prstGeom prst="flowChartManualOperati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34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Scalable default security mechanism to manage users and groups, permission grants and credentials through native and external authentication providers</a:t>
          </a:r>
          <a:endParaRPr lang="en-US" sz="2000" kern="1200" dirty="0"/>
        </a:p>
      </dsp:txBody>
      <dsp:txXfrm rot="5400000">
        <a:off x="1061" y="904874"/>
        <a:ext cx="2757041" cy="2714625"/>
      </dsp:txXfrm>
    </dsp:sp>
    <dsp:sp modelId="{DFF16BE3-05F0-47B2-89C1-D10A71F17443}">
      <dsp:nvSpPr>
        <dsp:cNvPr id="0" name=""/>
        <dsp:cNvSpPr/>
      </dsp:nvSpPr>
      <dsp:spPr>
        <a:xfrm rot="16200000">
          <a:off x="2081212" y="883666"/>
          <a:ext cx="4524375" cy="2757041"/>
        </a:xfrm>
        <a:prstGeom prst="flowChartManualOperati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34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Navigation components deliver dynamic query, content-based navigation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Application customizable at runtime – Composer, Personalize Portal Pages</a:t>
          </a:r>
          <a:endParaRPr lang="en-US" sz="2000" kern="1200" dirty="0"/>
        </a:p>
      </dsp:txBody>
      <dsp:txXfrm rot="5400000">
        <a:off x="2964879" y="904874"/>
        <a:ext cx="2757041" cy="2714625"/>
      </dsp:txXfrm>
    </dsp:sp>
    <dsp:sp modelId="{2E79AE53-B583-427D-BCCA-6FE1B11A9C7B}">
      <dsp:nvSpPr>
        <dsp:cNvPr id="0" name=""/>
        <dsp:cNvSpPr/>
      </dsp:nvSpPr>
      <dsp:spPr>
        <a:xfrm rot="16200000">
          <a:off x="5045031" y="883666"/>
          <a:ext cx="4524375" cy="2757041"/>
        </a:xfrm>
        <a:prstGeom prst="flowChartManualOperati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34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Implements Fusion Middleware stack leveraging common security architecture</a:t>
          </a:r>
          <a:endParaRPr lang="en-US" sz="2000" kern="1200" dirty="0"/>
        </a:p>
      </dsp:txBody>
      <dsp:txXfrm rot="5400000">
        <a:off x="5928698" y="904874"/>
        <a:ext cx="2757041" cy="27146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28261-55BA-4D82-A6EC-9222FC22A61C}">
      <dsp:nvSpPr>
        <dsp:cNvPr id="0" name=""/>
        <dsp:cNvSpPr/>
      </dsp:nvSpPr>
      <dsp:spPr>
        <a:xfrm>
          <a:off x="0" y="0"/>
          <a:ext cx="4524375" cy="4524375"/>
        </a:xfrm>
        <a:prstGeom prst="pie">
          <a:avLst>
            <a:gd name="adj1" fmla="val 5400000"/>
            <a:gd name="adj2" fmla="val 1620000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06C2-F6BC-4800-A531-084A4F3055F2}">
      <dsp:nvSpPr>
        <dsp:cNvPr id="0" name=""/>
        <dsp:cNvSpPr/>
      </dsp:nvSpPr>
      <dsp:spPr>
        <a:xfrm>
          <a:off x="2262187" y="0"/>
          <a:ext cx="6424612" cy="4524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OBIEE Analyses, dashboards and scorecards can be embedded in ADF pages</a:t>
          </a:r>
          <a:endParaRPr lang="en-US" sz="1500" kern="1200" dirty="0"/>
        </a:p>
      </dsp:txBody>
      <dsp:txXfrm>
        <a:off x="2262187" y="0"/>
        <a:ext cx="6424612" cy="565548"/>
      </dsp:txXfrm>
    </dsp:sp>
    <dsp:sp modelId="{C2ADEF52-64A7-4873-8858-6B4992E3B3A9}">
      <dsp:nvSpPr>
        <dsp:cNvPr id="0" name=""/>
        <dsp:cNvSpPr/>
      </dsp:nvSpPr>
      <dsp:spPr>
        <a:xfrm>
          <a:off x="395883" y="565548"/>
          <a:ext cx="3732608" cy="3732608"/>
        </a:xfrm>
        <a:prstGeom prst="pie">
          <a:avLst>
            <a:gd name="adj1" fmla="val 5400000"/>
            <a:gd name="adj2" fmla="val 16200000"/>
          </a:avLst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93630-8BDE-4186-A3E9-123215D5738D}">
      <dsp:nvSpPr>
        <dsp:cNvPr id="0" name=""/>
        <dsp:cNvSpPr/>
      </dsp:nvSpPr>
      <dsp:spPr>
        <a:xfrm>
          <a:off x="2262187" y="565548"/>
          <a:ext cx="6424612" cy="37326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OBIEE Semantic layer can be a data source for ADF business components</a:t>
          </a:r>
          <a:endParaRPr lang="en-US" sz="1500" kern="1200"/>
        </a:p>
      </dsp:txBody>
      <dsp:txXfrm>
        <a:off x="2262187" y="565548"/>
        <a:ext cx="6424612" cy="565548"/>
      </dsp:txXfrm>
    </dsp:sp>
    <dsp:sp modelId="{564027DF-466E-46F8-9B85-DF4E7CD3D16D}">
      <dsp:nvSpPr>
        <dsp:cNvPr id="0" name=""/>
        <dsp:cNvSpPr/>
      </dsp:nvSpPr>
      <dsp:spPr>
        <a:xfrm>
          <a:off x="791767" y="1131096"/>
          <a:ext cx="2940840" cy="2940840"/>
        </a:xfrm>
        <a:prstGeom prst="pie">
          <a:avLst>
            <a:gd name="adj1" fmla="val 5400000"/>
            <a:gd name="adj2" fmla="val 1620000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80D97-6650-46DC-949F-146F033695F4}">
      <dsp:nvSpPr>
        <dsp:cNvPr id="0" name=""/>
        <dsp:cNvSpPr/>
      </dsp:nvSpPr>
      <dsp:spPr>
        <a:xfrm>
          <a:off x="2262187" y="1131096"/>
          <a:ext cx="6424612" cy="29408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OBIEE Repositories can use ADF View Objects as data sources</a:t>
          </a:r>
          <a:endParaRPr lang="en-US" sz="1500" kern="1200"/>
        </a:p>
      </dsp:txBody>
      <dsp:txXfrm>
        <a:off x="2262187" y="1131096"/>
        <a:ext cx="6424612" cy="565543"/>
      </dsp:txXfrm>
    </dsp:sp>
    <dsp:sp modelId="{97DB3C24-37B2-4AF4-8691-C65379FF657A}">
      <dsp:nvSpPr>
        <dsp:cNvPr id="0" name=""/>
        <dsp:cNvSpPr/>
      </dsp:nvSpPr>
      <dsp:spPr>
        <a:xfrm>
          <a:off x="1187648" y="1696640"/>
          <a:ext cx="2149078" cy="2149078"/>
        </a:xfrm>
        <a:prstGeom prst="pie">
          <a:avLst>
            <a:gd name="adj1" fmla="val 5400000"/>
            <a:gd name="adj2" fmla="val 1620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A971E-A8AB-4884-91C0-7AFBC4AD82A5}">
      <dsp:nvSpPr>
        <dsp:cNvPr id="0" name=""/>
        <dsp:cNvSpPr/>
      </dsp:nvSpPr>
      <dsp:spPr>
        <a:xfrm>
          <a:off x="2262187" y="1696640"/>
          <a:ext cx="6424612" cy="21490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OBIEE Analyses and ADF regions can exchange parameters and events</a:t>
          </a:r>
          <a:endParaRPr lang="en-US" sz="1500" kern="1200" dirty="0"/>
        </a:p>
      </dsp:txBody>
      <dsp:txXfrm>
        <a:off x="2262187" y="1696640"/>
        <a:ext cx="6424612" cy="565548"/>
      </dsp:txXfrm>
    </dsp:sp>
    <dsp:sp modelId="{75769FCA-B213-4BC9-AD4C-F12878E5C371}">
      <dsp:nvSpPr>
        <dsp:cNvPr id="0" name=""/>
        <dsp:cNvSpPr/>
      </dsp:nvSpPr>
      <dsp:spPr>
        <a:xfrm>
          <a:off x="1583531" y="2262188"/>
          <a:ext cx="1357311" cy="1357311"/>
        </a:xfrm>
        <a:prstGeom prst="pie">
          <a:avLst>
            <a:gd name="adj1" fmla="val 5400000"/>
            <a:gd name="adj2" fmla="val 1620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10B24-AD64-431C-A40B-F2EB446E1B9F}">
      <dsp:nvSpPr>
        <dsp:cNvPr id="0" name=""/>
        <dsp:cNvSpPr/>
      </dsp:nvSpPr>
      <dsp:spPr>
        <a:xfrm>
          <a:off x="2262187" y="2262188"/>
          <a:ext cx="6424612" cy="13573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OBIEE, through the Action Framework, can leverage ADF web services</a:t>
          </a:r>
          <a:endParaRPr lang="en-US" sz="1500" kern="1200" dirty="0"/>
        </a:p>
      </dsp:txBody>
      <dsp:txXfrm>
        <a:off x="2262187" y="2262188"/>
        <a:ext cx="6424612" cy="565548"/>
      </dsp:txXfrm>
    </dsp:sp>
    <dsp:sp modelId="{005E459B-B9E6-4D40-B689-B1D1B3FC3E2F}">
      <dsp:nvSpPr>
        <dsp:cNvPr id="0" name=""/>
        <dsp:cNvSpPr/>
      </dsp:nvSpPr>
      <dsp:spPr>
        <a:xfrm>
          <a:off x="1979415" y="2827737"/>
          <a:ext cx="565543" cy="565543"/>
        </a:xfrm>
        <a:prstGeom prst="pie">
          <a:avLst>
            <a:gd name="adj1" fmla="val 5400000"/>
            <a:gd name="adj2" fmla="val 1620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C603C-BA29-4A39-ACDF-D3992FD77F09}">
      <dsp:nvSpPr>
        <dsp:cNvPr id="0" name=""/>
        <dsp:cNvSpPr/>
      </dsp:nvSpPr>
      <dsp:spPr>
        <a:xfrm>
          <a:off x="2262187" y="2827737"/>
          <a:ext cx="6424612" cy="5655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Expose OBIEE catalogs objects as entries in one or more of the portal’s Resource Catalogs </a:t>
          </a:r>
          <a:endParaRPr lang="en-US" sz="1500" kern="1200" dirty="0"/>
        </a:p>
      </dsp:txBody>
      <dsp:txXfrm>
        <a:off x="2262187" y="2827737"/>
        <a:ext cx="6424612" cy="5655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237A6-4DE6-4AA1-B4BF-4A8863112D41}">
      <dsp:nvSpPr>
        <dsp:cNvPr id="0" name=""/>
        <dsp:cNvSpPr/>
      </dsp:nvSpPr>
      <dsp:spPr>
        <a:xfrm>
          <a:off x="4117181" y="2035968"/>
          <a:ext cx="2488406" cy="2488406"/>
        </a:xfrm>
        <a:prstGeom prst="gear9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 smtClean="0"/>
            <a:t>ADF Page will contain a reference to the OBIEE object and not a copy of the OBIEE object.</a:t>
          </a:r>
          <a:endParaRPr lang="en-US" sz="1000" kern="1200" dirty="0"/>
        </a:p>
      </dsp:txBody>
      <dsp:txXfrm>
        <a:off x="4617461" y="2618865"/>
        <a:ext cx="1487846" cy="1279092"/>
      </dsp:txXfrm>
    </dsp:sp>
    <dsp:sp modelId="{34543A77-B510-43B5-B993-67C1C5D37915}">
      <dsp:nvSpPr>
        <dsp:cNvPr id="0" name=""/>
        <dsp:cNvSpPr/>
      </dsp:nvSpPr>
      <dsp:spPr>
        <a:xfrm>
          <a:off x="2669381" y="1447800"/>
          <a:ext cx="1809750" cy="1809750"/>
        </a:xfrm>
        <a:prstGeom prst="gear6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 smtClean="0"/>
            <a:t>Changes to Oracle BI Presentation </a:t>
          </a:r>
          <a:r>
            <a:rPr lang="en-IN" sz="1000" kern="1200" dirty="0" err="1" smtClean="0"/>
            <a:t>Catalog</a:t>
          </a:r>
          <a:r>
            <a:rPr lang="en-IN" sz="1000" kern="1200" dirty="0" smtClean="0"/>
            <a:t> ,also appear in the ADF application.</a:t>
          </a:r>
          <a:endParaRPr lang="en-US" sz="1000" kern="1200" dirty="0"/>
        </a:p>
      </dsp:txBody>
      <dsp:txXfrm>
        <a:off x="3124991" y="1906164"/>
        <a:ext cx="898530" cy="893022"/>
      </dsp:txXfrm>
    </dsp:sp>
    <dsp:sp modelId="{4B539CDD-22B6-482C-8714-BB4B35CB9479}">
      <dsp:nvSpPr>
        <dsp:cNvPr id="0" name=""/>
        <dsp:cNvSpPr/>
      </dsp:nvSpPr>
      <dsp:spPr>
        <a:xfrm rot="20700000">
          <a:off x="3683025" y="199257"/>
          <a:ext cx="1773185" cy="1773185"/>
        </a:xfrm>
        <a:prstGeom prst="gear6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000" kern="1200" dirty="0" smtClean="0"/>
            <a:t>ADF Drop-down menu can drive changes in an embedded BI analysis.</a:t>
          </a:r>
          <a:endParaRPr lang="en-US" sz="1000" kern="1200" dirty="0"/>
        </a:p>
      </dsp:txBody>
      <dsp:txXfrm rot="-20700000">
        <a:off x="4071937" y="588168"/>
        <a:ext cx="995362" cy="995362"/>
      </dsp:txXfrm>
    </dsp:sp>
    <dsp:sp modelId="{304D4B84-1C53-4ABD-A7EE-BBC532AC7D5D}">
      <dsp:nvSpPr>
        <dsp:cNvPr id="0" name=""/>
        <dsp:cNvSpPr/>
      </dsp:nvSpPr>
      <dsp:spPr>
        <a:xfrm>
          <a:off x="3929475" y="1658402"/>
          <a:ext cx="3185160" cy="3185160"/>
        </a:xfrm>
        <a:prstGeom prst="circularArrow">
          <a:avLst>
            <a:gd name="adj1" fmla="val 4688"/>
            <a:gd name="adj2" fmla="val 299029"/>
            <a:gd name="adj3" fmla="val 2523540"/>
            <a:gd name="adj4" fmla="val 1584548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42D1A-D883-4A3E-8390-638F553C01BA}">
      <dsp:nvSpPr>
        <dsp:cNvPr id="0" name=""/>
        <dsp:cNvSpPr/>
      </dsp:nvSpPr>
      <dsp:spPr>
        <a:xfrm>
          <a:off x="2348877" y="1045954"/>
          <a:ext cx="2314217" cy="23142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76D57-BCED-48F2-956C-6EB01372CE36}">
      <dsp:nvSpPr>
        <dsp:cNvPr id="0" name=""/>
        <dsp:cNvSpPr/>
      </dsp:nvSpPr>
      <dsp:spPr>
        <a:xfrm>
          <a:off x="3272869" y="-190553"/>
          <a:ext cx="2495192" cy="24951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2F0B9-E8DC-4FF7-B740-884E898AA635}">
      <dsp:nvSpPr>
        <dsp:cNvPr id="0" name=""/>
        <dsp:cNvSpPr/>
      </dsp:nvSpPr>
      <dsp:spPr>
        <a:xfrm>
          <a:off x="0" y="21277"/>
          <a:ext cx="8686800" cy="10483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Allows you to create composite applications that create a workflow around OBIEE</a:t>
          </a:r>
          <a:endParaRPr lang="en-US" sz="2000" kern="1200" dirty="0"/>
        </a:p>
      </dsp:txBody>
      <dsp:txXfrm>
        <a:off x="51175" y="72452"/>
        <a:ext cx="8584450" cy="945970"/>
      </dsp:txXfrm>
    </dsp:sp>
    <dsp:sp modelId="{8819C8DF-36A3-44C0-8D0E-991DA806BCEE}">
      <dsp:nvSpPr>
        <dsp:cNvPr id="0" name=""/>
        <dsp:cNvSpPr/>
      </dsp:nvSpPr>
      <dsp:spPr>
        <a:xfrm>
          <a:off x="0" y="1230877"/>
          <a:ext cx="8686800" cy="10483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Escape the restrictions of a dashboard, to create a proper LOB application</a:t>
          </a:r>
          <a:endParaRPr lang="en-US" sz="2000" kern="1200" dirty="0"/>
        </a:p>
      </dsp:txBody>
      <dsp:txXfrm>
        <a:off x="51175" y="1282052"/>
        <a:ext cx="8584450" cy="945970"/>
      </dsp:txXfrm>
    </dsp:sp>
    <dsp:sp modelId="{F4ECB151-640A-4412-85A6-B71D7012EFC0}">
      <dsp:nvSpPr>
        <dsp:cNvPr id="0" name=""/>
        <dsp:cNvSpPr/>
      </dsp:nvSpPr>
      <dsp:spPr>
        <a:xfrm>
          <a:off x="0" y="2440477"/>
          <a:ext cx="8686800" cy="104832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ADF also has early access to new DVT visualizations that may be useful for your project</a:t>
          </a:r>
          <a:endParaRPr lang="en-US" sz="2000" kern="1200" dirty="0"/>
        </a:p>
      </dsp:txBody>
      <dsp:txXfrm>
        <a:off x="51175" y="2491652"/>
        <a:ext cx="8584450" cy="945970"/>
      </dsp:txXfrm>
    </dsp:sp>
    <dsp:sp modelId="{16A2A163-C716-49EC-B950-FE9DAFDC893E}">
      <dsp:nvSpPr>
        <dsp:cNvPr id="0" name=""/>
        <dsp:cNvSpPr/>
      </dsp:nvSpPr>
      <dsp:spPr>
        <a:xfrm>
          <a:off x="0" y="3488797"/>
          <a:ext cx="8686800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Gantt Charts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Organization charts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More graph types</a:t>
          </a:r>
          <a:endParaRPr lang="en-US" sz="2000" kern="1200" dirty="0"/>
        </a:p>
      </dsp:txBody>
      <dsp:txXfrm>
        <a:off x="0" y="3488797"/>
        <a:ext cx="8686800" cy="1014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0073-0B9B-4FBB-A585-4B817E2882E2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A79C1-9EEA-4441-B123-CBC1833ED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4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A79C1-9EEA-4441-B123-CBC1833ED2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A79C1-9EEA-4441-B123-CBC1833ED2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2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7360" y="1122363"/>
            <a:ext cx="6634480" cy="1803717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37359" y="3014120"/>
            <a:ext cx="6634481" cy="7469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 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00092" y="6184178"/>
            <a:ext cx="1315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Session ID: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37360" y="3847895"/>
            <a:ext cx="177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Prepared by: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615440" y="6184179"/>
            <a:ext cx="5105772" cy="40011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&lt;Add Number&gt;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266068" y="3847896"/>
            <a:ext cx="5105772" cy="40011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&lt;Name&gt;, &lt;Company&gt;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440754" y="4334842"/>
            <a:ext cx="4603115" cy="4603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@&lt;Enter Twitter Handle&gt;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440" y="1955483"/>
            <a:ext cx="6634480" cy="180371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69439" y="3847240"/>
            <a:ext cx="6634481" cy="7469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7977" y="6325871"/>
            <a:ext cx="592183" cy="365125"/>
          </a:xfrm>
        </p:spPr>
        <p:txBody>
          <a:bodyPr/>
          <a:lstStyle/>
          <a:p>
            <a:fld id="{8E355490-4A9A-FE41-A153-30071365804E}" type="slidenum">
              <a:rPr lang="en-US" smtClean="0"/>
              <a:pPr/>
              <a:t>‹#›</a:t>
            </a:fld>
            <a:r>
              <a:rPr lang="en-US" dirty="0" smtClean="0"/>
              <a:t>/38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" y="1602105"/>
            <a:ext cx="427736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2105"/>
            <a:ext cx="427736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Fram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Add Full Screen Image 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49680" y="1107440"/>
            <a:ext cx="6573520" cy="112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000"/>
              </a:lnSpc>
            </a:pP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Please Complete Your </a:t>
            </a:r>
            <a:b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Session</a:t>
            </a:r>
            <a:r>
              <a:rPr lang="en-US" sz="4000" baseline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Evaluation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49680" y="2348838"/>
            <a:ext cx="657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Evaluate this session in your COLLABORATE app. Pull up this session and tap </a:t>
            </a:r>
            <a:r>
              <a:rPr lang="en-US" sz="2400" b="1" dirty="0" smtClean="0">
                <a:solidFill>
                  <a:schemeClr val="bg1"/>
                </a:solidFill>
              </a:rPr>
              <a:t>"Session Evaluation"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to complete the survey.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249680" y="3739821"/>
            <a:ext cx="18999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Session ID: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987040" y="3739821"/>
            <a:ext cx="4836160" cy="523221"/>
          </a:xfr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&lt;Add Number&gt;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686560" y="2139762"/>
            <a:ext cx="5760720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14000" b="0" i="0" dirty="0" smtClean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rPr>
              <a:t>Q</a:t>
            </a:r>
            <a:r>
              <a:rPr lang="en-US" sz="9600" b="0" i="0" dirty="0" smtClean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rPr>
              <a:t>&amp;</a:t>
            </a:r>
            <a:r>
              <a:rPr lang="en-US" sz="14000" b="0" i="0" dirty="0" smtClean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rPr>
              <a:t>A</a:t>
            </a:r>
            <a:endParaRPr lang="en-US" sz="14000" b="0" i="0" dirty="0">
              <a:solidFill>
                <a:schemeClr val="accent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" y="182246"/>
            <a:ext cx="868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" y="1612264"/>
            <a:ext cx="8686800" cy="452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3120" y="6325871"/>
            <a:ext cx="44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8E355490-4A9A-FE41-A153-3007136580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58656" y="6369933"/>
            <a:ext cx="3070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Arial" charset="0"/>
                <a:cs typeface="Arial" charset="0"/>
              </a:rPr>
              <a:t>April 2-6, 2017 in Las Vegas, NV USA     </a:t>
            </a:r>
            <a:r>
              <a:rPr lang="uk-UA" sz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Arial" charset="0"/>
                <a:cs typeface="Arial" charset="0"/>
              </a:rPr>
              <a:t>#C17LV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4" r:id="rId4"/>
    <p:sldLayoutId id="2147483668" r:id="rId5"/>
    <p:sldLayoutId id="2147483669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hyperlink" Target="http://partner.oracle.com/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4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5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6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Embedding Business Intelligence Objects with </a:t>
            </a:r>
            <a:r>
              <a:rPr lang="en-US" dirty="0" err="1"/>
              <a:t>WebCenter</a:t>
            </a:r>
            <a:r>
              <a:rPr lang="en-US" dirty="0"/>
              <a:t>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BI with </a:t>
            </a:r>
            <a:r>
              <a:rPr lang="en-US" dirty="0" err="1" smtClean="0"/>
              <a:t>WebCenter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10141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Archana </a:t>
            </a:r>
            <a:r>
              <a:rPr lang="en-US" dirty="0"/>
              <a:t>Raghu PMP®, </a:t>
            </a:r>
            <a:r>
              <a:rPr lang="en-US" dirty="0" smtClean="0"/>
              <a:t>Doyen Systems </a:t>
            </a:r>
            <a:r>
              <a:rPr lang="en-US" dirty="0" err="1" smtClean="0"/>
              <a:t>Pvt</a:t>
            </a:r>
            <a:r>
              <a:rPr lang="en-US" dirty="0" smtClean="0"/>
              <a:t> Ltd.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Oracle Business Intelligence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rtl="0"/>
            <a:r>
              <a:rPr lang="en-US" sz="1600" dirty="0" err="1" smtClean="0"/>
              <a:t>Mapviewer</a:t>
            </a:r>
            <a:r>
              <a:rPr lang="en-US" sz="1600" dirty="0" smtClean="0"/>
              <a:t> integration</a:t>
            </a:r>
            <a:endParaRPr lang="en-US" sz="1600" dirty="0"/>
          </a:p>
          <a:p>
            <a:pPr lvl="0"/>
            <a:r>
              <a:rPr lang="en-US" sz="1600" dirty="0"/>
              <a:t>Oracle provides pre-configured maps, </a:t>
            </a:r>
            <a:r>
              <a:rPr lang="en-US" sz="1600" dirty="0" smtClean="0"/>
              <a:t>coordinates that can be used in the reports.</a:t>
            </a:r>
          </a:p>
          <a:p>
            <a:r>
              <a:rPr lang="en-US" sz="1600" dirty="0"/>
              <a:t>E</a:t>
            </a:r>
            <a:r>
              <a:rPr lang="en-US" sz="1600" dirty="0" smtClean="0"/>
              <a:t>stablish </a:t>
            </a:r>
            <a:r>
              <a:rPr lang="en-US" sz="1600" dirty="0"/>
              <a:t>a column based relationship between the map and a subject area</a:t>
            </a:r>
          </a:p>
          <a:p>
            <a:pPr lvl="0"/>
            <a:endParaRPr lang="en-US" sz="1600" dirty="0"/>
          </a:p>
          <a:p>
            <a:pPr lv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85" y="2625772"/>
            <a:ext cx="56959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WebCenter</a:t>
            </a:r>
            <a:r>
              <a:rPr lang="en-US" dirty="0" smtClean="0"/>
              <a:t>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154950"/>
            <a:ext cx="86868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Webcenter</a:t>
            </a:r>
            <a:r>
              <a:rPr lang="en-US" b="1" dirty="0">
                <a:solidFill>
                  <a:srgbClr val="FF0000"/>
                </a:solidFill>
              </a:rPr>
              <a:t> Applications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187948"/>
              </p:ext>
            </p:extLst>
          </p:nvPr>
        </p:nvGraphicFramePr>
        <p:xfrm>
          <a:off x="213360" y="1480514"/>
          <a:ext cx="8686800" cy="465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Webcenter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Applications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155720"/>
              </p:ext>
            </p:extLst>
          </p:nvPr>
        </p:nvGraphicFramePr>
        <p:xfrm>
          <a:off x="213360" y="1612264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Integration Points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Integration Points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973833"/>
              </p:ext>
            </p:extLst>
          </p:nvPr>
        </p:nvGraphicFramePr>
        <p:xfrm>
          <a:off x="213360" y="1612264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Integration Points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437146"/>
              </p:ext>
            </p:extLst>
          </p:nvPr>
        </p:nvGraphicFramePr>
        <p:xfrm>
          <a:off x="213360" y="1612264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Webcenter</a:t>
            </a:r>
            <a:r>
              <a:rPr lang="en-US" dirty="0" smtClean="0"/>
              <a:t> in BI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WebCenter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in BI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365373"/>
              </p:ext>
            </p:extLst>
          </p:nvPr>
        </p:nvGraphicFramePr>
        <p:xfrm>
          <a:off x="213360" y="1530376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63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182246"/>
            <a:ext cx="8686800" cy="2151521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WebCenter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in BI</a:t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Integration Method1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242162"/>
              </p:ext>
            </p:extLst>
          </p:nvPr>
        </p:nvGraphicFramePr>
        <p:xfrm>
          <a:off x="213360" y="1612264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yensys In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50" y="65115"/>
            <a:ext cx="5188211" cy="95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685" y="3669103"/>
            <a:ext cx="6825343" cy="2514600"/>
          </a:xfrm>
          <a:prstGeom prst="rect">
            <a:avLst/>
          </a:prstGeom>
        </p:spPr>
      </p:pic>
      <p:sp>
        <p:nvSpPr>
          <p:cNvPr id="11" name="Rectangle 3"/>
          <p:cNvSpPr txBox="1">
            <a:spLocks noRot="1" noChangeArrowheads="1"/>
          </p:cNvSpPr>
          <p:nvPr/>
        </p:nvSpPr>
        <p:spPr bwMode="auto">
          <a:xfrm>
            <a:off x="2428232" y="1411597"/>
            <a:ext cx="3818001" cy="207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4880"/>
              </a:buClr>
              <a:defRPr/>
            </a:pPr>
            <a:r>
              <a:rPr lang="en-US" sz="15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People</a:t>
            </a:r>
            <a:r>
              <a:rPr lang="en-US" sz="27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(Based out of USA &amp; India)</a:t>
            </a:r>
          </a:p>
          <a:p>
            <a:pPr marL="557199" lvl="1" indent="-214308">
              <a:spcBef>
                <a:spcPct val="20000"/>
              </a:spcBef>
              <a:buClr>
                <a:srgbClr val="004880"/>
              </a:buClr>
              <a:buFont typeface="Wingdings" pitchFamily="2" charset="2"/>
              <a:buChar char="§"/>
              <a:defRPr/>
            </a:pP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240+ 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people with expertise in Oracle E-Business Suite and Core Oracle Technology</a:t>
            </a:r>
          </a:p>
          <a:p>
            <a:pPr marL="557199" lvl="1" indent="-214308">
              <a:spcBef>
                <a:spcPct val="20000"/>
              </a:spcBef>
              <a:buClr>
                <a:srgbClr val="004880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Qualifications</a:t>
            </a:r>
          </a:p>
          <a:p>
            <a:pPr marL="900091" lvl="2" indent="-214308">
              <a:spcBef>
                <a:spcPct val="20000"/>
              </a:spcBef>
              <a:buClr>
                <a:srgbClr val="004880"/>
              </a:buClr>
              <a:buFont typeface="Wingdings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91% 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Certified Professionals</a:t>
            </a:r>
          </a:p>
          <a:p>
            <a:pPr marL="900091" lvl="2" indent="-214308">
              <a:spcBef>
                <a:spcPct val="20000"/>
              </a:spcBef>
              <a:buClr>
                <a:srgbClr val="004880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PMI - PMP</a:t>
            </a:r>
          </a:p>
          <a:p>
            <a:pPr marL="900091" lvl="2" indent="-214308">
              <a:spcBef>
                <a:spcPct val="20000"/>
              </a:spcBef>
              <a:buClr>
                <a:srgbClr val="004880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MBA / Engineers</a:t>
            </a:r>
          </a:p>
          <a:p>
            <a:pPr marL="557199" lvl="1" indent="-214308">
              <a:spcBef>
                <a:spcPct val="20000"/>
              </a:spcBef>
              <a:buClr>
                <a:srgbClr val="004880"/>
              </a:buClr>
              <a:buFont typeface="Wingdings" pitchFamily="2" charset="2"/>
              <a:buChar char="§"/>
              <a:defRPr/>
            </a:pP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Serving Customers for </a:t>
            </a:r>
            <a:r>
              <a:rPr lang="en-US" sz="120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last 10+ 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years </a:t>
            </a: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57168" indent="-257168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Char char="►"/>
              <a:defRPr/>
            </a:pPr>
            <a:endParaRPr lang="en-US" sz="27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4" descr="Six Sig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051" y="2661696"/>
            <a:ext cx="1028700" cy="74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 descr="2993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9596" y="1276709"/>
            <a:ext cx="1019175" cy="3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www.we-inc.com/Oracle_GoldPartner_200X75.png/image_pre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97" y="1653699"/>
            <a:ext cx="1019175" cy="4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escription: Description: cid:image002.jpg@01D00A20.8FFA484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13" y="2096709"/>
            <a:ext cx="2286000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6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182246"/>
            <a:ext cx="8686800" cy="2028691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WebCenter</a:t>
            </a:r>
            <a:r>
              <a:rPr lang="en-US" b="1" dirty="0" smtClean="0"/>
              <a:t> in BI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Integration Method1</a:t>
            </a:r>
            <a:endParaRPr lang="en-US" sz="2000" b="1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96" y="1970203"/>
            <a:ext cx="5942858" cy="18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4076700"/>
            <a:ext cx="18383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182246"/>
            <a:ext cx="8686800" cy="1851270"/>
          </a:xfrm>
        </p:spPr>
        <p:txBody>
          <a:bodyPr/>
          <a:lstStyle/>
          <a:p>
            <a:pPr algn="ctr"/>
            <a:r>
              <a:rPr lang="en-US" b="1" dirty="0" err="1" smtClean="0"/>
              <a:t>WebCenter</a:t>
            </a:r>
            <a:r>
              <a:rPr lang="en-US" b="1" dirty="0" smtClean="0"/>
              <a:t> in BI</a:t>
            </a:r>
            <a:br>
              <a:rPr lang="en-US" b="1" dirty="0" smtClean="0"/>
            </a:br>
            <a:r>
              <a:rPr lang="en-US" sz="2000" b="1" dirty="0" smtClean="0"/>
              <a:t>Integration Method2</a:t>
            </a:r>
            <a:endParaRPr lang="en-US" sz="2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228562"/>
              </p:ext>
            </p:extLst>
          </p:nvPr>
        </p:nvGraphicFramePr>
        <p:xfrm>
          <a:off x="213360" y="1803336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WebCenter</a:t>
            </a:r>
            <a:r>
              <a:rPr lang="en-US" b="1" dirty="0" smtClean="0"/>
              <a:t> in BI</a:t>
            </a:r>
            <a:br>
              <a:rPr lang="en-US" b="1" dirty="0" smtClean="0"/>
            </a:br>
            <a:r>
              <a:rPr lang="en-US" sz="2000" b="1" dirty="0" smtClean="0"/>
              <a:t>Integration Method2</a:t>
            </a:r>
            <a:endParaRPr lang="en-US" sz="20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39" y="1502442"/>
            <a:ext cx="6028572" cy="223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36" y="4161365"/>
            <a:ext cx="58959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WebCenter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in BI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5715471"/>
              </p:ext>
            </p:extLst>
          </p:nvPr>
        </p:nvGraphicFramePr>
        <p:xfrm>
          <a:off x="213360" y="1612265"/>
          <a:ext cx="8686800" cy="2686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464882"/>
            <a:ext cx="600075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 in </a:t>
            </a:r>
            <a:r>
              <a:rPr lang="en-US" dirty="0" err="1" smtClean="0"/>
              <a:t>Webcenter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182247"/>
            <a:ext cx="8686800" cy="855721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BI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in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WebCenter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5042261"/>
              </p:ext>
            </p:extLst>
          </p:nvPr>
        </p:nvGraphicFramePr>
        <p:xfrm>
          <a:off x="131472" y="1037968"/>
          <a:ext cx="8768688" cy="509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870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182246"/>
            <a:ext cx="8686800" cy="954573"/>
          </a:xfrm>
        </p:spPr>
        <p:txBody>
          <a:bodyPr/>
          <a:lstStyle/>
          <a:p>
            <a:pPr algn="ctr"/>
            <a:r>
              <a:rPr lang="en-US" b="1" dirty="0" smtClean="0"/>
              <a:t>BI </a:t>
            </a:r>
            <a:r>
              <a:rPr lang="en-US" b="1" dirty="0"/>
              <a:t>in </a:t>
            </a:r>
            <a:r>
              <a:rPr lang="en-US" b="1" dirty="0" err="1" smtClean="0"/>
              <a:t>WebCenter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75" y="3710739"/>
            <a:ext cx="5400000" cy="17719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530117"/>
              </p:ext>
            </p:extLst>
          </p:nvPr>
        </p:nvGraphicFramePr>
        <p:xfrm>
          <a:off x="213360" y="679617"/>
          <a:ext cx="8794716" cy="391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78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BI </a:t>
            </a:r>
            <a:r>
              <a:rPr lang="en-US" b="1" dirty="0"/>
              <a:t>in </a:t>
            </a:r>
            <a:r>
              <a:rPr lang="en-US" b="1" dirty="0" err="1" smtClean="0"/>
              <a:t>WebCenter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38" r="81505" b="29385"/>
          <a:stretch/>
        </p:blipFill>
        <p:spPr>
          <a:xfrm>
            <a:off x="1290926" y="1401078"/>
            <a:ext cx="2091747" cy="452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013" t="9381" r="22438" b="24788"/>
          <a:stretch/>
        </p:blipFill>
        <p:spPr>
          <a:xfrm>
            <a:off x="3382673" y="1491268"/>
            <a:ext cx="4896544" cy="33843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BI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WebCenter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33757"/>
              </p:ext>
            </p:extLst>
          </p:nvPr>
        </p:nvGraphicFramePr>
        <p:xfrm>
          <a:off x="213360" y="682385"/>
          <a:ext cx="8686800" cy="335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-2485" t="-14085" r="2485" b="42651"/>
          <a:stretch/>
        </p:blipFill>
        <p:spPr>
          <a:xfrm>
            <a:off x="956760" y="2718170"/>
            <a:ext cx="7200000" cy="28916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BI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WebCenter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276665"/>
              </p:ext>
            </p:extLst>
          </p:nvPr>
        </p:nvGraphicFramePr>
        <p:xfrm>
          <a:off x="213360" y="182246"/>
          <a:ext cx="8686800" cy="434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874" y="3288456"/>
            <a:ext cx="7200000" cy="28853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/>
              <a:t>Presenter Info  </a:t>
            </a:r>
          </a:p>
        </p:txBody>
      </p:sp>
      <p:sp>
        <p:nvSpPr>
          <p:cNvPr id="409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76263" y="3018718"/>
            <a:ext cx="8229600" cy="26479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dirty="0" smtClean="0"/>
              <a:t>11+ Years of experience in Oracle technologies like EBS, PL/SQL, OBIEE, APEX, ADF etc.</a:t>
            </a:r>
          </a:p>
          <a:p>
            <a:r>
              <a:rPr lang="en-US" sz="1800" dirty="0"/>
              <a:t>Certified Project Management Professional PMP® </a:t>
            </a:r>
            <a:r>
              <a:rPr lang="en-US" sz="1800" dirty="0" smtClean="0"/>
              <a:t>and worked </a:t>
            </a:r>
            <a:r>
              <a:rPr lang="en-US" sz="1800" dirty="0"/>
              <a:t>on </a:t>
            </a:r>
            <a:r>
              <a:rPr lang="en-US" sz="1800" dirty="0" smtClean="0"/>
              <a:t>several projects </a:t>
            </a:r>
            <a:r>
              <a:rPr lang="en-US" sz="1800" dirty="0"/>
              <a:t>focusing on conceptualizing business needs and translating them into viable technical </a:t>
            </a:r>
            <a:endParaRPr lang="en-US" sz="1800" dirty="0" smtClean="0"/>
          </a:p>
          <a:p>
            <a:r>
              <a:rPr lang="en-US" sz="1800" dirty="0"/>
              <a:t>S</a:t>
            </a:r>
            <a:r>
              <a:rPr lang="en-US" sz="1800" dirty="0" smtClean="0"/>
              <a:t>uccessful </a:t>
            </a:r>
            <a:r>
              <a:rPr lang="en-US" sz="1800" dirty="0"/>
              <a:t>analysis and problem-solving expertise and proven project management </a:t>
            </a:r>
            <a:r>
              <a:rPr lang="en-US" sz="1800" dirty="0" smtClean="0"/>
              <a:t>experience.</a:t>
            </a:r>
            <a:endParaRPr lang="en-US" altLang="en-US" sz="1800" dirty="0" smtClean="0"/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2112587" y="2066925"/>
            <a:ext cx="6294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Project Lead</a:t>
            </a:r>
            <a:r>
              <a:rPr lang="en-US" altLang="en-US" sz="1600" dirty="0" smtClean="0">
                <a:latin typeface="Arial" panose="020B0604020202020204" pitchFamily="34" charset="0"/>
              </a:rPr>
              <a:t>,  </a:t>
            </a:r>
            <a:r>
              <a:rPr lang="en-US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Doyen Systems </a:t>
            </a:r>
            <a:r>
              <a:rPr lang="en-US" altLang="en-US" sz="1600" b="1" dirty="0" err="1">
                <a:solidFill>
                  <a:schemeClr val="tx2"/>
                </a:solidFill>
                <a:latin typeface="Arial" panose="020B0604020202020204" pitchFamily="34" charset="0"/>
              </a:rPr>
              <a:t>Pvt</a:t>
            </a:r>
            <a:r>
              <a:rPr lang="en-US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 Ltd </a:t>
            </a: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2112587" y="1736725"/>
            <a:ext cx="3186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600" b="1" dirty="0" err="1" smtClean="0">
                <a:latin typeface="Arial" panose="020B0604020202020204" pitchFamily="34" charset="0"/>
              </a:rPr>
              <a:t>Archana</a:t>
            </a:r>
            <a:r>
              <a:rPr lang="en-US" altLang="en-US" sz="1600" b="1" dirty="0" smtClean="0">
                <a:latin typeface="Arial" panose="020B0604020202020204" pitchFamily="34" charset="0"/>
              </a:rPr>
              <a:t> Raghu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05" y="1316311"/>
            <a:ext cx="1495238" cy="13047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BI </a:t>
            </a:r>
            <a:r>
              <a:rPr lang="en-US" b="1" dirty="0"/>
              <a:t>in </a:t>
            </a:r>
            <a:r>
              <a:rPr lang="en-US" b="1" dirty="0" err="1" smtClean="0"/>
              <a:t>WebCenter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732873"/>
              </p:ext>
            </p:extLst>
          </p:nvPr>
        </p:nvGraphicFramePr>
        <p:xfrm>
          <a:off x="213360" y="182246"/>
          <a:ext cx="8686800" cy="431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/>
          <a:srcRect t="8587" r="24059" b="24591"/>
          <a:stretch/>
        </p:blipFill>
        <p:spPr>
          <a:xfrm>
            <a:off x="2118151" y="2986730"/>
            <a:ext cx="6113275" cy="30243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30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753134" y="1603345"/>
            <a:ext cx="1910687" cy="730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3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BI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WebCenter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348071"/>
              </p:ext>
            </p:extLst>
          </p:nvPr>
        </p:nvGraphicFramePr>
        <p:xfrm>
          <a:off x="213360" y="-585038"/>
          <a:ext cx="8686800" cy="452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4461" b="10155"/>
          <a:stretch/>
        </p:blipFill>
        <p:spPr>
          <a:xfrm>
            <a:off x="1700160" y="2434536"/>
            <a:ext cx="7200000" cy="34563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Demo</a:t>
            </a:r>
            <a:endParaRPr lang="en-US" b="1" dirty="0"/>
          </a:p>
        </p:txBody>
      </p:sp>
      <p:pic>
        <p:nvPicPr>
          <p:cNvPr id="4" name="Embedding BI into WebCent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875" y="1612900"/>
            <a:ext cx="6032500" cy="4524375"/>
          </a:xfrm>
        </p:spPr>
      </p:pic>
    </p:spTree>
    <p:extLst>
      <p:ext uri="{BB962C8B-B14F-4D97-AF65-F5344CB8AC3E}">
        <p14:creationId xmlns:p14="http://schemas.microsoft.com/office/powerpoint/2010/main" val="28899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Business Case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Business Case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031966"/>
              </p:ext>
            </p:extLst>
          </p:nvPr>
        </p:nvGraphicFramePr>
        <p:xfrm>
          <a:off x="213360" y="1612264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13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Business Case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35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6" y="1317989"/>
            <a:ext cx="5244405" cy="2667094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 rotWithShape="1">
          <a:blip r:embed="rId3"/>
          <a:srcRect t="11769" r="2591" b="11863"/>
          <a:stretch/>
        </p:blipFill>
        <p:spPr>
          <a:xfrm>
            <a:off x="3310346" y="2823820"/>
            <a:ext cx="7737234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Pros &amp; Cons of the Integration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025634"/>
              </p:ext>
            </p:extLst>
          </p:nvPr>
        </p:nvGraphicFramePr>
        <p:xfrm>
          <a:off x="900752" y="1612264"/>
          <a:ext cx="719237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10141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1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/>
              <a:t>Agenda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77679893"/>
              </p:ext>
            </p:extLst>
          </p:nvPr>
        </p:nvGraphicFramePr>
        <p:xfrm>
          <a:off x="915166" y="1396999"/>
          <a:ext cx="7498079" cy="4773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BI &amp; </a:t>
            </a:r>
            <a:r>
              <a:rPr lang="en-US" b="1" dirty="0" err="1" smtClean="0"/>
              <a:t>Webcenter</a:t>
            </a:r>
            <a:r>
              <a:rPr lang="en-US" b="1" dirty="0" smtClean="0"/>
              <a:t> Together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" y="1530376"/>
            <a:ext cx="8686800" cy="45243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Integrating BI Objects and ADF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-342900">
              <a:spcBef>
                <a:spcPts val="1000"/>
              </a:spcBef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68496626"/>
              </p:ext>
            </p:extLst>
          </p:nvPr>
        </p:nvGraphicFramePr>
        <p:xfrm>
          <a:off x="668742" y="2033517"/>
          <a:ext cx="7833815" cy="4164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13" y="182246"/>
            <a:ext cx="830906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BI &amp;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Webcenter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Together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160458"/>
              </p:ext>
            </p:extLst>
          </p:nvPr>
        </p:nvGraphicFramePr>
        <p:xfrm>
          <a:off x="104176" y="1160060"/>
          <a:ext cx="8686800" cy="5131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 BI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Business Intelligence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Oracle Business Intelligence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744120"/>
              </p:ext>
            </p:extLst>
          </p:nvPr>
        </p:nvGraphicFramePr>
        <p:xfrm>
          <a:off x="213360" y="1612264"/>
          <a:ext cx="8686800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Oracle Business Intelligence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55490-4A9A-FE41-A153-30071365804E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3360" y="1583140"/>
            <a:ext cx="8686800" cy="4394579"/>
          </a:xfrm>
        </p:spPr>
        <p:txBody>
          <a:bodyPr/>
          <a:lstStyle/>
          <a:p>
            <a:pPr lvl="0" rtl="0"/>
            <a:endParaRPr lang="en-US" sz="1600" dirty="0" smtClean="0"/>
          </a:p>
          <a:p>
            <a:pPr lvl="0" rtl="0"/>
            <a:endParaRPr lang="en-US" sz="1600" dirty="0"/>
          </a:p>
          <a:p>
            <a:pPr lvl="0" rtl="0"/>
            <a:r>
              <a:rPr lang="en-US" sz="1600" dirty="0" smtClean="0"/>
              <a:t>Integrated reporting</a:t>
            </a:r>
          </a:p>
          <a:p>
            <a:pPr lvl="0" rtl="0"/>
            <a:r>
              <a:rPr lang="en-US" sz="1600" dirty="0" smtClean="0"/>
              <a:t>Ad-hoc analysis </a:t>
            </a:r>
          </a:p>
          <a:p>
            <a:pPr lvl="0" rtl="0"/>
            <a:r>
              <a:rPr lang="en-US" sz="1600" dirty="0" smtClean="0"/>
              <a:t>Dashboards</a:t>
            </a:r>
          </a:p>
          <a:p>
            <a:pPr lvl="0" rtl="0"/>
            <a:r>
              <a:rPr lang="en-US" sz="1600" dirty="0" smtClean="0"/>
              <a:t>Scorecard</a:t>
            </a:r>
          </a:p>
          <a:p>
            <a:pPr lvl="0" rtl="0"/>
            <a:r>
              <a:rPr lang="en-US" sz="1600" dirty="0" smtClean="0"/>
              <a:t>KPI, </a:t>
            </a:r>
            <a:r>
              <a:rPr lang="en-US" sz="1600" dirty="0" err="1" smtClean="0"/>
              <a:t>Watchlist</a:t>
            </a:r>
            <a:endParaRPr lang="en-US" sz="1600" dirty="0" smtClean="0"/>
          </a:p>
          <a:p>
            <a:pPr lvl="0" rtl="0"/>
            <a:r>
              <a:rPr lang="en-US" sz="1600" dirty="0" smtClean="0"/>
              <a:t>Alerting </a:t>
            </a:r>
          </a:p>
          <a:p>
            <a:pPr lvl="0" rtl="0"/>
            <a:r>
              <a:rPr lang="en-US" sz="1600" dirty="0" smtClean="0"/>
              <a:t>Access any data source</a:t>
            </a:r>
          </a:p>
          <a:p>
            <a:pPr lvl="0" rtl="0"/>
            <a:r>
              <a:rPr lang="en-US" sz="1600" dirty="0" smtClean="0"/>
              <a:t>Object and data-level security features.</a:t>
            </a:r>
            <a:endParaRPr lang="en-US" sz="1600" dirty="0"/>
          </a:p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144" y="1734383"/>
            <a:ext cx="349567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LLABORATE 17 presentation template">
  <a:themeElements>
    <a:clrScheme name="Collaborate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5457B"/>
      </a:accent1>
      <a:accent2>
        <a:srgbClr val="F37C3E"/>
      </a:accent2>
      <a:accent3>
        <a:srgbClr val="A5A5A5"/>
      </a:accent3>
      <a:accent4>
        <a:srgbClr val="BDD630"/>
      </a:accent4>
      <a:accent5>
        <a:srgbClr val="006E86"/>
      </a:accent5>
      <a:accent6>
        <a:srgbClr val="7B3879"/>
      </a:accent6>
      <a:hlink>
        <a:srgbClr val="15457B"/>
      </a:hlink>
      <a:folHlink>
        <a:srgbClr val="7B397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17" id="{00DD3DFB-2C51-0D4E-9599-2E68C97F3BE7}" vid="{BFD89A05-A80C-B34C-843F-EA3B9DA287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628A99ED521045B2C47BC6B87FDE61" ma:contentTypeVersion="8" ma:contentTypeDescription="Create a new document." ma:contentTypeScope="" ma:versionID="8bd8374300f741b8e89b3d1ca3df2f6e">
  <xsd:schema xmlns:xsd="http://www.w3.org/2001/XMLSchema" xmlns:xs="http://www.w3.org/2001/XMLSchema" xmlns:p="http://schemas.microsoft.com/office/2006/metadata/properties" xmlns:ns2="fde3ddba-829c-4936-b4c2-0ed2c51da83c" xmlns:ns3="03a1bba1-dc91-4d62-b036-6df3f41bc8a6" targetNamespace="http://schemas.microsoft.com/office/2006/metadata/properties" ma:root="true" ma:fieldsID="1237ac0fa68eb4c8cc743013ef9b2c3c" ns2:_="" ns3:_="">
    <xsd:import namespace="fde3ddba-829c-4936-b4c2-0ed2c51da83c"/>
    <xsd:import namespace="03a1bba1-dc91-4d62-b036-6df3f41bc8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3ddba-829c-4936-b4c2-0ed2c51da8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1bba1-dc91-4d62-b036-6df3f41bc8a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2E068F-58FA-490D-9CB6-5872944491E1}"/>
</file>

<file path=customXml/itemProps2.xml><?xml version="1.0" encoding="utf-8"?>
<ds:datastoreItem xmlns:ds="http://schemas.openxmlformats.org/officeDocument/2006/customXml" ds:itemID="{863CF122-CD21-4981-B4C9-B74ACF81A2DC}"/>
</file>

<file path=customXml/itemProps3.xml><?xml version="1.0" encoding="utf-8"?>
<ds:datastoreItem xmlns:ds="http://schemas.openxmlformats.org/officeDocument/2006/customXml" ds:itemID="{863C0F7F-9AE3-4EAE-B1F0-A6F28168BDC5}"/>
</file>

<file path=docProps/app.xml><?xml version="1.0" encoding="utf-8"?>
<Properties xmlns="http://schemas.openxmlformats.org/officeDocument/2006/extended-properties" xmlns:vt="http://schemas.openxmlformats.org/officeDocument/2006/docPropsVTypes">
  <Template>COLLABORATE 17 presentation template</Template>
  <TotalTime>32057</TotalTime>
  <Words>1207</Words>
  <Application>Microsoft Office PowerPoint</Application>
  <PresentationFormat>On-screen Show (4:3)</PresentationFormat>
  <Paragraphs>188</Paragraphs>
  <Slides>38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SimSun</vt:lpstr>
      <vt:lpstr>Arial</vt:lpstr>
      <vt:lpstr>Calibri</vt:lpstr>
      <vt:lpstr>Calibri Light</vt:lpstr>
      <vt:lpstr>Segoe UI</vt:lpstr>
      <vt:lpstr>Wingdings</vt:lpstr>
      <vt:lpstr>COLLABORATE 17 presentation template</vt:lpstr>
      <vt:lpstr>Embedding Business Intelligence Objects with WebCenter Applications</vt:lpstr>
      <vt:lpstr>PowerPoint Presentation</vt:lpstr>
      <vt:lpstr>Presenter Info  </vt:lpstr>
      <vt:lpstr>Agenda</vt:lpstr>
      <vt:lpstr>BI &amp; Webcenter Together</vt:lpstr>
      <vt:lpstr>BI &amp; Webcenter Together</vt:lpstr>
      <vt:lpstr>Oracle BI</vt:lpstr>
      <vt:lpstr>Oracle Business Intelligence</vt:lpstr>
      <vt:lpstr>Oracle Business Intelligence</vt:lpstr>
      <vt:lpstr>Oracle Business Intelligence</vt:lpstr>
      <vt:lpstr>WebCenter Applications</vt:lpstr>
      <vt:lpstr>Webcenter Applications</vt:lpstr>
      <vt:lpstr>Webcenter Applications</vt:lpstr>
      <vt:lpstr>Integration Points</vt:lpstr>
      <vt:lpstr>Integration Points</vt:lpstr>
      <vt:lpstr>Integration Points</vt:lpstr>
      <vt:lpstr>Webcenter in BI</vt:lpstr>
      <vt:lpstr>WebCenter in BI</vt:lpstr>
      <vt:lpstr>WebCenter in BI Integration Method1</vt:lpstr>
      <vt:lpstr>WebCenter in BI Integration Method1</vt:lpstr>
      <vt:lpstr>WebCenter in BI Integration Method2</vt:lpstr>
      <vt:lpstr>WebCenter in BI Integration Method2</vt:lpstr>
      <vt:lpstr>WebCenter in BI</vt:lpstr>
      <vt:lpstr>BI in Webcenter</vt:lpstr>
      <vt:lpstr>BI in WebCenter</vt:lpstr>
      <vt:lpstr>BI in WebCenter</vt:lpstr>
      <vt:lpstr>BI in WebCenter</vt:lpstr>
      <vt:lpstr>BI in WebCenter</vt:lpstr>
      <vt:lpstr>BI in WebCenter</vt:lpstr>
      <vt:lpstr>BI in WebCenter</vt:lpstr>
      <vt:lpstr>BI in WebCenter</vt:lpstr>
      <vt:lpstr>Demo</vt:lpstr>
      <vt:lpstr>Business Case</vt:lpstr>
      <vt:lpstr>Business Case</vt:lpstr>
      <vt:lpstr>Business Case</vt:lpstr>
      <vt:lpstr>Pros &amp; Cons of the Integration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Archana</dc:creator>
  <cp:lastModifiedBy>Archana</cp:lastModifiedBy>
  <cp:revision>216</cp:revision>
  <dcterms:created xsi:type="dcterms:W3CDTF">2017-01-02T06:42:10Z</dcterms:created>
  <dcterms:modified xsi:type="dcterms:W3CDTF">2017-04-04T05:49:23Z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0x010100B8628A99ED521045B2C47BC6B87FDE61</vt:lpwstr>
  </property>
</Properties>
</file>