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26.xml" ContentType="application/vnd.openxmlformats-officedocument.drawingml.diagramData+xml"/>
  <Override PartName="/ppt/diagrams/data28.xml" ContentType="application/vnd.openxmlformats-officedocument.drawingml.diagramData+xml"/>
  <Override PartName="/ppt/diagrams/data27.xml" ContentType="application/vnd.openxmlformats-officedocument.drawingml.diagramData+xml"/>
  <Override PartName="/ppt/diagrams/data24.xml" ContentType="application/vnd.openxmlformats-officedocument.drawingml.diagramData+xml"/>
  <Override PartName="/ppt/diagrams/data23.xml" ContentType="application/vnd.openxmlformats-officedocument.drawingml.diagramData+xml"/>
  <Override PartName="/ppt/diagrams/data22.xml" ContentType="application/vnd.openxmlformats-officedocument.drawingml.diagramData+xml"/>
  <Override PartName="/ppt/diagrams/data25.xml" ContentType="application/vnd.openxmlformats-officedocument.drawingml.diagramData+xml"/>
  <Override PartName="/ppt/diagrams/data30.xml" ContentType="application/vnd.openxmlformats-officedocument.drawingml.diagramData+xml"/>
  <Override PartName="/ppt/diagrams/data31.xml" ContentType="application/vnd.openxmlformats-officedocument.drawingml.diagramData+xml"/>
  <Override PartName="/ppt/diagrams/data36.xml" ContentType="application/vnd.openxmlformats-officedocument.drawingml.diagramData+xml"/>
  <Override PartName="/ppt/diagrams/data35.xml" ContentType="application/vnd.openxmlformats-officedocument.drawingml.diagramData+xml"/>
  <Override PartName="/ppt/diagrams/data34.xml" ContentType="application/vnd.openxmlformats-officedocument.drawingml.diagramData+xml"/>
  <Override PartName="/ppt/diagrams/data33.xml" ContentType="application/vnd.openxmlformats-officedocument.drawingml.diagramData+xml"/>
  <Override PartName="/ppt/diagrams/data32.xml" ContentType="application/vnd.openxmlformats-officedocument.drawingml.diagramData+xml"/>
  <Override PartName="/ppt/diagrams/data29.xml" ContentType="application/vnd.openxmlformats-officedocument.drawingml.diagramData+xml"/>
  <Override PartName="/ppt/diagrams/data19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8.xml" ContentType="application/vnd.openxmlformats-officedocument.drawingml.diagramData+xml"/>
  <Override PartName="/ppt/diagrams/data17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21.xml" ContentType="application/vnd.openxmlformats-officedocument.drawingml.diagramData+xml"/>
  <Override PartName="/ppt/diagrams/data2.xml" ContentType="application/vnd.openxmlformats-officedocument.drawingml.diagramData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diagrams/data1.xml" ContentType="application/vnd.openxmlformats-officedocument.drawingml.diagramData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Slides/notesSlide3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35.xml" ContentType="application/vnd.openxmlformats-officedocument.drawingml.diagramColors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6.xml" ContentType="application/vnd.ms-office.drawingml.diagramDrawing+xml"/>
  <Override PartName="/ppt/diagrams/drawing30.xml" ContentType="application/vnd.ms-office.drawingml.diagramDrawing+xml"/>
  <Override PartName="/ppt/diagrams/colors29.xml" ContentType="application/vnd.openxmlformats-officedocument.drawingml.diagramColors+xml"/>
  <Override PartName="/ppt/diagrams/colors28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8.xml" ContentType="application/vnd.openxmlformats-officedocument.drawingml.diagramStyle+xml"/>
  <Override PartName="/ppt/diagrams/layout28.xml" ContentType="application/vnd.openxmlformats-officedocument.drawingml.diagramLayout+xml"/>
  <Override PartName="/ppt/diagrams/drawing28.xml" ContentType="application/vnd.ms-office.drawingml.diagramDrawing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29.xml" ContentType="application/vnd.ms-office.drawingml.diagramDrawing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layout34.xml" ContentType="application/vnd.openxmlformats-officedocument.drawingml.diagramLayout+xml"/>
  <Override PartName="/ppt/theme/theme1.xml" ContentType="application/vnd.openxmlformats-officedocument.theme+xml"/>
  <Override PartName="/ppt/diagrams/drawing33.xml" ContentType="application/vnd.ms-office.drawingml.diagramDrawing+xml"/>
  <Override PartName="/ppt/diagrams/colors33.xml" ContentType="application/vnd.openxmlformats-officedocument.drawingml.diagramColors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colors34.xml" ContentType="application/vnd.openxmlformats-officedocument.drawingml.diagramColors+xml"/>
  <Override PartName="/ppt/diagrams/layout35.xml" ContentType="application/vnd.openxmlformats-officedocument.drawingml.diagramLayout+xml"/>
  <Override PartName="/ppt/diagrams/drawing34.xml" ContentType="application/vnd.ms-office.drawingml.diagramDrawing+xml"/>
  <Override PartName="/ppt/diagrams/quickStyle33.xml" ContentType="application/vnd.openxmlformats-officedocument.drawingml.diagramStyle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drawing31.xml" ContentType="application/vnd.ms-office.drawingml.diagramDrawing+xml"/>
  <Override PartName="/ppt/diagrams/colors31.xml" ContentType="application/vnd.openxmlformats-officedocument.drawingml.diagramColors+xml"/>
  <Override PartName="/ppt/diagrams/quickStyle36.xml" ContentType="application/vnd.openxmlformats-officedocument.drawingml.diagramStyle+xml"/>
  <Override PartName="/ppt/diagrams/layout36.xml" ContentType="application/vnd.openxmlformats-officedocument.drawingml.diagramLayout+xml"/>
  <Override PartName="/ppt/diagrams/drawing32.xml" ContentType="application/vnd.ms-office.drawingml.diagramDrawing+xml"/>
  <Override PartName="/ppt/diagrams/colors32.xml" ContentType="application/vnd.openxmlformats-officedocument.drawingml.diagramColors+xml"/>
  <Override PartName="/ppt/diagrams/quickStyle32.xml" ContentType="application/vnd.openxmlformats-officedocument.drawingml.diagramStyle+xml"/>
  <Override PartName="/ppt/diagrams/layout32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27.xml" ContentType="application/vnd.openxmlformats-officedocument.drawingml.diagramColors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rawing1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1.xml" ContentType="application/vnd.openxmlformats-officedocument.drawingml.diagramColors+xml"/>
  <Override PartName="/ppt/diagrams/layout5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2.xml" ContentType="application/vnd.ms-office.drawingml.diagramDrawing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drawing25.xml" ContentType="application/vnd.ms-office.drawingml.diagramDrawing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7.xml" ContentType="application/vnd.ms-office.drawingml.diagramDrawing+xml"/>
  <Override PartName="/ppt/diagrams/quickStyle21.xml" ContentType="application/vnd.openxmlformats-officedocument.drawingml.diagramStyle+xml"/>
  <Override PartName="/ppt/theme/theme2.xml" ContentType="application/vnd.openxmlformats-officedocument.theme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layout18.xml" ContentType="application/vnd.openxmlformats-officedocument.drawingml.diagramLayout+xml"/>
  <Override PartName="/ppt/diagrams/drawing16.xml" ContentType="application/vnd.ms-office.drawingml.diagramDrawing+xml"/>
  <Override PartName="/ppt/diagrams/drawing15.xml" ContentType="application/vnd.ms-office.drawingml.diagramDrawing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layout21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9.xml" ContentType="application/vnd.ms-office.drawingml.diagramDrawing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colors19.xml" ContentType="application/vnd.openxmlformats-officedocument.drawingml.diagramColors+xml"/>
  <Override PartName="/ppt/diagrams/quickStyle19.xml" ContentType="application/vnd.openxmlformats-officedocument.drawingml.diagramStyle+xml"/>
  <Override PartName="/ppt/diagrams/layout19.xml" ContentType="application/vnd.openxmlformats-officedocument.drawingml.diagramLayout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sldIdLst>
    <p:sldId id="282" r:id="rId2"/>
    <p:sldId id="290" r:id="rId3"/>
    <p:sldId id="269" r:id="rId4"/>
    <p:sldId id="314" r:id="rId5"/>
    <p:sldId id="313" r:id="rId6"/>
    <p:sldId id="291" r:id="rId7"/>
    <p:sldId id="286" r:id="rId8"/>
    <p:sldId id="287" r:id="rId9"/>
    <p:sldId id="300" r:id="rId10"/>
    <p:sldId id="274" r:id="rId11"/>
    <p:sldId id="294" r:id="rId12"/>
    <p:sldId id="302" r:id="rId13"/>
    <p:sldId id="315" r:id="rId14"/>
    <p:sldId id="316" r:id="rId15"/>
    <p:sldId id="317" r:id="rId16"/>
    <p:sldId id="318" r:id="rId17"/>
    <p:sldId id="319" r:id="rId18"/>
    <p:sldId id="320" r:id="rId19"/>
    <p:sldId id="298" r:id="rId20"/>
    <p:sldId id="322" r:id="rId21"/>
    <p:sldId id="323" r:id="rId22"/>
    <p:sldId id="321" r:id="rId23"/>
    <p:sldId id="299" r:id="rId24"/>
    <p:sldId id="288" r:id="rId25"/>
    <p:sldId id="292" r:id="rId26"/>
    <p:sldId id="295" r:id="rId27"/>
    <p:sldId id="297" r:id="rId28"/>
    <p:sldId id="304" r:id="rId29"/>
    <p:sldId id="306" r:id="rId30"/>
    <p:sldId id="305" r:id="rId31"/>
    <p:sldId id="308" r:id="rId32"/>
    <p:sldId id="309" r:id="rId33"/>
    <p:sldId id="310" r:id="rId34"/>
    <p:sldId id="311" r:id="rId35"/>
    <p:sldId id="312" r:id="rId36"/>
    <p:sldId id="293" r:id="rId37"/>
    <p:sldId id="303" r:id="rId38"/>
    <p:sldId id="283" r:id="rId39"/>
    <p:sldId id="28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2"/>
    <a:srgbClr val="007698"/>
    <a:srgbClr val="7C3A7A"/>
    <a:srgbClr val="E05439"/>
    <a:srgbClr val="003A65"/>
    <a:srgbClr val="5D9FCA"/>
    <a:srgbClr val="BBD236"/>
    <a:srgbClr val="006B85"/>
    <a:srgbClr val="D3562A"/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0"/>
    <p:restoredTop sz="94643"/>
  </p:normalViewPr>
  <p:slideViewPr>
    <p:cSldViewPr snapToGrid="0" snapToObjects="1">
      <p:cViewPr varScale="1">
        <p:scale>
          <a:sx n="70" d="100"/>
          <a:sy n="70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1FB04-691E-4E0E-A2AD-BCBCBE644B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0C5915-4CA6-4176-8B79-E98BEC90706A}">
      <dgm:prSet/>
      <dgm:spPr/>
      <dgm:t>
        <a:bodyPr/>
        <a:lstStyle/>
        <a:p>
          <a:pPr rtl="0"/>
          <a:r>
            <a:rPr lang="en-US" smtClean="0"/>
            <a:t>What is Big Data</a:t>
          </a:r>
          <a:endParaRPr lang="en-US"/>
        </a:p>
      </dgm:t>
    </dgm:pt>
    <dgm:pt modelId="{AFA6D2A3-95FD-4289-AF51-7D517662306A}" type="parTrans" cxnId="{D4385002-F53D-4F99-8B28-0AA7FF22E076}">
      <dgm:prSet/>
      <dgm:spPr/>
      <dgm:t>
        <a:bodyPr/>
        <a:lstStyle/>
        <a:p>
          <a:endParaRPr lang="en-US"/>
        </a:p>
      </dgm:t>
    </dgm:pt>
    <dgm:pt modelId="{81B2A34D-9290-424E-BF3A-7B9E98C60DD9}" type="sibTrans" cxnId="{D4385002-F53D-4F99-8B28-0AA7FF22E076}">
      <dgm:prSet/>
      <dgm:spPr/>
      <dgm:t>
        <a:bodyPr/>
        <a:lstStyle/>
        <a:p>
          <a:endParaRPr lang="en-US"/>
        </a:p>
      </dgm:t>
    </dgm:pt>
    <dgm:pt modelId="{70FC2798-8454-4BC2-9A9E-9B7DF6F17F04}">
      <dgm:prSet/>
      <dgm:spPr/>
      <dgm:t>
        <a:bodyPr/>
        <a:lstStyle/>
        <a:p>
          <a:pPr rtl="0"/>
          <a:r>
            <a:rPr lang="en-US" smtClean="0"/>
            <a:t>Big Data &amp; EBS</a:t>
          </a:r>
          <a:endParaRPr lang="en-US"/>
        </a:p>
      </dgm:t>
    </dgm:pt>
    <dgm:pt modelId="{3259232C-FBF3-4DB4-9351-B696F6CC13A4}" type="parTrans" cxnId="{40B34504-BEF9-4F86-B742-821296833A0B}">
      <dgm:prSet/>
      <dgm:spPr/>
      <dgm:t>
        <a:bodyPr/>
        <a:lstStyle/>
        <a:p>
          <a:endParaRPr lang="en-US"/>
        </a:p>
      </dgm:t>
    </dgm:pt>
    <dgm:pt modelId="{AD8727CD-8D15-479D-8404-7E6BB3177187}" type="sibTrans" cxnId="{40B34504-BEF9-4F86-B742-821296833A0B}">
      <dgm:prSet/>
      <dgm:spPr/>
      <dgm:t>
        <a:bodyPr/>
        <a:lstStyle/>
        <a:p>
          <a:endParaRPr lang="en-US"/>
        </a:p>
      </dgm:t>
    </dgm:pt>
    <dgm:pt modelId="{C77EF7CA-4928-4A50-8289-95A9F04C0EAA}">
      <dgm:prSet/>
      <dgm:spPr/>
      <dgm:t>
        <a:bodyPr/>
        <a:lstStyle/>
        <a:p>
          <a:pPr rtl="0"/>
          <a:r>
            <a:rPr lang="en-US" smtClean="0"/>
            <a:t>Business Case</a:t>
          </a:r>
          <a:endParaRPr lang="en-US"/>
        </a:p>
      </dgm:t>
    </dgm:pt>
    <dgm:pt modelId="{708E8387-92BD-4364-B46F-060C56BB6464}" type="parTrans" cxnId="{7C24678F-BAA4-4598-ADC3-6066073813CE}">
      <dgm:prSet/>
      <dgm:spPr/>
      <dgm:t>
        <a:bodyPr/>
        <a:lstStyle/>
        <a:p>
          <a:endParaRPr lang="en-US"/>
        </a:p>
      </dgm:t>
    </dgm:pt>
    <dgm:pt modelId="{17CEE8EB-BBD3-4B7B-BDC3-C1E3FEB664F1}" type="sibTrans" cxnId="{7C24678F-BAA4-4598-ADC3-6066073813CE}">
      <dgm:prSet/>
      <dgm:spPr/>
      <dgm:t>
        <a:bodyPr/>
        <a:lstStyle/>
        <a:p>
          <a:endParaRPr lang="en-US"/>
        </a:p>
      </dgm:t>
    </dgm:pt>
    <dgm:pt modelId="{65BD8A86-5EC1-418F-955F-680A2694C7F5}">
      <dgm:prSet/>
      <dgm:spPr/>
      <dgm:t>
        <a:bodyPr/>
        <a:lstStyle/>
        <a:p>
          <a:pPr rtl="0"/>
          <a:r>
            <a:rPr lang="en-US" smtClean="0"/>
            <a:t>Big Data Vs Data Warehousing</a:t>
          </a:r>
          <a:endParaRPr lang="en-US"/>
        </a:p>
      </dgm:t>
    </dgm:pt>
    <dgm:pt modelId="{D758D866-E725-437C-9AAE-425AD823C7FA}" type="parTrans" cxnId="{7DB5AD39-D531-415F-B57A-9AF9D3750107}">
      <dgm:prSet/>
      <dgm:spPr/>
      <dgm:t>
        <a:bodyPr/>
        <a:lstStyle/>
        <a:p>
          <a:endParaRPr lang="en-US"/>
        </a:p>
      </dgm:t>
    </dgm:pt>
    <dgm:pt modelId="{A608EA34-6D0D-42DB-95AC-67B3FE5EF9BE}" type="sibTrans" cxnId="{7DB5AD39-D531-415F-B57A-9AF9D3750107}">
      <dgm:prSet/>
      <dgm:spPr/>
      <dgm:t>
        <a:bodyPr/>
        <a:lstStyle/>
        <a:p>
          <a:endParaRPr lang="en-US"/>
        </a:p>
      </dgm:t>
    </dgm:pt>
    <dgm:pt modelId="{4617246D-A96F-4DFD-A13A-31284A776CE4}">
      <dgm:prSet/>
      <dgm:spPr/>
      <dgm:t>
        <a:bodyPr/>
        <a:lstStyle/>
        <a:p>
          <a:pPr rtl="0"/>
          <a:r>
            <a:rPr lang="en-US" smtClean="0"/>
            <a:t>Big Data Tools</a:t>
          </a:r>
          <a:endParaRPr lang="en-US"/>
        </a:p>
      </dgm:t>
    </dgm:pt>
    <dgm:pt modelId="{00BC5076-C203-416E-93A8-AA1445AF4F64}" type="parTrans" cxnId="{208934FB-2C80-4549-95EA-68787028984A}">
      <dgm:prSet/>
      <dgm:spPr/>
      <dgm:t>
        <a:bodyPr/>
        <a:lstStyle/>
        <a:p>
          <a:endParaRPr lang="en-US"/>
        </a:p>
      </dgm:t>
    </dgm:pt>
    <dgm:pt modelId="{44FF1DB2-C3D5-4449-8D59-D964B34AAFC9}" type="sibTrans" cxnId="{208934FB-2C80-4549-95EA-68787028984A}">
      <dgm:prSet/>
      <dgm:spPr/>
      <dgm:t>
        <a:bodyPr/>
        <a:lstStyle/>
        <a:p>
          <a:endParaRPr lang="en-US"/>
        </a:p>
      </dgm:t>
    </dgm:pt>
    <dgm:pt modelId="{65FECED7-2F64-4E68-AFAC-601B5A83F05F}">
      <dgm:prSet/>
      <dgm:spPr/>
      <dgm:t>
        <a:bodyPr/>
        <a:lstStyle/>
        <a:p>
          <a:pPr rtl="0"/>
          <a:r>
            <a:rPr lang="en-US" smtClean="0"/>
            <a:t>Summary</a:t>
          </a:r>
          <a:endParaRPr lang="en-US"/>
        </a:p>
      </dgm:t>
    </dgm:pt>
    <dgm:pt modelId="{7BEC99AC-0759-47F8-8CC3-4C1B45C89CCB}" type="parTrans" cxnId="{5AA19362-235D-4D1E-853B-44377B52B3AC}">
      <dgm:prSet/>
      <dgm:spPr/>
      <dgm:t>
        <a:bodyPr/>
        <a:lstStyle/>
        <a:p>
          <a:endParaRPr lang="en-US"/>
        </a:p>
      </dgm:t>
    </dgm:pt>
    <dgm:pt modelId="{572D2CE9-97C8-47DF-8324-1BA883C87F08}" type="sibTrans" cxnId="{5AA19362-235D-4D1E-853B-44377B52B3AC}">
      <dgm:prSet/>
      <dgm:spPr/>
      <dgm:t>
        <a:bodyPr/>
        <a:lstStyle/>
        <a:p>
          <a:endParaRPr lang="en-US"/>
        </a:p>
      </dgm:t>
    </dgm:pt>
    <dgm:pt modelId="{827A885E-775C-454C-8532-9DDF1B06D148}" type="pres">
      <dgm:prSet presAssocID="{BEC1FB04-691E-4E0E-A2AD-BCBCBE644B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BADAEA-87A0-40F0-A8A3-471919BDAABC}" type="pres">
      <dgm:prSet presAssocID="{C00C5915-4CA6-4176-8B79-E98BEC90706A}" presName="parentText" presStyleLbl="node1" presStyleIdx="0" presStyleCnt="6" custLinFactNeighborX="61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27D47-03B5-4297-AFF6-E63BC7AFE414}" type="pres">
      <dgm:prSet presAssocID="{81B2A34D-9290-424E-BF3A-7B9E98C60DD9}" presName="spacer" presStyleCnt="0"/>
      <dgm:spPr/>
    </dgm:pt>
    <dgm:pt modelId="{8221346C-D407-4840-B4CC-3B3689D978F5}" type="pres">
      <dgm:prSet presAssocID="{70FC2798-8454-4BC2-9A9E-9B7DF6F17F0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E3070-27FF-45A9-80E8-C7C9E4433B46}" type="pres">
      <dgm:prSet presAssocID="{AD8727CD-8D15-479D-8404-7E6BB3177187}" presName="spacer" presStyleCnt="0"/>
      <dgm:spPr/>
    </dgm:pt>
    <dgm:pt modelId="{F13F5463-625A-4FCE-87AA-73320BD663A6}" type="pres">
      <dgm:prSet presAssocID="{C77EF7CA-4928-4A50-8289-95A9F04C0EA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0D21C-144E-4687-B976-4C8EEEF93274}" type="pres">
      <dgm:prSet presAssocID="{17CEE8EB-BBD3-4B7B-BDC3-C1E3FEB664F1}" presName="spacer" presStyleCnt="0"/>
      <dgm:spPr/>
    </dgm:pt>
    <dgm:pt modelId="{43AF7A91-10E6-41C1-94EF-0A1DB0A659F1}" type="pres">
      <dgm:prSet presAssocID="{65BD8A86-5EC1-418F-955F-680A2694C7F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B2502-8D5B-44C8-90FF-D1ED831B089C}" type="pres">
      <dgm:prSet presAssocID="{A608EA34-6D0D-42DB-95AC-67B3FE5EF9BE}" presName="spacer" presStyleCnt="0"/>
      <dgm:spPr/>
    </dgm:pt>
    <dgm:pt modelId="{5171A99B-E509-42D2-84EF-D6CE8B34EF39}" type="pres">
      <dgm:prSet presAssocID="{4617246D-A96F-4DFD-A13A-31284A776CE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F0421-2258-4325-B420-8454652A95AB}" type="pres">
      <dgm:prSet presAssocID="{44FF1DB2-C3D5-4449-8D59-D964B34AAFC9}" presName="spacer" presStyleCnt="0"/>
      <dgm:spPr/>
    </dgm:pt>
    <dgm:pt modelId="{3684D572-8A7C-4DC9-81D6-5C6631E11F08}" type="pres">
      <dgm:prSet presAssocID="{65FECED7-2F64-4E68-AFAC-601B5A83F05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F48962-42E0-4494-893E-353B97342D8F}" type="presOf" srcId="{70FC2798-8454-4BC2-9A9E-9B7DF6F17F04}" destId="{8221346C-D407-4840-B4CC-3B3689D978F5}" srcOrd="0" destOrd="0" presId="urn:microsoft.com/office/officeart/2005/8/layout/vList2"/>
    <dgm:cxn modelId="{D4385002-F53D-4F99-8B28-0AA7FF22E076}" srcId="{BEC1FB04-691E-4E0E-A2AD-BCBCBE644BF3}" destId="{C00C5915-4CA6-4176-8B79-E98BEC90706A}" srcOrd="0" destOrd="0" parTransId="{AFA6D2A3-95FD-4289-AF51-7D517662306A}" sibTransId="{81B2A34D-9290-424E-BF3A-7B9E98C60DD9}"/>
    <dgm:cxn modelId="{56251470-84F2-4FCF-968C-CFFA3312BDD3}" type="presOf" srcId="{65FECED7-2F64-4E68-AFAC-601B5A83F05F}" destId="{3684D572-8A7C-4DC9-81D6-5C6631E11F08}" srcOrd="0" destOrd="0" presId="urn:microsoft.com/office/officeart/2005/8/layout/vList2"/>
    <dgm:cxn modelId="{81EA48CC-4176-44CD-BB7A-BCCA7AAD6C8A}" type="presOf" srcId="{C77EF7CA-4928-4A50-8289-95A9F04C0EAA}" destId="{F13F5463-625A-4FCE-87AA-73320BD663A6}" srcOrd="0" destOrd="0" presId="urn:microsoft.com/office/officeart/2005/8/layout/vList2"/>
    <dgm:cxn modelId="{208934FB-2C80-4549-95EA-68787028984A}" srcId="{BEC1FB04-691E-4E0E-A2AD-BCBCBE644BF3}" destId="{4617246D-A96F-4DFD-A13A-31284A776CE4}" srcOrd="4" destOrd="0" parTransId="{00BC5076-C203-416E-93A8-AA1445AF4F64}" sibTransId="{44FF1DB2-C3D5-4449-8D59-D964B34AAFC9}"/>
    <dgm:cxn modelId="{C5B43F5E-68DA-48FE-B092-5A2D87D040A5}" type="presOf" srcId="{65BD8A86-5EC1-418F-955F-680A2694C7F5}" destId="{43AF7A91-10E6-41C1-94EF-0A1DB0A659F1}" srcOrd="0" destOrd="0" presId="urn:microsoft.com/office/officeart/2005/8/layout/vList2"/>
    <dgm:cxn modelId="{71502754-9AD0-4DD2-8364-65588E0A4746}" type="presOf" srcId="{C00C5915-4CA6-4176-8B79-E98BEC90706A}" destId="{EEBADAEA-87A0-40F0-A8A3-471919BDAABC}" srcOrd="0" destOrd="0" presId="urn:microsoft.com/office/officeart/2005/8/layout/vList2"/>
    <dgm:cxn modelId="{40B34504-BEF9-4F86-B742-821296833A0B}" srcId="{BEC1FB04-691E-4E0E-A2AD-BCBCBE644BF3}" destId="{70FC2798-8454-4BC2-9A9E-9B7DF6F17F04}" srcOrd="1" destOrd="0" parTransId="{3259232C-FBF3-4DB4-9351-B696F6CC13A4}" sibTransId="{AD8727CD-8D15-479D-8404-7E6BB3177187}"/>
    <dgm:cxn modelId="{4B1F4859-676B-4889-A9A7-BFBA968DB537}" type="presOf" srcId="{4617246D-A96F-4DFD-A13A-31284A776CE4}" destId="{5171A99B-E509-42D2-84EF-D6CE8B34EF39}" srcOrd="0" destOrd="0" presId="urn:microsoft.com/office/officeart/2005/8/layout/vList2"/>
    <dgm:cxn modelId="{5AA19362-235D-4D1E-853B-44377B52B3AC}" srcId="{BEC1FB04-691E-4E0E-A2AD-BCBCBE644BF3}" destId="{65FECED7-2F64-4E68-AFAC-601B5A83F05F}" srcOrd="5" destOrd="0" parTransId="{7BEC99AC-0759-47F8-8CC3-4C1B45C89CCB}" sibTransId="{572D2CE9-97C8-47DF-8324-1BA883C87F08}"/>
    <dgm:cxn modelId="{57800F77-2870-4AD5-B05C-0F1FEEC56836}" type="presOf" srcId="{BEC1FB04-691E-4E0E-A2AD-BCBCBE644BF3}" destId="{827A885E-775C-454C-8532-9DDF1B06D148}" srcOrd="0" destOrd="0" presId="urn:microsoft.com/office/officeart/2005/8/layout/vList2"/>
    <dgm:cxn modelId="{7C24678F-BAA4-4598-ADC3-6066073813CE}" srcId="{BEC1FB04-691E-4E0E-A2AD-BCBCBE644BF3}" destId="{C77EF7CA-4928-4A50-8289-95A9F04C0EAA}" srcOrd="2" destOrd="0" parTransId="{708E8387-92BD-4364-B46F-060C56BB6464}" sibTransId="{17CEE8EB-BBD3-4B7B-BDC3-C1E3FEB664F1}"/>
    <dgm:cxn modelId="{7DB5AD39-D531-415F-B57A-9AF9D3750107}" srcId="{BEC1FB04-691E-4E0E-A2AD-BCBCBE644BF3}" destId="{65BD8A86-5EC1-418F-955F-680A2694C7F5}" srcOrd="3" destOrd="0" parTransId="{D758D866-E725-437C-9AAE-425AD823C7FA}" sibTransId="{A608EA34-6D0D-42DB-95AC-67B3FE5EF9BE}"/>
    <dgm:cxn modelId="{AF8F7C18-C70E-417C-ADA1-088D0EAA7750}" type="presParOf" srcId="{827A885E-775C-454C-8532-9DDF1B06D148}" destId="{EEBADAEA-87A0-40F0-A8A3-471919BDAABC}" srcOrd="0" destOrd="0" presId="urn:microsoft.com/office/officeart/2005/8/layout/vList2"/>
    <dgm:cxn modelId="{D7692AC2-FE3E-42E9-9B21-DB668DED1AD6}" type="presParOf" srcId="{827A885E-775C-454C-8532-9DDF1B06D148}" destId="{A6327D47-03B5-4297-AFF6-E63BC7AFE414}" srcOrd="1" destOrd="0" presId="urn:microsoft.com/office/officeart/2005/8/layout/vList2"/>
    <dgm:cxn modelId="{085289AB-50ED-45BD-882F-C8B772160721}" type="presParOf" srcId="{827A885E-775C-454C-8532-9DDF1B06D148}" destId="{8221346C-D407-4840-B4CC-3B3689D978F5}" srcOrd="2" destOrd="0" presId="urn:microsoft.com/office/officeart/2005/8/layout/vList2"/>
    <dgm:cxn modelId="{B9475BE6-74E2-4DCB-9A26-9D49B9E36771}" type="presParOf" srcId="{827A885E-775C-454C-8532-9DDF1B06D148}" destId="{EEDE3070-27FF-45A9-80E8-C7C9E4433B46}" srcOrd="3" destOrd="0" presId="urn:microsoft.com/office/officeart/2005/8/layout/vList2"/>
    <dgm:cxn modelId="{E2110786-0574-48C9-B21D-574B9129DD99}" type="presParOf" srcId="{827A885E-775C-454C-8532-9DDF1B06D148}" destId="{F13F5463-625A-4FCE-87AA-73320BD663A6}" srcOrd="4" destOrd="0" presId="urn:microsoft.com/office/officeart/2005/8/layout/vList2"/>
    <dgm:cxn modelId="{4F3BF103-CD93-4223-8F35-A610F80E6BA0}" type="presParOf" srcId="{827A885E-775C-454C-8532-9DDF1B06D148}" destId="{65E0D21C-144E-4687-B976-4C8EEEF93274}" srcOrd="5" destOrd="0" presId="urn:microsoft.com/office/officeart/2005/8/layout/vList2"/>
    <dgm:cxn modelId="{07ADA7D5-9722-475A-8B28-A7CC20083398}" type="presParOf" srcId="{827A885E-775C-454C-8532-9DDF1B06D148}" destId="{43AF7A91-10E6-41C1-94EF-0A1DB0A659F1}" srcOrd="6" destOrd="0" presId="urn:microsoft.com/office/officeart/2005/8/layout/vList2"/>
    <dgm:cxn modelId="{5C429363-7759-466A-B7D7-96536D831BE7}" type="presParOf" srcId="{827A885E-775C-454C-8532-9DDF1B06D148}" destId="{1AFB2502-8D5B-44C8-90FF-D1ED831B089C}" srcOrd="7" destOrd="0" presId="urn:microsoft.com/office/officeart/2005/8/layout/vList2"/>
    <dgm:cxn modelId="{15F49500-01E9-44BC-9CB5-B806A6AC1841}" type="presParOf" srcId="{827A885E-775C-454C-8532-9DDF1B06D148}" destId="{5171A99B-E509-42D2-84EF-D6CE8B34EF39}" srcOrd="8" destOrd="0" presId="urn:microsoft.com/office/officeart/2005/8/layout/vList2"/>
    <dgm:cxn modelId="{47332F81-5A12-421B-8BDB-3688FDCCA441}" type="presParOf" srcId="{827A885E-775C-454C-8532-9DDF1B06D148}" destId="{91DF0421-2258-4325-B420-8454652A95AB}" srcOrd="9" destOrd="0" presId="urn:microsoft.com/office/officeart/2005/8/layout/vList2"/>
    <dgm:cxn modelId="{A0D4DF6F-5E97-4851-8FD2-13006B6B0BFA}" type="presParOf" srcId="{827A885E-775C-454C-8532-9DDF1B06D148}" destId="{3684D572-8A7C-4DC9-81D6-5C6631E11F0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5D1F3B-B667-4A57-8505-2BF6E8CE6ED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9B36DDD-7730-4689-B445-2621068440C8}">
      <dgm:prSet/>
      <dgm:spPr/>
      <dgm:t>
        <a:bodyPr/>
        <a:lstStyle/>
        <a:p>
          <a:pPr rtl="0"/>
          <a:r>
            <a:rPr lang="en-US" smtClean="0"/>
            <a:t>Apply big data solutions to online customer </a:t>
          </a:r>
          <a:endParaRPr lang="en-US"/>
        </a:p>
      </dgm:t>
    </dgm:pt>
    <dgm:pt modelId="{AF5A2257-7E8A-4F3C-88B0-1E5AD60DB0DF}" type="parTrans" cxnId="{A1F8EBA2-D4C3-4970-B7E4-325DC5D1CE26}">
      <dgm:prSet/>
      <dgm:spPr/>
      <dgm:t>
        <a:bodyPr/>
        <a:lstStyle/>
        <a:p>
          <a:endParaRPr lang="en-US"/>
        </a:p>
      </dgm:t>
    </dgm:pt>
    <dgm:pt modelId="{74DFD61B-FFD3-4C9C-9678-09D2FF2A6061}" type="sibTrans" cxnId="{A1F8EBA2-D4C3-4970-B7E4-325DC5D1CE26}">
      <dgm:prSet/>
      <dgm:spPr/>
      <dgm:t>
        <a:bodyPr/>
        <a:lstStyle/>
        <a:p>
          <a:endParaRPr lang="en-US"/>
        </a:p>
      </dgm:t>
    </dgm:pt>
    <dgm:pt modelId="{9B4CA1C4-022F-49D9-BFB6-9664B238B92B}">
      <dgm:prSet/>
      <dgm:spPr/>
      <dgm:t>
        <a:bodyPr/>
        <a:lstStyle/>
        <a:p>
          <a:pPr rtl="0"/>
          <a:r>
            <a:rPr lang="en-US" smtClean="0"/>
            <a:t>Businesses use social monitoring tools to find </a:t>
          </a:r>
          <a:endParaRPr lang="en-US"/>
        </a:p>
      </dgm:t>
    </dgm:pt>
    <dgm:pt modelId="{B4F9058C-C1E0-49C7-BBBA-446CDEFCB5E5}" type="parTrans" cxnId="{BD058E80-CA82-4972-8E52-684EC3080647}">
      <dgm:prSet/>
      <dgm:spPr/>
      <dgm:t>
        <a:bodyPr/>
        <a:lstStyle/>
        <a:p>
          <a:endParaRPr lang="en-US"/>
        </a:p>
      </dgm:t>
    </dgm:pt>
    <dgm:pt modelId="{01036571-4EEF-4605-86E2-43A87E2AE8AF}" type="sibTrans" cxnId="{BD058E80-CA82-4972-8E52-684EC3080647}">
      <dgm:prSet/>
      <dgm:spPr/>
      <dgm:t>
        <a:bodyPr/>
        <a:lstStyle/>
        <a:p>
          <a:endParaRPr lang="en-US"/>
        </a:p>
      </dgm:t>
    </dgm:pt>
    <dgm:pt modelId="{5A2D4CF9-E8F9-482F-828E-D260CC1CA044}">
      <dgm:prSet/>
      <dgm:spPr/>
      <dgm:t>
        <a:bodyPr/>
        <a:lstStyle/>
        <a:p>
          <a:pPr rtl="0"/>
          <a:r>
            <a:rPr lang="en-US" smtClean="0"/>
            <a:t>disgruntled customers </a:t>
          </a:r>
          <a:endParaRPr lang="en-US"/>
        </a:p>
      </dgm:t>
    </dgm:pt>
    <dgm:pt modelId="{2060D1CF-1B8B-4284-99A0-CD3C6FA587D5}" type="parTrans" cxnId="{E15066FC-5B27-42DE-9349-75D91BB38E4A}">
      <dgm:prSet/>
      <dgm:spPr/>
      <dgm:t>
        <a:bodyPr/>
        <a:lstStyle/>
        <a:p>
          <a:endParaRPr lang="en-US"/>
        </a:p>
      </dgm:t>
    </dgm:pt>
    <dgm:pt modelId="{2DE61EF1-37A7-4770-8867-D6B07F4E143F}" type="sibTrans" cxnId="{E15066FC-5B27-42DE-9349-75D91BB38E4A}">
      <dgm:prSet/>
      <dgm:spPr/>
      <dgm:t>
        <a:bodyPr/>
        <a:lstStyle/>
        <a:p>
          <a:endParaRPr lang="en-US"/>
        </a:p>
      </dgm:t>
    </dgm:pt>
    <dgm:pt modelId="{A7547258-5676-4AD8-864C-7A38C1A00C36}">
      <dgm:prSet/>
      <dgm:spPr/>
      <dgm:t>
        <a:bodyPr/>
        <a:lstStyle/>
        <a:p>
          <a:pPr rtl="0"/>
          <a:r>
            <a:rPr lang="en-US" smtClean="0"/>
            <a:t>Also customers of competitors </a:t>
          </a:r>
          <a:endParaRPr lang="en-US"/>
        </a:p>
      </dgm:t>
    </dgm:pt>
    <dgm:pt modelId="{7B2889A4-8F0A-4CA4-8D0F-AAC4C1DFFC1E}" type="parTrans" cxnId="{4E5DB915-3B4D-4711-946C-4E21B9079B79}">
      <dgm:prSet/>
      <dgm:spPr/>
      <dgm:t>
        <a:bodyPr/>
        <a:lstStyle/>
        <a:p>
          <a:endParaRPr lang="en-US"/>
        </a:p>
      </dgm:t>
    </dgm:pt>
    <dgm:pt modelId="{B4E4B263-238D-4112-9945-7C5F907C9005}" type="sibTrans" cxnId="{4E5DB915-3B4D-4711-946C-4E21B9079B79}">
      <dgm:prSet/>
      <dgm:spPr/>
      <dgm:t>
        <a:bodyPr/>
        <a:lstStyle/>
        <a:p>
          <a:endParaRPr lang="en-US"/>
        </a:p>
      </dgm:t>
    </dgm:pt>
    <dgm:pt modelId="{CD04E151-C97C-43D6-AB46-91799E549293}">
      <dgm:prSet/>
      <dgm:spPr/>
      <dgm:t>
        <a:bodyPr/>
        <a:lstStyle/>
        <a:p>
          <a:pPr rtl="0"/>
          <a:r>
            <a:rPr lang="en-US" smtClean="0"/>
            <a:t>correlate the social ID to determine the customer’s identity, </a:t>
          </a:r>
          <a:endParaRPr lang="en-US"/>
        </a:p>
      </dgm:t>
    </dgm:pt>
    <dgm:pt modelId="{1D91FCD3-209C-41AE-9EA7-9718C5AA2515}" type="parTrans" cxnId="{570A3F95-77DE-4679-AFE6-808E9D905917}">
      <dgm:prSet/>
      <dgm:spPr/>
      <dgm:t>
        <a:bodyPr/>
        <a:lstStyle/>
        <a:p>
          <a:endParaRPr lang="en-US"/>
        </a:p>
      </dgm:t>
    </dgm:pt>
    <dgm:pt modelId="{570431F9-4F39-4DBB-91E7-1018D3219EE3}" type="sibTrans" cxnId="{570A3F95-77DE-4679-AFE6-808E9D905917}">
      <dgm:prSet/>
      <dgm:spPr/>
      <dgm:t>
        <a:bodyPr/>
        <a:lstStyle/>
        <a:p>
          <a:endParaRPr lang="en-US"/>
        </a:p>
      </dgm:t>
    </dgm:pt>
    <dgm:pt modelId="{835562F3-6A07-4F9A-A533-B755BCBC2B7E}">
      <dgm:prSet/>
      <dgm:spPr/>
      <dgm:t>
        <a:bodyPr/>
        <a:lstStyle/>
        <a:p>
          <a:pPr rtl="0"/>
          <a:r>
            <a:rPr lang="en-US" smtClean="0"/>
            <a:t>link that identity to customer demographics </a:t>
          </a:r>
          <a:endParaRPr lang="en-US"/>
        </a:p>
      </dgm:t>
    </dgm:pt>
    <dgm:pt modelId="{A19EA18F-3EEA-4E3B-B38E-E568F1924DEF}" type="parTrans" cxnId="{AF072D6A-C045-4A49-837B-76D4A1AA7F39}">
      <dgm:prSet/>
      <dgm:spPr/>
      <dgm:t>
        <a:bodyPr/>
        <a:lstStyle/>
        <a:p>
          <a:endParaRPr lang="en-US"/>
        </a:p>
      </dgm:t>
    </dgm:pt>
    <dgm:pt modelId="{F1E5F3FB-42DD-4732-B56C-D364553D5F4D}" type="sibTrans" cxnId="{AF072D6A-C045-4A49-837B-76D4A1AA7F39}">
      <dgm:prSet/>
      <dgm:spPr/>
      <dgm:t>
        <a:bodyPr/>
        <a:lstStyle/>
        <a:p>
          <a:endParaRPr lang="en-US"/>
        </a:p>
      </dgm:t>
    </dgm:pt>
    <dgm:pt modelId="{535CA8CC-C1EB-4C78-82B1-C160BE90B787}">
      <dgm:prSet/>
      <dgm:spPr/>
      <dgm:t>
        <a:bodyPr/>
        <a:lstStyle/>
        <a:p>
          <a:pPr rtl="0"/>
          <a:r>
            <a:rPr lang="en-US" smtClean="0"/>
            <a:t>determine if the unhappy customer is a potential fit </a:t>
          </a:r>
          <a:endParaRPr lang="en-US"/>
        </a:p>
      </dgm:t>
    </dgm:pt>
    <dgm:pt modelId="{4E610F5F-441F-4330-8EF1-8645B02BD8D1}" type="parTrans" cxnId="{61383DC5-5A2B-4705-BD46-75B07296E406}">
      <dgm:prSet/>
      <dgm:spPr/>
      <dgm:t>
        <a:bodyPr/>
        <a:lstStyle/>
        <a:p>
          <a:endParaRPr lang="en-US"/>
        </a:p>
      </dgm:t>
    </dgm:pt>
    <dgm:pt modelId="{052719A6-0869-436C-ADB0-3F5CDC6A5A63}" type="sibTrans" cxnId="{61383DC5-5A2B-4705-BD46-75B07296E406}">
      <dgm:prSet/>
      <dgm:spPr/>
      <dgm:t>
        <a:bodyPr/>
        <a:lstStyle/>
        <a:p>
          <a:endParaRPr lang="en-US"/>
        </a:p>
      </dgm:t>
    </dgm:pt>
    <dgm:pt modelId="{93253229-2357-43F7-B0F2-9F883F858478}">
      <dgm:prSet/>
      <dgm:spPr/>
      <dgm:t>
        <a:bodyPr/>
        <a:lstStyle/>
        <a:p>
          <a:pPr rtl="0"/>
          <a:r>
            <a:rPr lang="en-US" smtClean="0"/>
            <a:t>then deliver a response. </a:t>
          </a:r>
          <a:endParaRPr lang="en-US"/>
        </a:p>
      </dgm:t>
    </dgm:pt>
    <dgm:pt modelId="{A6F7BA92-5404-44E2-8F13-C826B7B887F6}" type="parTrans" cxnId="{E1EE5E6F-12D5-41E3-983F-1D1902670D71}">
      <dgm:prSet/>
      <dgm:spPr/>
      <dgm:t>
        <a:bodyPr/>
        <a:lstStyle/>
        <a:p>
          <a:endParaRPr lang="en-US"/>
        </a:p>
      </dgm:t>
    </dgm:pt>
    <dgm:pt modelId="{CEB4D608-37D5-4201-926E-61FB42291BE9}" type="sibTrans" cxnId="{E1EE5E6F-12D5-41E3-983F-1D1902670D71}">
      <dgm:prSet/>
      <dgm:spPr/>
      <dgm:t>
        <a:bodyPr/>
        <a:lstStyle/>
        <a:p>
          <a:endParaRPr lang="en-US"/>
        </a:p>
      </dgm:t>
    </dgm:pt>
    <dgm:pt modelId="{135B13E1-8CE5-4F51-B8C1-708BC0BFB9CC}">
      <dgm:prSet/>
      <dgm:spPr/>
      <dgm:t>
        <a:bodyPr/>
        <a:lstStyle/>
        <a:p>
          <a:pPr rtl="0"/>
          <a:r>
            <a:rPr lang="en-US" smtClean="0"/>
            <a:t>Response may be to engage, to aid with (proprietary or third party) remarkable content or possibly to insert the ailing customer into a relevant nurture campaign.</a:t>
          </a:r>
          <a:endParaRPr lang="en-US"/>
        </a:p>
      </dgm:t>
    </dgm:pt>
    <dgm:pt modelId="{36B6E41B-7608-4901-BF1C-4B2C2D713E26}" type="parTrans" cxnId="{E5705B7D-ABDD-467C-812F-BB97287B717E}">
      <dgm:prSet/>
      <dgm:spPr/>
      <dgm:t>
        <a:bodyPr/>
        <a:lstStyle/>
        <a:p>
          <a:endParaRPr lang="en-US"/>
        </a:p>
      </dgm:t>
    </dgm:pt>
    <dgm:pt modelId="{62ACF27A-694D-46FE-93F5-EEF26A9B9250}" type="sibTrans" cxnId="{E5705B7D-ABDD-467C-812F-BB97287B717E}">
      <dgm:prSet/>
      <dgm:spPr/>
      <dgm:t>
        <a:bodyPr/>
        <a:lstStyle/>
        <a:p>
          <a:endParaRPr lang="en-US"/>
        </a:p>
      </dgm:t>
    </dgm:pt>
    <dgm:pt modelId="{5BE02F5E-1CAA-45B6-917D-E36C006DE28A}" type="pres">
      <dgm:prSet presAssocID="{4B5D1F3B-B667-4A57-8505-2BF6E8CE6ED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21729C-6BCD-484C-80AB-968EB1280475}" type="pres">
      <dgm:prSet presAssocID="{89B36DDD-7730-4689-B445-2621068440C8}" presName="circ1" presStyleLbl="vennNode1" presStyleIdx="0" presStyleCnt="3"/>
      <dgm:spPr/>
      <dgm:t>
        <a:bodyPr/>
        <a:lstStyle/>
        <a:p>
          <a:endParaRPr lang="en-US"/>
        </a:p>
      </dgm:t>
    </dgm:pt>
    <dgm:pt modelId="{E92C6A9A-FA58-4FD5-A468-9038942F80E5}" type="pres">
      <dgm:prSet presAssocID="{89B36DDD-7730-4689-B445-2621068440C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836D8-13B1-433A-99B3-121DFF70BE0D}" type="pres">
      <dgm:prSet presAssocID="{9B4CA1C4-022F-49D9-BFB6-9664B238B92B}" presName="circ2" presStyleLbl="vennNode1" presStyleIdx="1" presStyleCnt="3"/>
      <dgm:spPr/>
      <dgm:t>
        <a:bodyPr/>
        <a:lstStyle/>
        <a:p>
          <a:endParaRPr lang="en-US"/>
        </a:p>
      </dgm:t>
    </dgm:pt>
    <dgm:pt modelId="{116F8C11-BE3A-4D78-A0F5-36AC4835F5D3}" type="pres">
      <dgm:prSet presAssocID="{9B4CA1C4-022F-49D9-BFB6-9664B238B92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41F53-E0F1-4B7D-8498-34AF4AECBBB7}" type="pres">
      <dgm:prSet presAssocID="{135B13E1-8CE5-4F51-B8C1-708BC0BFB9CC}" presName="circ3" presStyleLbl="vennNode1" presStyleIdx="2" presStyleCnt="3"/>
      <dgm:spPr/>
      <dgm:t>
        <a:bodyPr/>
        <a:lstStyle/>
        <a:p>
          <a:endParaRPr lang="en-US"/>
        </a:p>
      </dgm:t>
    </dgm:pt>
    <dgm:pt modelId="{78AD1CC1-D0A5-4247-BF51-7D873D2D67FD}" type="pres">
      <dgm:prSet presAssocID="{135B13E1-8CE5-4F51-B8C1-708BC0BFB9C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C719AE-EBE9-4D90-9487-6A220B2200F2}" type="presOf" srcId="{535CA8CC-C1EB-4C78-82B1-C160BE90B787}" destId="{521836D8-13B1-433A-99B3-121DFF70BE0D}" srcOrd="0" destOrd="5" presId="urn:microsoft.com/office/officeart/2005/8/layout/venn1"/>
    <dgm:cxn modelId="{4E5DB915-3B4D-4711-946C-4E21B9079B79}" srcId="{9B4CA1C4-022F-49D9-BFB6-9664B238B92B}" destId="{A7547258-5676-4AD8-864C-7A38C1A00C36}" srcOrd="1" destOrd="0" parTransId="{7B2889A4-8F0A-4CA4-8D0F-AAC4C1DFFC1E}" sibTransId="{B4E4B263-238D-4112-9945-7C5F907C9005}"/>
    <dgm:cxn modelId="{1558CCB8-9D09-483B-9912-1390A993A932}" type="presOf" srcId="{4B5D1F3B-B667-4A57-8505-2BF6E8CE6ED7}" destId="{5BE02F5E-1CAA-45B6-917D-E36C006DE28A}" srcOrd="0" destOrd="0" presId="urn:microsoft.com/office/officeart/2005/8/layout/venn1"/>
    <dgm:cxn modelId="{4733BD12-ECDF-45E1-A48A-5CEBF48703AD}" type="presOf" srcId="{9B4CA1C4-022F-49D9-BFB6-9664B238B92B}" destId="{521836D8-13B1-433A-99B3-121DFF70BE0D}" srcOrd="0" destOrd="0" presId="urn:microsoft.com/office/officeart/2005/8/layout/venn1"/>
    <dgm:cxn modelId="{1EE968A9-02F4-4C3F-9F88-F59FF9D739A0}" type="presOf" srcId="{A7547258-5676-4AD8-864C-7A38C1A00C36}" destId="{521836D8-13B1-433A-99B3-121DFF70BE0D}" srcOrd="0" destOrd="2" presId="urn:microsoft.com/office/officeart/2005/8/layout/venn1"/>
    <dgm:cxn modelId="{4467FCD9-BDAB-426B-84E1-1F291CD0B362}" type="presOf" srcId="{5A2D4CF9-E8F9-482F-828E-D260CC1CA044}" destId="{521836D8-13B1-433A-99B3-121DFF70BE0D}" srcOrd="0" destOrd="1" presId="urn:microsoft.com/office/officeart/2005/8/layout/venn1"/>
    <dgm:cxn modelId="{570A3F95-77DE-4679-AFE6-808E9D905917}" srcId="{9B4CA1C4-022F-49D9-BFB6-9664B238B92B}" destId="{CD04E151-C97C-43D6-AB46-91799E549293}" srcOrd="2" destOrd="0" parTransId="{1D91FCD3-209C-41AE-9EA7-9718C5AA2515}" sibTransId="{570431F9-4F39-4DBB-91E7-1018D3219EE3}"/>
    <dgm:cxn modelId="{19E2D984-6043-4AF7-B0A7-301E5E95FFD7}" type="presOf" srcId="{9B4CA1C4-022F-49D9-BFB6-9664B238B92B}" destId="{116F8C11-BE3A-4D78-A0F5-36AC4835F5D3}" srcOrd="1" destOrd="0" presId="urn:microsoft.com/office/officeart/2005/8/layout/venn1"/>
    <dgm:cxn modelId="{033912BF-5A53-4B36-89C1-1319C6632F14}" type="presOf" srcId="{CD04E151-C97C-43D6-AB46-91799E549293}" destId="{521836D8-13B1-433A-99B3-121DFF70BE0D}" srcOrd="0" destOrd="3" presId="urn:microsoft.com/office/officeart/2005/8/layout/venn1"/>
    <dgm:cxn modelId="{D0AD1A33-463A-4447-A575-1C412B9E858C}" type="presOf" srcId="{93253229-2357-43F7-B0F2-9F883F858478}" destId="{521836D8-13B1-433A-99B3-121DFF70BE0D}" srcOrd="0" destOrd="6" presId="urn:microsoft.com/office/officeart/2005/8/layout/venn1"/>
    <dgm:cxn modelId="{DDB88D81-DC3B-4E99-AE03-A3ED03659CA2}" type="presOf" srcId="{835562F3-6A07-4F9A-A533-B755BCBC2B7E}" destId="{521836D8-13B1-433A-99B3-121DFF70BE0D}" srcOrd="0" destOrd="4" presId="urn:microsoft.com/office/officeart/2005/8/layout/venn1"/>
    <dgm:cxn modelId="{AF072D6A-C045-4A49-837B-76D4A1AA7F39}" srcId="{9B4CA1C4-022F-49D9-BFB6-9664B238B92B}" destId="{835562F3-6A07-4F9A-A533-B755BCBC2B7E}" srcOrd="3" destOrd="0" parTransId="{A19EA18F-3EEA-4E3B-B38E-E568F1924DEF}" sibTransId="{F1E5F3FB-42DD-4732-B56C-D364553D5F4D}"/>
    <dgm:cxn modelId="{E5705B7D-ABDD-467C-812F-BB97287B717E}" srcId="{4B5D1F3B-B667-4A57-8505-2BF6E8CE6ED7}" destId="{135B13E1-8CE5-4F51-B8C1-708BC0BFB9CC}" srcOrd="2" destOrd="0" parTransId="{36B6E41B-7608-4901-BF1C-4B2C2D713E26}" sibTransId="{62ACF27A-694D-46FE-93F5-EEF26A9B9250}"/>
    <dgm:cxn modelId="{E1EE5E6F-12D5-41E3-983F-1D1902670D71}" srcId="{9B4CA1C4-022F-49D9-BFB6-9664B238B92B}" destId="{93253229-2357-43F7-B0F2-9F883F858478}" srcOrd="5" destOrd="0" parTransId="{A6F7BA92-5404-44E2-8F13-C826B7B887F6}" sibTransId="{CEB4D608-37D5-4201-926E-61FB42291BE9}"/>
    <dgm:cxn modelId="{54C4636C-EF12-44F7-A461-8CC3AA40C1C1}" type="presOf" srcId="{89B36DDD-7730-4689-B445-2621068440C8}" destId="{AA21729C-6BCD-484C-80AB-968EB1280475}" srcOrd="0" destOrd="0" presId="urn:microsoft.com/office/officeart/2005/8/layout/venn1"/>
    <dgm:cxn modelId="{0B9E1AB1-B600-4121-93F3-086CA9D4A181}" type="presOf" srcId="{CD04E151-C97C-43D6-AB46-91799E549293}" destId="{116F8C11-BE3A-4D78-A0F5-36AC4835F5D3}" srcOrd="1" destOrd="3" presId="urn:microsoft.com/office/officeart/2005/8/layout/venn1"/>
    <dgm:cxn modelId="{52C51D50-0446-48EC-947F-DC99EB7E3405}" type="presOf" srcId="{A7547258-5676-4AD8-864C-7A38C1A00C36}" destId="{116F8C11-BE3A-4D78-A0F5-36AC4835F5D3}" srcOrd="1" destOrd="2" presId="urn:microsoft.com/office/officeart/2005/8/layout/venn1"/>
    <dgm:cxn modelId="{2021E4B2-2773-4932-A4A5-402600CDDC5D}" type="presOf" srcId="{535CA8CC-C1EB-4C78-82B1-C160BE90B787}" destId="{116F8C11-BE3A-4D78-A0F5-36AC4835F5D3}" srcOrd="1" destOrd="5" presId="urn:microsoft.com/office/officeart/2005/8/layout/venn1"/>
    <dgm:cxn modelId="{BD058E80-CA82-4972-8E52-684EC3080647}" srcId="{4B5D1F3B-B667-4A57-8505-2BF6E8CE6ED7}" destId="{9B4CA1C4-022F-49D9-BFB6-9664B238B92B}" srcOrd="1" destOrd="0" parTransId="{B4F9058C-C1E0-49C7-BBBA-446CDEFCB5E5}" sibTransId="{01036571-4EEF-4605-86E2-43A87E2AE8AF}"/>
    <dgm:cxn modelId="{E15066FC-5B27-42DE-9349-75D91BB38E4A}" srcId="{9B4CA1C4-022F-49D9-BFB6-9664B238B92B}" destId="{5A2D4CF9-E8F9-482F-828E-D260CC1CA044}" srcOrd="0" destOrd="0" parTransId="{2060D1CF-1B8B-4284-99A0-CD3C6FA587D5}" sibTransId="{2DE61EF1-37A7-4770-8867-D6B07F4E143F}"/>
    <dgm:cxn modelId="{F7C6E82C-BD5E-445A-9C08-3F1A2DE0CB02}" type="presOf" srcId="{835562F3-6A07-4F9A-A533-B755BCBC2B7E}" destId="{116F8C11-BE3A-4D78-A0F5-36AC4835F5D3}" srcOrd="1" destOrd="4" presId="urn:microsoft.com/office/officeart/2005/8/layout/venn1"/>
    <dgm:cxn modelId="{FF8288EC-2197-4E88-AD36-D522759E8D7F}" type="presOf" srcId="{93253229-2357-43F7-B0F2-9F883F858478}" destId="{116F8C11-BE3A-4D78-A0F5-36AC4835F5D3}" srcOrd="1" destOrd="6" presId="urn:microsoft.com/office/officeart/2005/8/layout/venn1"/>
    <dgm:cxn modelId="{E8DAB42E-06D8-42D0-883D-1A4FA35C94CB}" type="presOf" srcId="{135B13E1-8CE5-4F51-B8C1-708BC0BFB9CC}" destId="{78AD1CC1-D0A5-4247-BF51-7D873D2D67FD}" srcOrd="1" destOrd="0" presId="urn:microsoft.com/office/officeart/2005/8/layout/venn1"/>
    <dgm:cxn modelId="{9C333396-11CD-448C-AA2C-47017FE8FC32}" type="presOf" srcId="{135B13E1-8CE5-4F51-B8C1-708BC0BFB9CC}" destId="{FFC41F53-E0F1-4B7D-8498-34AF4AECBBB7}" srcOrd="0" destOrd="0" presId="urn:microsoft.com/office/officeart/2005/8/layout/venn1"/>
    <dgm:cxn modelId="{61383DC5-5A2B-4705-BD46-75B07296E406}" srcId="{9B4CA1C4-022F-49D9-BFB6-9664B238B92B}" destId="{535CA8CC-C1EB-4C78-82B1-C160BE90B787}" srcOrd="4" destOrd="0" parTransId="{4E610F5F-441F-4330-8EF1-8645B02BD8D1}" sibTransId="{052719A6-0869-436C-ADB0-3F5CDC6A5A63}"/>
    <dgm:cxn modelId="{FE522058-95E0-4B1B-83D1-1900EE4F056C}" type="presOf" srcId="{5A2D4CF9-E8F9-482F-828E-D260CC1CA044}" destId="{116F8C11-BE3A-4D78-A0F5-36AC4835F5D3}" srcOrd="1" destOrd="1" presId="urn:microsoft.com/office/officeart/2005/8/layout/venn1"/>
    <dgm:cxn modelId="{A1F8EBA2-D4C3-4970-B7E4-325DC5D1CE26}" srcId="{4B5D1F3B-B667-4A57-8505-2BF6E8CE6ED7}" destId="{89B36DDD-7730-4689-B445-2621068440C8}" srcOrd="0" destOrd="0" parTransId="{AF5A2257-7E8A-4F3C-88B0-1E5AD60DB0DF}" sibTransId="{74DFD61B-FFD3-4C9C-9678-09D2FF2A6061}"/>
    <dgm:cxn modelId="{DA3F0A87-EE4D-4FA0-82DE-F3687EDD750C}" type="presOf" srcId="{89B36DDD-7730-4689-B445-2621068440C8}" destId="{E92C6A9A-FA58-4FD5-A468-9038942F80E5}" srcOrd="1" destOrd="0" presId="urn:microsoft.com/office/officeart/2005/8/layout/venn1"/>
    <dgm:cxn modelId="{85E2B960-14C9-42AA-A78E-011BB10308BF}" type="presParOf" srcId="{5BE02F5E-1CAA-45B6-917D-E36C006DE28A}" destId="{AA21729C-6BCD-484C-80AB-968EB1280475}" srcOrd="0" destOrd="0" presId="urn:microsoft.com/office/officeart/2005/8/layout/venn1"/>
    <dgm:cxn modelId="{A9450709-7FEE-4BB6-9992-2108C1142B9E}" type="presParOf" srcId="{5BE02F5E-1CAA-45B6-917D-E36C006DE28A}" destId="{E92C6A9A-FA58-4FD5-A468-9038942F80E5}" srcOrd="1" destOrd="0" presId="urn:microsoft.com/office/officeart/2005/8/layout/venn1"/>
    <dgm:cxn modelId="{E9F1DC2E-DA26-4730-9D29-C1FF53A3C9EA}" type="presParOf" srcId="{5BE02F5E-1CAA-45B6-917D-E36C006DE28A}" destId="{521836D8-13B1-433A-99B3-121DFF70BE0D}" srcOrd="2" destOrd="0" presId="urn:microsoft.com/office/officeart/2005/8/layout/venn1"/>
    <dgm:cxn modelId="{5814989A-6B47-47E7-9ABF-70C195A04F8D}" type="presParOf" srcId="{5BE02F5E-1CAA-45B6-917D-E36C006DE28A}" destId="{116F8C11-BE3A-4D78-A0F5-36AC4835F5D3}" srcOrd="3" destOrd="0" presId="urn:microsoft.com/office/officeart/2005/8/layout/venn1"/>
    <dgm:cxn modelId="{A5B5A356-7204-47DB-921F-368F12023814}" type="presParOf" srcId="{5BE02F5E-1CAA-45B6-917D-E36C006DE28A}" destId="{FFC41F53-E0F1-4B7D-8498-34AF4AECBBB7}" srcOrd="4" destOrd="0" presId="urn:microsoft.com/office/officeart/2005/8/layout/venn1"/>
    <dgm:cxn modelId="{64C9FE88-A9A1-412D-ADCA-8700A6FF15F2}" type="presParOf" srcId="{5BE02F5E-1CAA-45B6-917D-E36C006DE28A}" destId="{78AD1CC1-D0A5-4247-BF51-7D873D2D67F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716D6F-FA21-482F-A263-F7B5BDA43E5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278939-4AFE-49C6-BE55-815D0C945506}">
      <dgm:prSet/>
      <dgm:spPr/>
      <dgm:t>
        <a:bodyPr/>
        <a:lstStyle/>
        <a:p>
          <a:pPr rtl="0"/>
          <a:r>
            <a:rPr lang="en-US" dirty="0" smtClean="0"/>
            <a:t>Harvest social data</a:t>
          </a:r>
          <a:endParaRPr lang="en-US" dirty="0"/>
        </a:p>
      </dgm:t>
    </dgm:pt>
    <dgm:pt modelId="{A849DD97-4B81-4911-9FA3-3595A549E694}" type="parTrans" cxnId="{62D5F7E3-B0CE-47E6-ABEB-B0FC58D56DA2}">
      <dgm:prSet/>
      <dgm:spPr/>
      <dgm:t>
        <a:bodyPr/>
        <a:lstStyle/>
        <a:p>
          <a:endParaRPr lang="en-US"/>
        </a:p>
      </dgm:t>
    </dgm:pt>
    <dgm:pt modelId="{B400A6DD-6EAF-441B-BE46-663265A3D8CF}" type="sibTrans" cxnId="{62D5F7E3-B0CE-47E6-ABEB-B0FC58D56DA2}">
      <dgm:prSet/>
      <dgm:spPr/>
      <dgm:t>
        <a:bodyPr/>
        <a:lstStyle/>
        <a:p>
          <a:endParaRPr lang="en-US"/>
        </a:p>
      </dgm:t>
    </dgm:pt>
    <dgm:pt modelId="{F5A4221E-02BF-46BB-B5B6-A642FD5971C2}">
      <dgm:prSet/>
      <dgm:spPr/>
      <dgm:t>
        <a:bodyPr/>
        <a:lstStyle/>
        <a:p>
          <a:pPr rtl="0"/>
          <a:r>
            <a:rPr lang="en-US" smtClean="0"/>
            <a:t>Append to ERP contact records</a:t>
          </a:r>
          <a:endParaRPr lang="en-US"/>
        </a:p>
      </dgm:t>
    </dgm:pt>
    <dgm:pt modelId="{A9BF6913-658F-4159-8B1C-B3638BCBBBD0}" type="parTrans" cxnId="{AB3216A1-72D8-4B60-9DAB-F685CD281748}">
      <dgm:prSet/>
      <dgm:spPr/>
      <dgm:t>
        <a:bodyPr/>
        <a:lstStyle/>
        <a:p>
          <a:endParaRPr lang="en-US"/>
        </a:p>
      </dgm:t>
    </dgm:pt>
    <dgm:pt modelId="{24620ACC-BBB7-4B90-A6BA-5395CBFDC829}" type="sibTrans" cxnId="{AB3216A1-72D8-4B60-9DAB-F685CD281748}">
      <dgm:prSet/>
      <dgm:spPr/>
      <dgm:t>
        <a:bodyPr/>
        <a:lstStyle/>
        <a:p>
          <a:endParaRPr lang="en-US"/>
        </a:p>
      </dgm:t>
    </dgm:pt>
    <dgm:pt modelId="{929E02D1-6212-42AA-B6F4-AF7F5E61033D}">
      <dgm:prSet/>
      <dgm:spPr/>
      <dgm:t>
        <a:bodyPr/>
        <a:lstStyle/>
        <a:p>
          <a:pPr rtl="0"/>
          <a:r>
            <a:rPr lang="en-US" smtClean="0"/>
            <a:t>Identify the likes and dislikes of customers</a:t>
          </a:r>
          <a:endParaRPr lang="en-US"/>
        </a:p>
      </dgm:t>
    </dgm:pt>
    <dgm:pt modelId="{0D7DEB4E-B128-4DDA-AAE4-2D6E504D7A20}" type="parTrans" cxnId="{DE4D36CB-61B3-4EB3-A061-BD0CF7F658A5}">
      <dgm:prSet/>
      <dgm:spPr/>
      <dgm:t>
        <a:bodyPr/>
        <a:lstStyle/>
        <a:p>
          <a:endParaRPr lang="en-US"/>
        </a:p>
      </dgm:t>
    </dgm:pt>
    <dgm:pt modelId="{A1865C77-90BB-4E69-8DC1-6D9170E9923F}" type="sibTrans" cxnId="{DE4D36CB-61B3-4EB3-A061-BD0CF7F658A5}">
      <dgm:prSet/>
      <dgm:spPr/>
      <dgm:t>
        <a:bodyPr/>
        <a:lstStyle/>
        <a:p>
          <a:endParaRPr lang="en-US"/>
        </a:p>
      </dgm:t>
    </dgm:pt>
    <dgm:pt modelId="{568777A2-323F-4406-9BA3-91773887146B}">
      <dgm:prSet/>
      <dgm:spPr/>
      <dgm:t>
        <a:bodyPr/>
        <a:lstStyle/>
        <a:p>
          <a:pPr rtl="0"/>
          <a:r>
            <a:rPr lang="en-US" smtClean="0"/>
            <a:t>Segment them pursuant to social criteria</a:t>
          </a:r>
          <a:endParaRPr lang="en-US"/>
        </a:p>
      </dgm:t>
    </dgm:pt>
    <dgm:pt modelId="{CFB5A7C3-DC27-4721-A62E-1E5FC75F4A6E}" type="parTrans" cxnId="{9370AC81-C0AD-41BC-AF77-7D6E7C5A1BCE}">
      <dgm:prSet/>
      <dgm:spPr/>
      <dgm:t>
        <a:bodyPr/>
        <a:lstStyle/>
        <a:p>
          <a:endParaRPr lang="en-US"/>
        </a:p>
      </dgm:t>
    </dgm:pt>
    <dgm:pt modelId="{778E533A-148B-4E6D-97CA-6BB634377002}" type="sibTrans" cxnId="{9370AC81-C0AD-41BC-AF77-7D6E7C5A1BCE}">
      <dgm:prSet/>
      <dgm:spPr/>
      <dgm:t>
        <a:bodyPr/>
        <a:lstStyle/>
        <a:p>
          <a:endParaRPr lang="en-US"/>
        </a:p>
      </dgm:t>
    </dgm:pt>
    <dgm:pt modelId="{FAC3E347-729B-4E8E-9B34-A5D5FD21F0C2}">
      <dgm:prSet/>
      <dgm:spPr/>
      <dgm:t>
        <a:bodyPr/>
        <a:lstStyle/>
        <a:p>
          <a:pPr rtl="0"/>
          <a:r>
            <a:rPr lang="en-US" smtClean="0"/>
            <a:t>Engage them socially/ possibly extend messaging to their social spheres. </a:t>
          </a:r>
          <a:endParaRPr lang="en-US"/>
        </a:p>
      </dgm:t>
    </dgm:pt>
    <dgm:pt modelId="{502ED033-7AC5-4BE4-A077-312C208DF2E3}" type="parTrans" cxnId="{755BAB05-CDBE-425E-A30D-629DD495CFED}">
      <dgm:prSet/>
      <dgm:spPr/>
      <dgm:t>
        <a:bodyPr/>
        <a:lstStyle/>
        <a:p>
          <a:endParaRPr lang="en-US"/>
        </a:p>
      </dgm:t>
    </dgm:pt>
    <dgm:pt modelId="{7C67ECFB-6930-435E-890B-5C9A961BD7A7}" type="sibTrans" cxnId="{755BAB05-CDBE-425E-A30D-629DD495CFED}">
      <dgm:prSet/>
      <dgm:spPr/>
      <dgm:t>
        <a:bodyPr/>
        <a:lstStyle/>
        <a:p>
          <a:endParaRPr lang="en-US"/>
        </a:p>
      </dgm:t>
    </dgm:pt>
    <dgm:pt modelId="{C269D517-048E-4EEF-A270-9FBCFCA54F74}" type="pres">
      <dgm:prSet presAssocID="{7E716D6F-FA21-482F-A263-F7B5BDA43E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E55BA3-4D4E-44FD-BE70-BCC98797C0D3}" type="pres">
      <dgm:prSet presAssocID="{15278939-4AFE-49C6-BE55-815D0C9455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8D204-7B68-4DB4-9545-3FDE4F4617C6}" type="pres">
      <dgm:prSet presAssocID="{B400A6DD-6EAF-441B-BE46-663265A3D8C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DB6B2FD-BA5E-4F51-AD86-880AFD18432A}" type="pres">
      <dgm:prSet presAssocID="{B400A6DD-6EAF-441B-BE46-663265A3D8C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AC044D3-8910-4F86-B3AA-7096C7B37434}" type="pres">
      <dgm:prSet presAssocID="{F5A4221E-02BF-46BB-B5B6-A642FD5971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FACDB-B63F-45EA-92E2-16C137B599AD}" type="pres">
      <dgm:prSet presAssocID="{24620ACC-BBB7-4B90-A6BA-5395CBFDC82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F2D70C3-5EF6-4AA0-A5EC-72D595AE1E1A}" type="pres">
      <dgm:prSet presAssocID="{24620ACC-BBB7-4B90-A6BA-5395CBFDC82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14BB213-361C-4241-97BA-2A7C78EEFBBE}" type="pres">
      <dgm:prSet presAssocID="{929E02D1-6212-42AA-B6F4-AF7F5E6103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FB2BB-71E1-4F29-AA84-F15D6DA48BB5}" type="pres">
      <dgm:prSet presAssocID="{A1865C77-90BB-4E69-8DC1-6D9170E9923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F11DBD7-4DBE-457D-A9EA-3E3F45C28A05}" type="pres">
      <dgm:prSet presAssocID="{A1865C77-90BB-4E69-8DC1-6D9170E9923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83AFC2D-C8D3-4E58-B182-D8B2D6537AB5}" type="pres">
      <dgm:prSet presAssocID="{568777A2-323F-4406-9BA3-9177388714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D4743-C789-4004-8A30-0D491959E0AC}" type="pres">
      <dgm:prSet presAssocID="{778E533A-148B-4E6D-97CA-6BB63437700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CE1F85E-5559-4DC7-A797-600697760FD6}" type="pres">
      <dgm:prSet presAssocID="{778E533A-148B-4E6D-97CA-6BB63437700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EF91906-4B7E-437C-A40E-3D6015205BE0}" type="pres">
      <dgm:prSet presAssocID="{FAC3E347-729B-4E8E-9B34-A5D5FD21F0C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1E52E-F9C0-465E-9575-6C2E550C186A}" type="pres">
      <dgm:prSet presAssocID="{7C67ECFB-6930-435E-890B-5C9A961BD7A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5DE5722-27AF-4838-A1D0-79ED091E959D}" type="pres">
      <dgm:prSet presAssocID="{7C67ECFB-6930-435E-890B-5C9A961BD7A7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7B77313-2F39-4378-95CC-E022DF0877C4}" type="presOf" srcId="{778E533A-148B-4E6D-97CA-6BB634377002}" destId="{A0BD4743-C789-4004-8A30-0D491959E0AC}" srcOrd="0" destOrd="0" presId="urn:microsoft.com/office/officeart/2005/8/layout/cycle2"/>
    <dgm:cxn modelId="{B17C8F53-79D9-4F3D-90BC-F06F19CCFD6D}" type="presOf" srcId="{7C67ECFB-6930-435E-890B-5C9A961BD7A7}" destId="{55DE5722-27AF-4838-A1D0-79ED091E959D}" srcOrd="1" destOrd="0" presId="urn:microsoft.com/office/officeart/2005/8/layout/cycle2"/>
    <dgm:cxn modelId="{557C522B-5B5A-426C-813D-0EC8E28B77F4}" type="presOf" srcId="{B400A6DD-6EAF-441B-BE46-663265A3D8CF}" destId="{8288D204-7B68-4DB4-9545-3FDE4F4617C6}" srcOrd="0" destOrd="0" presId="urn:microsoft.com/office/officeart/2005/8/layout/cycle2"/>
    <dgm:cxn modelId="{CACF89F4-188E-4142-8F23-9DB55A82E212}" type="presOf" srcId="{24620ACC-BBB7-4B90-A6BA-5395CBFDC829}" destId="{DF2D70C3-5EF6-4AA0-A5EC-72D595AE1E1A}" srcOrd="1" destOrd="0" presId="urn:microsoft.com/office/officeart/2005/8/layout/cycle2"/>
    <dgm:cxn modelId="{759AA474-962B-47B6-94B3-781FDC76DB73}" type="presOf" srcId="{7C67ECFB-6930-435E-890B-5C9A961BD7A7}" destId="{9501E52E-F9C0-465E-9575-6C2E550C186A}" srcOrd="0" destOrd="0" presId="urn:microsoft.com/office/officeart/2005/8/layout/cycle2"/>
    <dgm:cxn modelId="{B1B91B2E-2C5A-4812-9C24-7173F0FAF046}" type="presOf" srcId="{F5A4221E-02BF-46BB-B5B6-A642FD5971C2}" destId="{7AC044D3-8910-4F86-B3AA-7096C7B37434}" srcOrd="0" destOrd="0" presId="urn:microsoft.com/office/officeart/2005/8/layout/cycle2"/>
    <dgm:cxn modelId="{9370AC81-C0AD-41BC-AF77-7D6E7C5A1BCE}" srcId="{7E716D6F-FA21-482F-A263-F7B5BDA43E5A}" destId="{568777A2-323F-4406-9BA3-91773887146B}" srcOrd="3" destOrd="0" parTransId="{CFB5A7C3-DC27-4721-A62E-1E5FC75F4A6E}" sibTransId="{778E533A-148B-4E6D-97CA-6BB634377002}"/>
    <dgm:cxn modelId="{FCBB4553-9123-482D-9226-37546A987198}" type="presOf" srcId="{A1865C77-90BB-4E69-8DC1-6D9170E9923F}" destId="{2F11DBD7-4DBE-457D-A9EA-3E3F45C28A05}" srcOrd="1" destOrd="0" presId="urn:microsoft.com/office/officeart/2005/8/layout/cycle2"/>
    <dgm:cxn modelId="{814D6726-797B-4C21-B219-D0EE1571275A}" type="presOf" srcId="{778E533A-148B-4E6D-97CA-6BB634377002}" destId="{FCE1F85E-5559-4DC7-A797-600697760FD6}" srcOrd="1" destOrd="0" presId="urn:microsoft.com/office/officeart/2005/8/layout/cycle2"/>
    <dgm:cxn modelId="{F241016D-F579-43B5-A51E-2108C1454270}" type="presOf" srcId="{FAC3E347-729B-4E8E-9B34-A5D5FD21F0C2}" destId="{2EF91906-4B7E-437C-A40E-3D6015205BE0}" srcOrd="0" destOrd="0" presId="urn:microsoft.com/office/officeart/2005/8/layout/cycle2"/>
    <dgm:cxn modelId="{49EFBA36-8E96-4DA1-BF21-CDA115694CFB}" type="presOf" srcId="{929E02D1-6212-42AA-B6F4-AF7F5E61033D}" destId="{C14BB213-361C-4241-97BA-2A7C78EEFBBE}" srcOrd="0" destOrd="0" presId="urn:microsoft.com/office/officeart/2005/8/layout/cycle2"/>
    <dgm:cxn modelId="{4E68CB6C-CD8E-4EFC-9092-6163A9D3A7D3}" type="presOf" srcId="{7E716D6F-FA21-482F-A263-F7B5BDA43E5A}" destId="{C269D517-048E-4EEF-A270-9FBCFCA54F74}" srcOrd="0" destOrd="0" presId="urn:microsoft.com/office/officeart/2005/8/layout/cycle2"/>
    <dgm:cxn modelId="{AB3216A1-72D8-4B60-9DAB-F685CD281748}" srcId="{7E716D6F-FA21-482F-A263-F7B5BDA43E5A}" destId="{F5A4221E-02BF-46BB-B5B6-A642FD5971C2}" srcOrd="1" destOrd="0" parTransId="{A9BF6913-658F-4159-8B1C-B3638BCBBBD0}" sibTransId="{24620ACC-BBB7-4B90-A6BA-5395CBFDC829}"/>
    <dgm:cxn modelId="{6D4894D6-5DBC-4E76-B7A3-7364C1192EAA}" type="presOf" srcId="{568777A2-323F-4406-9BA3-91773887146B}" destId="{183AFC2D-C8D3-4E58-B182-D8B2D6537AB5}" srcOrd="0" destOrd="0" presId="urn:microsoft.com/office/officeart/2005/8/layout/cycle2"/>
    <dgm:cxn modelId="{8A5124A7-22A5-40A0-A4CA-C31472F44790}" type="presOf" srcId="{15278939-4AFE-49C6-BE55-815D0C945506}" destId="{B6E55BA3-4D4E-44FD-BE70-BCC98797C0D3}" srcOrd="0" destOrd="0" presId="urn:microsoft.com/office/officeart/2005/8/layout/cycle2"/>
    <dgm:cxn modelId="{DE4D36CB-61B3-4EB3-A061-BD0CF7F658A5}" srcId="{7E716D6F-FA21-482F-A263-F7B5BDA43E5A}" destId="{929E02D1-6212-42AA-B6F4-AF7F5E61033D}" srcOrd="2" destOrd="0" parTransId="{0D7DEB4E-B128-4DDA-AAE4-2D6E504D7A20}" sibTransId="{A1865C77-90BB-4E69-8DC1-6D9170E9923F}"/>
    <dgm:cxn modelId="{BF577953-BF0F-42AF-B784-2E072F0467F3}" type="presOf" srcId="{A1865C77-90BB-4E69-8DC1-6D9170E9923F}" destId="{863FB2BB-71E1-4F29-AA84-F15D6DA48BB5}" srcOrd="0" destOrd="0" presId="urn:microsoft.com/office/officeart/2005/8/layout/cycle2"/>
    <dgm:cxn modelId="{755BAB05-CDBE-425E-A30D-629DD495CFED}" srcId="{7E716D6F-FA21-482F-A263-F7B5BDA43E5A}" destId="{FAC3E347-729B-4E8E-9B34-A5D5FD21F0C2}" srcOrd="4" destOrd="0" parTransId="{502ED033-7AC5-4BE4-A077-312C208DF2E3}" sibTransId="{7C67ECFB-6930-435E-890B-5C9A961BD7A7}"/>
    <dgm:cxn modelId="{62D5F7E3-B0CE-47E6-ABEB-B0FC58D56DA2}" srcId="{7E716D6F-FA21-482F-A263-F7B5BDA43E5A}" destId="{15278939-4AFE-49C6-BE55-815D0C945506}" srcOrd="0" destOrd="0" parTransId="{A849DD97-4B81-4911-9FA3-3595A549E694}" sibTransId="{B400A6DD-6EAF-441B-BE46-663265A3D8CF}"/>
    <dgm:cxn modelId="{867C3803-102F-4EE2-95E9-77C2BD6BC10C}" type="presOf" srcId="{24620ACC-BBB7-4B90-A6BA-5395CBFDC829}" destId="{625FACDB-B63F-45EA-92E2-16C137B599AD}" srcOrd="0" destOrd="0" presId="urn:microsoft.com/office/officeart/2005/8/layout/cycle2"/>
    <dgm:cxn modelId="{968E15FB-7A7E-4DA7-A346-E8CCA17997D6}" type="presOf" srcId="{B400A6DD-6EAF-441B-BE46-663265A3D8CF}" destId="{8DB6B2FD-BA5E-4F51-AD86-880AFD18432A}" srcOrd="1" destOrd="0" presId="urn:microsoft.com/office/officeart/2005/8/layout/cycle2"/>
    <dgm:cxn modelId="{0E2615A0-F92C-4814-BD63-0B8D7205C07B}" type="presParOf" srcId="{C269D517-048E-4EEF-A270-9FBCFCA54F74}" destId="{B6E55BA3-4D4E-44FD-BE70-BCC98797C0D3}" srcOrd="0" destOrd="0" presId="urn:microsoft.com/office/officeart/2005/8/layout/cycle2"/>
    <dgm:cxn modelId="{B2339126-70B6-4BE5-90D9-0F9573742436}" type="presParOf" srcId="{C269D517-048E-4EEF-A270-9FBCFCA54F74}" destId="{8288D204-7B68-4DB4-9545-3FDE4F4617C6}" srcOrd="1" destOrd="0" presId="urn:microsoft.com/office/officeart/2005/8/layout/cycle2"/>
    <dgm:cxn modelId="{44AB0F1E-F0C2-435B-9F54-81645B7E3F04}" type="presParOf" srcId="{8288D204-7B68-4DB4-9545-3FDE4F4617C6}" destId="{8DB6B2FD-BA5E-4F51-AD86-880AFD18432A}" srcOrd="0" destOrd="0" presId="urn:microsoft.com/office/officeart/2005/8/layout/cycle2"/>
    <dgm:cxn modelId="{D3FD04BB-7E6F-4E16-96A4-C75D3CA4403B}" type="presParOf" srcId="{C269D517-048E-4EEF-A270-9FBCFCA54F74}" destId="{7AC044D3-8910-4F86-B3AA-7096C7B37434}" srcOrd="2" destOrd="0" presId="urn:microsoft.com/office/officeart/2005/8/layout/cycle2"/>
    <dgm:cxn modelId="{C3EA719A-0E81-4442-B9DA-B3826115C242}" type="presParOf" srcId="{C269D517-048E-4EEF-A270-9FBCFCA54F74}" destId="{625FACDB-B63F-45EA-92E2-16C137B599AD}" srcOrd="3" destOrd="0" presId="urn:microsoft.com/office/officeart/2005/8/layout/cycle2"/>
    <dgm:cxn modelId="{270CF1EB-D1D0-4049-9B00-63BC97D0B398}" type="presParOf" srcId="{625FACDB-B63F-45EA-92E2-16C137B599AD}" destId="{DF2D70C3-5EF6-4AA0-A5EC-72D595AE1E1A}" srcOrd="0" destOrd="0" presId="urn:microsoft.com/office/officeart/2005/8/layout/cycle2"/>
    <dgm:cxn modelId="{F9C22C06-0252-4BB9-8BCF-26A4A0FE1FDB}" type="presParOf" srcId="{C269D517-048E-4EEF-A270-9FBCFCA54F74}" destId="{C14BB213-361C-4241-97BA-2A7C78EEFBBE}" srcOrd="4" destOrd="0" presId="urn:microsoft.com/office/officeart/2005/8/layout/cycle2"/>
    <dgm:cxn modelId="{1D6894B8-C979-44A4-9381-776259CE4628}" type="presParOf" srcId="{C269D517-048E-4EEF-A270-9FBCFCA54F74}" destId="{863FB2BB-71E1-4F29-AA84-F15D6DA48BB5}" srcOrd="5" destOrd="0" presId="urn:microsoft.com/office/officeart/2005/8/layout/cycle2"/>
    <dgm:cxn modelId="{1AAB92F4-F3BD-44C9-A74C-669B64190955}" type="presParOf" srcId="{863FB2BB-71E1-4F29-AA84-F15D6DA48BB5}" destId="{2F11DBD7-4DBE-457D-A9EA-3E3F45C28A05}" srcOrd="0" destOrd="0" presId="urn:microsoft.com/office/officeart/2005/8/layout/cycle2"/>
    <dgm:cxn modelId="{A280B2C3-AA5B-4F03-A4D6-FA851F292B34}" type="presParOf" srcId="{C269D517-048E-4EEF-A270-9FBCFCA54F74}" destId="{183AFC2D-C8D3-4E58-B182-D8B2D6537AB5}" srcOrd="6" destOrd="0" presId="urn:microsoft.com/office/officeart/2005/8/layout/cycle2"/>
    <dgm:cxn modelId="{76D695BD-15E3-4707-9194-77D80C9A5834}" type="presParOf" srcId="{C269D517-048E-4EEF-A270-9FBCFCA54F74}" destId="{A0BD4743-C789-4004-8A30-0D491959E0AC}" srcOrd="7" destOrd="0" presId="urn:microsoft.com/office/officeart/2005/8/layout/cycle2"/>
    <dgm:cxn modelId="{88201C96-F47C-45B6-B6D5-371C38671308}" type="presParOf" srcId="{A0BD4743-C789-4004-8A30-0D491959E0AC}" destId="{FCE1F85E-5559-4DC7-A797-600697760FD6}" srcOrd="0" destOrd="0" presId="urn:microsoft.com/office/officeart/2005/8/layout/cycle2"/>
    <dgm:cxn modelId="{378DFF40-BA5B-41F8-8969-B15052F57AE9}" type="presParOf" srcId="{C269D517-048E-4EEF-A270-9FBCFCA54F74}" destId="{2EF91906-4B7E-437C-A40E-3D6015205BE0}" srcOrd="8" destOrd="0" presId="urn:microsoft.com/office/officeart/2005/8/layout/cycle2"/>
    <dgm:cxn modelId="{6DF0A5A9-32D8-471A-91F4-C86BB8B22CCF}" type="presParOf" srcId="{C269D517-048E-4EEF-A270-9FBCFCA54F74}" destId="{9501E52E-F9C0-465E-9575-6C2E550C186A}" srcOrd="9" destOrd="0" presId="urn:microsoft.com/office/officeart/2005/8/layout/cycle2"/>
    <dgm:cxn modelId="{0143BAAB-3890-458C-A89E-43391928DE1F}" type="presParOf" srcId="{9501E52E-F9C0-465E-9575-6C2E550C186A}" destId="{55DE5722-27AF-4838-A1D0-79ED091E959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4A82C2-DA3F-401A-B20F-A2E34AE57B7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75D590-590A-43C0-AD87-7E2AF3E93B55}">
      <dgm:prSet/>
      <dgm:spPr/>
      <dgm:t>
        <a:bodyPr/>
        <a:lstStyle/>
        <a:p>
          <a:pPr rtl="0"/>
          <a:r>
            <a:rPr lang="en-US" smtClean="0"/>
            <a:t>Customers are generally more receptive to outreach during happy times</a:t>
          </a:r>
          <a:endParaRPr lang="en-US"/>
        </a:p>
      </dgm:t>
    </dgm:pt>
    <dgm:pt modelId="{616C06D0-54BB-45B1-95D5-90DC0DED6798}" type="parTrans" cxnId="{F1DD8D39-FD0C-4BD3-B97B-41838BA47F0E}">
      <dgm:prSet/>
      <dgm:spPr/>
      <dgm:t>
        <a:bodyPr/>
        <a:lstStyle/>
        <a:p>
          <a:endParaRPr lang="en-US"/>
        </a:p>
      </dgm:t>
    </dgm:pt>
    <dgm:pt modelId="{57D6F9D4-918E-4A73-97E4-5EE4CFDCC1D8}" type="sibTrans" cxnId="{F1DD8D39-FD0C-4BD3-B97B-41838BA47F0E}">
      <dgm:prSet/>
      <dgm:spPr/>
      <dgm:t>
        <a:bodyPr/>
        <a:lstStyle/>
        <a:p>
          <a:endParaRPr lang="en-US"/>
        </a:p>
      </dgm:t>
    </dgm:pt>
    <dgm:pt modelId="{868C923A-E8D9-4D7D-A27E-2B0039F2E291}">
      <dgm:prSet/>
      <dgm:spPr/>
      <dgm:t>
        <a:bodyPr/>
        <a:lstStyle/>
        <a:p>
          <a:pPr rtl="0"/>
          <a:r>
            <a:rPr lang="en-US" smtClean="0"/>
            <a:t>Businesses monitoring social profiles</a:t>
          </a:r>
          <a:endParaRPr lang="en-US"/>
        </a:p>
      </dgm:t>
    </dgm:pt>
    <dgm:pt modelId="{F92BB1F9-6E63-4084-A161-E535954B30A4}" type="parTrans" cxnId="{650026BD-1819-4F65-989C-FD72A2B31186}">
      <dgm:prSet/>
      <dgm:spPr/>
      <dgm:t>
        <a:bodyPr/>
        <a:lstStyle/>
        <a:p>
          <a:endParaRPr lang="en-US"/>
        </a:p>
      </dgm:t>
    </dgm:pt>
    <dgm:pt modelId="{FED9B3CE-A9B0-4E27-B90A-B8808A0C8803}" type="sibTrans" cxnId="{650026BD-1819-4F65-989C-FD72A2B31186}">
      <dgm:prSet/>
      <dgm:spPr/>
      <dgm:t>
        <a:bodyPr/>
        <a:lstStyle/>
        <a:p>
          <a:endParaRPr lang="en-US"/>
        </a:p>
      </dgm:t>
    </dgm:pt>
    <dgm:pt modelId="{5340217E-034E-49B6-BC0F-00DB3472D862}">
      <dgm:prSet/>
      <dgm:spPr/>
      <dgm:t>
        <a:bodyPr/>
        <a:lstStyle/>
        <a:p>
          <a:pPr rtl="0"/>
          <a:r>
            <a:rPr lang="en-US" smtClean="0"/>
            <a:t>Triggering their messages to occur on a beautiful day (weather data)</a:t>
          </a:r>
          <a:endParaRPr lang="en-US"/>
        </a:p>
      </dgm:t>
    </dgm:pt>
    <dgm:pt modelId="{9D874DB0-CF3A-4BC8-98F3-9D7CFA2BD13D}" type="parTrans" cxnId="{5823A930-151E-4EC6-948D-B1282F1F2821}">
      <dgm:prSet/>
      <dgm:spPr/>
      <dgm:t>
        <a:bodyPr/>
        <a:lstStyle/>
        <a:p>
          <a:endParaRPr lang="en-US"/>
        </a:p>
      </dgm:t>
    </dgm:pt>
    <dgm:pt modelId="{9F876BA3-A2AE-4992-AB59-A4F1EB70879E}" type="sibTrans" cxnId="{5823A930-151E-4EC6-948D-B1282F1F2821}">
      <dgm:prSet/>
      <dgm:spPr/>
      <dgm:t>
        <a:bodyPr/>
        <a:lstStyle/>
        <a:p>
          <a:endParaRPr lang="en-US"/>
        </a:p>
      </dgm:t>
    </dgm:pt>
    <dgm:pt modelId="{C7012FC1-83D4-4009-A2A9-59BD74A16777}">
      <dgm:prSet/>
      <dgm:spPr/>
      <dgm:t>
        <a:bodyPr/>
        <a:lstStyle/>
        <a:p>
          <a:pPr rtl="0"/>
          <a:r>
            <a:rPr lang="en-US" smtClean="0"/>
            <a:t>after a promotion (LinkedIn update)</a:t>
          </a:r>
          <a:endParaRPr lang="en-US"/>
        </a:p>
      </dgm:t>
    </dgm:pt>
    <dgm:pt modelId="{31EC284B-28FC-458D-8122-32CD0668A6C4}" type="parTrans" cxnId="{E633931E-D022-4EDA-AED0-0689744D1F4F}">
      <dgm:prSet/>
      <dgm:spPr/>
      <dgm:t>
        <a:bodyPr/>
        <a:lstStyle/>
        <a:p>
          <a:endParaRPr lang="en-US"/>
        </a:p>
      </dgm:t>
    </dgm:pt>
    <dgm:pt modelId="{1D790407-4061-4C5A-A3BC-57F1018A4FAD}" type="sibTrans" cxnId="{E633931E-D022-4EDA-AED0-0689744D1F4F}">
      <dgm:prSet/>
      <dgm:spPr/>
      <dgm:t>
        <a:bodyPr/>
        <a:lstStyle/>
        <a:p>
          <a:endParaRPr lang="en-US"/>
        </a:p>
      </dgm:t>
    </dgm:pt>
    <dgm:pt modelId="{A7A79424-3813-403D-9753-A693C033F3C8}">
      <dgm:prSet/>
      <dgm:spPr/>
      <dgm:t>
        <a:bodyPr/>
        <a:lstStyle/>
        <a:p>
          <a:pPr rtl="0"/>
          <a:r>
            <a:rPr lang="en-US" smtClean="0"/>
            <a:t>following a return from vacation (Facebook update)</a:t>
          </a:r>
          <a:endParaRPr lang="en-US"/>
        </a:p>
      </dgm:t>
    </dgm:pt>
    <dgm:pt modelId="{6194D4C2-7068-4231-96E9-DD9276AA9289}" type="parTrans" cxnId="{F93C87F8-C0B4-43DF-BB6D-33048185B653}">
      <dgm:prSet/>
      <dgm:spPr/>
      <dgm:t>
        <a:bodyPr/>
        <a:lstStyle/>
        <a:p>
          <a:endParaRPr lang="en-US"/>
        </a:p>
      </dgm:t>
    </dgm:pt>
    <dgm:pt modelId="{8D68190F-FE31-4D50-9CBD-2A223D59039C}" type="sibTrans" cxnId="{F93C87F8-C0B4-43DF-BB6D-33048185B653}">
      <dgm:prSet/>
      <dgm:spPr/>
      <dgm:t>
        <a:bodyPr/>
        <a:lstStyle/>
        <a:p>
          <a:endParaRPr lang="en-US"/>
        </a:p>
      </dgm:t>
    </dgm:pt>
    <dgm:pt modelId="{5A5F124F-7A3D-441E-AE0E-E212B4B2B316}">
      <dgm:prSet/>
      <dgm:spPr/>
      <dgm:t>
        <a:bodyPr/>
        <a:lstStyle/>
        <a:p>
          <a:pPr rtl="0"/>
          <a:r>
            <a:rPr lang="en-US" smtClean="0"/>
            <a:t>during a company stock surge (based on any stock chart)</a:t>
          </a:r>
          <a:endParaRPr lang="en-US"/>
        </a:p>
      </dgm:t>
    </dgm:pt>
    <dgm:pt modelId="{6961F6C8-57D4-4574-ACF6-6A4AEBF03E0C}" type="parTrans" cxnId="{045B15C7-2FC6-4454-84F0-4E8C7D9B2C92}">
      <dgm:prSet/>
      <dgm:spPr/>
      <dgm:t>
        <a:bodyPr/>
        <a:lstStyle/>
        <a:p>
          <a:endParaRPr lang="en-US"/>
        </a:p>
      </dgm:t>
    </dgm:pt>
    <dgm:pt modelId="{95ED02E3-B55D-4D5C-9434-2B23907A06B9}" type="sibTrans" cxnId="{045B15C7-2FC6-4454-84F0-4E8C7D9B2C92}">
      <dgm:prSet/>
      <dgm:spPr/>
      <dgm:t>
        <a:bodyPr/>
        <a:lstStyle/>
        <a:p>
          <a:endParaRPr lang="en-US"/>
        </a:p>
      </dgm:t>
    </dgm:pt>
    <dgm:pt modelId="{A87AA875-EDC4-476F-BCEF-00C5B0FD4789}" type="pres">
      <dgm:prSet presAssocID="{824A82C2-DA3F-401A-B20F-A2E34AE57B7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88A90-9233-4837-92C8-B7D2DEFD553D}" type="pres">
      <dgm:prSet presAssocID="{7475D590-590A-43C0-AD87-7E2AF3E93B55}" presName="circ1" presStyleLbl="vennNode1" presStyleIdx="0" presStyleCnt="6"/>
      <dgm:spPr/>
    </dgm:pt>
    <dgm:pt modelId="{08F3E36F-CA1B-4B29-A008-ED050706D5AD}" type="pres">
      <dgm:prSet presAssocID="{7475D590-590A-43C0-AD87-7E2AF3E93B5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49A4F-528E-4ADE-86D2-04B01D31CF5C}" type="pres">
      <dgm:prSet presAssocID="{868C923A-E8D9-4D7D-A27E-2B0039F2E291}" presName="circ2" presStyleLbl="vennNode1" presStyleIdx="1" presStyleCnt="6"/>
      <dgm:spPr/>
    </dgm:pt>
    <dgm:pt modelId="{FE205A98-2E7F-4A2A-909D-BA5B7BAD2027}" type="pres">
      <dgm:prSet presAssocID="{868C923A-E8D9-4D7D-A27E-2B0039F2E29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223D0-7EAB-4722-BE05-F0B83BFD45FF}" type="pres">
      <dgm:prSet presAssocID="{5340217E-034E-49B6-BC0F-00DB3472D862}" presName="circ3" presStyleLbl="vennNode1" presStyleIdx="2" presStyleCnt="6"/>
      <dgm:spPr/>
    </dgm:pt>
    <dgm:pt modelId="{9D5E041F-7918-462C-8E8C-B06BBC7C6690}" type="pres">
      <dgm:prSet presAssocID="{5340217E-034E-49B6-BC0F-00DB3472D86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4E6F3-EB29-4BB2-8E47-2F77190D49F0}" type="pres">
      <dgm:prSet presAssocID="{C7012FC1-83D4-4009-A2A9-59BD74A16777}" presName="circ4" presStyleLbl="vennNode1" presStyleIdx="3" presStyleCnt="6"/>
      <dgm:spPr/>
    </dgm:pt>
    <dgm:pt modelId="{4BFB79BA-B060-4A27-AF81-153F302E293A}" type="pres">
      <dgm:prSet presAssocID="{C7012FC1-83D4-4009-A2A9-59BD74A1677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05434-3B9C-447A-AB16-07BC1680A9F3}" type="pres">
      <dgm:prSet presAssocID="{A7A79424-3813-403D-9753-A693C033F3C8}" presName="circ5" presStyleLbl="vennNode1" presStyleIdx="4" presStyleCnt="6"/>
      <dgm:spPr/>
    </dgm:pt>
    <dgm:pt modelId="{76686E92-F7CD-4886-BD9A-086DFCF6F2A9}" type="pres">
      <dgm:prSet presAssocID="{A7A79424-3813-403D-9753-A693C033F3C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4FE6A-D1DA-4FE8-86FE-F97DEDEE3D2F}" type="pres">
      <dgm:prSet presAssocID="{5A5F124F-7A3D-441E-AE0E-E212B4B2B316}" presName="circ6" presStyleLbl="vennNode1" presStyleIdx="5" presStyleCnt="6"/>
      <dgm:spPr/>
    </dgm:pt>
    <dgm:pt modelId="{BEC94205-83E5-4536-A8AC-68B3F5CFC4EB}" type="pres">
      <dgm:prSet presAssocID="{5A5F124F-7A3D-441E-AE0E-E212B4B2B31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23A930-151E-4EC6-948D-B1282F1F2821}" srcId="{824A82C2-DA3F-401A-B20F-A2E34AE57B70}" destId="{5340217E-034E-49B6-BC0F-00DB3472D862}" srcOrd="2" destOrd="0" parTransId="{9D874DB0-CF3A-4BC8-98F3-9D7CFA2BD13D}" sibTransId="{9F876BA3-A2AE-4992-AB59-A4F1EB70879E}"/>
    <dgm:cxn modelId="{BF1530DA-020A-47DA-A500-83C7A67DFA34}" type="presOf" srcId="{5340217E-034E-49B6-BC0F-00DB3472D862}" destId="{9D5E041F-7918-462C-8E8C-B06BBC7C6690}" srcOrd="0" destOrd="0" presId="urn:microsoft.com/office/officeart/2005/8/layout/venn1"/>
    <dgm:cxn modelId="{750ED140-963B-4747-A3D8-363489653463}" type="presOf" srcId="{5A5F124F-7A3D-441E-AE0E-E212B4B2B316}" destId="{BEC94205-83E5-4536-A8AC-68B3F5CFC4EB}" srcOrd="0" destOrd="0" presId="urn:microsoft.com/office/officeart/2005/8/layout/venn1"/>
    <dgm:cxn modelId="{045B15C7-2FC6-4454-84F0-4E8C7D9B2C92}" srcId="{824A82C2-DA3F-401A-B20F-A2E34AE57B70}" destId="{5A5F124F-7A3D-441E-AE0E-E212B4B2B316}" srcOrd="5" destOrd="0" parTransId="{6961F6C8-57D4-4574-ACF6-6A4AEBF03E0C}" sibTransId="{95ED02E3-B55D-4D5C-9434-2B23907A06B9}"/>
    <dgm:cxn modelId="{09926994-E741-43AE-96ED-5981DA7A82A2}" type="presOf" srcId="{868C923A-E8D9-4D7D-A27E-2B0039F2E291}" destId="{FE205A98-2E7F-4A2A-909D-BA5B7BAD2027}" srcOrd="0" destOrd="0" presId="urn:microsoft.com/office/officeart/2005/8/layout/venn1"/>
    <dgm:cxn modelId="{F5D9F434-061A-4681-9B38-2785A27736A9}" type="presOf" srcId="{7475D590-590A-43C0-AD87-7E2AF3E93B55}" destId="{08F3E36F-CA1B-4B29-A008-ED050706D5AD}" srcOrd="0" destOrd="0" presId="urn:microsoft.com/office/officeart/2005/8/layout/venn1"/>
    <dgm:cxn modelId="{F1DD8D39-FD0C-4BD3-B97B-41838BA47F0E}" srcId="{824A82C2-DA3F-401A-B20F-A2E34AE57B70}" destId="{7475D590-590A-43C0-AD87-7E2AF3E93B55}" srcOrd="0" destOrd="0" parTransId="{616C06D0-54BB-45B1-95D5-90DC0DED6798}" sibTransId="{57D6F9D4-918E-4A73-97E4-5EE4CFDCC1D8}"/>
    <dgm:cxn modelId="{5DD79E90-3E7B-4BE9-9CCA-E933003CC66F}" type="presOf" srcId="{824A82C2-DA3F-401A-B20F-A2E34AE57B70}" destId="{A87AA875-EDC4-476F-BCEF-00C5B0FD4789}" srcOrd="0" destOrd="0" presId="urn:microsoft.com/office/officeart/2005/8/layout/venn1"/>
    <dgm:cxn modelId="{F93C87F8-C0B4-43DF-BB6D-33048185B653}" srcId="{824A82C2-DA3F-401A-B20F-A2E34AE57B70}" destId="{A7A79424-3813-403D-9753-A693C033F3C8}" srcOrd="4" destOrd="0" parTransId="{6194D4C2-7068-4231-96E9-DD9276AA9289}" sibTransId="{8D68190F-FE31-4D50-9CBD-2A223D59039C}"/>
    <dgm:cxn modelId="{A28989C4-E14A-4095-A521-B0B221037291}" type="presOf" srcId="{A7A79424-3813-403D-9753-A693C033F3C8}" destId="{76686E92-F7CD-4886-BD9A-086DFCF6F2A9}" srcOrd="0" destOrd="0" presId="urn:microsoft.com/office/officeart/2005/8/layout/venn1"/>
    <dgm:cxn modelId="{E633931E-D022-4EDA-AED0-0689744D1F4F}" srcId="{824A82C2-DA3F-401A-B20F-A2E34AE57B70}" destId="{C7012FC1-83D4-4009-A2A9-59BD74A16777}" srcOrd="3" destOrd="0" parTransId="{31EC284B-28FC-458D-8122-32CD0668A6C4}" sibTransId="{1D790407-4061-4C5A-A3BC-57F1018A4FAD}"/>
    <dgm:cxn modelId="{650026BD-1819-4F65-989C-FD72A2B31186}" srcId="{824A82C2-DA3F-401A-B20F-A2E34AE57B70}" destId="{868C923A-E8D9-4D7D-A27E-2B0039F2E291}" srcOrd="1" destOrd="0" parTransId="{F92BB1F9-6E63-4084-A161-E535954B30A4}" sibTransId="{FED9B3CE-A9B0-4E27-B90A-B8808A0C8803}"/>
    <dgm:cxn modelId="{FEF0289D-8246-42E4-AB7C-E54835A2C257}" type="presOf" srcId="{C7012FC1-83D4-4009-A2A9-59BD74A16777}" destId="{4BFB79BA-B060-4A27-AF81-153F302E293A}" srcOrd="0" destOrd="0" presId="urn:microsoft.com/office/officeart/2005/8/layout/venn1"/>
    <dgm:cxn modelId="{53BF3559-4805-4DA5-9FB7-95936E013B83}" type="presParOf" srcId="{A87AA875-EDC4-476F-BCEF-00C5B0FD4789}" destId="{8F588A90-9233-4837-92C8-B7D2DEFD553D}" srcOrd="0" destOrd="0" presId="urn:microsoft.com/office/officeart/2005/8/layout/venn1"/>
    <dgm:cxn modelId="{26735BF7-76D9-4267-B226-D208218DCCA6}" type="presParOf" srcId="{A87AA875-EDC4-476F-BCEF-00C5B0FD4789}" destId="{08F3E36F-CA1B-4B29-A008-ED050706D5AD}" srcOrd="1" destOrd="0" presId="urn:microsoft.com/office/officeart/2005/8/layout/venn1"/>
    <dgm:cxn modelId="{96B19E55-8357-4BEE-9C4E-B5C9E7961B88}" type="presParOf" srcId="{A87AA875-EDC4-476F-BCEF-00C5B0FD4789}" destId="{1A249A4F-528E-4ADE-86D2-04B01D31CF5C}" srcOrd="2" destOrd="0" presId="urn:microsoft.com/office/officeart/2005/8/layout/venn1"/>
    <dgm:cxn modelId="{376815F1-3C3B-46B4-A40A-DBE0FE187A5E}" type="presParOf" srcId="{A87AA875-EDC4-476F-BCEF-00C5B0FD4789}" destId="{FE205A98-2E7F-4A2A-909D-BA5B7BAD2027}" srcOrd="3" destOrd="0" presId="urn:microsoft.com/office/officeart/2005/8/layout/venn1"/>
    <dgm:cxn modelId="{19585164-5794-4DD2-BE0F-EFE57DD2430E}" type="presParOf" srcId="{A87AA875-EDC4-476F-BCEF-00C5B0FD4789}" destId="{32F223D0-7EAB-4722-BE05-F0B83BFD45FF}" srcOrd="4" destOrd="0" presId="urn:microsoft.com/office/officeart/2005/8/layout/venn1"/>
    <dgm:cxn modelId="{0B5F644C-17C3-4527-860D-EC39FAD07427}" type="presParOf" srcId="{A87AA875-EDC4-476F-BCEF-00C5B0FD4789}" destId="{9D5E041F-7918-462C-8E8C-B06BBC7C6690}" srcOrd="5" destOrd="0" presId="urn:microsoft.com/office/officeart/2005/8/layout/venn1"/>
    <dgm:cxn modelId="{3E23A9C4-2D5A-431B-90FE-EB5ED19718C3}" type="presParOf" srcId="{A87AA875-EDC4-476F-BCEF-00C5B0FD4789}" destId="{5824E6F3-EB29-4BB2-8E47-2F77190D49F0}" srcOrd="6" destOrd="0" presId="urn:microsoft.com/office/officeart/2005/8/layout/venn1"/>
    <dgm:cxn modelId="{F03557CF-C23C-4995-B9B0-60F6AE823930}" type="presParOf" srcId="{A87AA875-EDC4-476F-BCEF-00C5B0FD4789}" destId="{4BFB79BA-B060-4A27-AF81-153F302E293A}" srcOrd="7" destOrd="0" presId="urn:microsoft.com/office/officeart/2005/8/layout/venn1"/>
    <dgm:cxn modelId="{F4A2AFCF-882A-48E3-AA6D-BB398031E6C6}" type="presParOf" srcId="{A87AA875-EDC4-476F-BCEF-00C5B0FD4789}" destId="{70505434-3B9C-447A-AB16-07BC1680A9F3}" srcOrd="8" destOrd="0" presId="urn:microsoft.com/office/officeart/2005/8/layout/venn1"/>
    <dgm:cxn modelId="{A22A81B2-C632-41D2-98BC-699BF22ACB63}" type="presParOf" srcId="{A87AA875-EDC4-476F-BCEF-00C5B0FD4789}" destId="{76686E92-F7CD-4886-BD9A-086DFCF6F2A9}" srcOrd="9" destOrd="0" presId="urn:microsoft.com/office/officeart/2005/8/layout/venn1"/>
    <dgm:cxn modelId="{DE8D6F42-0145-47CF-BC1A-B2A78147AB52}" type="presParOf" srcId="{A87AA875-EDC4-476F-BCEF-00C5B0FD4789}" destId="{6D34FE6A-D1DA-4FE8-86FE-F97DEDEE3D2F}" srcOrd="10" destOrd="0" presId="urn:microsoft.com/office/officeart/2005/8/layout/venn1"/>
    <dgm:cxn modelId="{5FDA1AF2-4005-41E1-931E-9BEB6A4076E1}" type="presParOf" srcId="{A87AA875-EDC4-476F-BCEF-00C5B0FD4789}" destId="{BEC94205-83E5-4536-A8AC-68B3F5CFC4EB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B68E18-8783-48D2-981E-350DD7F77E7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35E52-4F09-4CCC-944C-E2A4CFFB3852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en-US" smtClean="0"/>
            <a:t>Companies tapping into big data for operational improvements. </a:t>
          </a:r>
          <a:endParaRPr lang="en-US"/>
        </a:p>
      </dgm:t>
    </dgm:pt>
    <dgm:pt modelId="{95B14332-3224-42B2-A4EF-630EE2E08FF6}" type="parTrans" cxnId="{A0BFA832-736E-42AC-8A0F-2E55C8D54B53}">
      <dgm:prSet/>
      <dgm:spPr/>
      <dgm:t>
        <a:bodyPr/>
        <a:lstStyle/>
        <a:p>
          <a:endParaRPr lang="en-US"/>
        </a:p>
      </dgm:t>
    </dgm:pt>
    <dgm:pt modelId="{60425B41-A47F-4681-82DE-B19465A46F3D}" type="sibTrans" cxnId="{A0BFA832-736E-42AC-8A0F-2E55C8D54B53}">
      <dgm:prSet/>
      <dgm:spPr/>
      <dgm:t>
        <a:bodyPr/>
        <a:lstStyle/>
        <a:p>
          <a:endParaRPr lang="en-US"/>
        </a:p>
      </dgm:t>
    </dgm:pt>
    <dgm:pt modelId="{AAF29EC4-999F-4D21-9125-E20AE001823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Data on volume of import/export available publicly. </a:t>
          </a:r>
          <a:endParaRPr lang="en-US" dirty="0"/>
        </a:p>
      </dgm:t>
    </dgm:pt>
    <dgm:pt modelId="{4D77FD23-EEF5-43E9-B5E1-D07C0ACD5089}" type="parTrans" cxnId="{A14A44F0-D192-474E-A964-29DC164428CC}">
      <dgm:prSet/>
      <dgm:spPr/>
      <dgm:t>
        <a:bodyPr/>
        <a:lstStyle/>
        <a:p>
          <a:endParaRPr lang="en-US"/>
        </a:p>
      </dgm:t>
    </dgm:pt>
    <dgm:pt modelId="{5A36FD0D-ED63-4A6E-8351-D4ED5D0DD846}" type="sibTrans" cxnId="{A14A44F0-D192-474E-A964-29DC164428CC}">
      <dgm:prSet/>
      <dgm:spPr/>
      <dgm:t>
        <a:bodyPr/>
        <a:lstStyle/>
        <a:p>
          <a:endParaRPr lang="en-US"/>
        </a:p>
      </dgm:t>
    </dgm:pt>
    <dgm:pt modelId="{049E8519-AACA-4105-96DD-17C9DF4C0F41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Link this data for business’s planning for the next geo location.</a:t>
          </a:r>
          <a:endParaRPr lang="en-US" dirty="0"/>
        </a:p>
      </dgm:t>
    </dgm:pt>
    <dgm:pt modelId="{04B13004-802F-4AAC-8C23-9D6A25CA0DD7}" type="parTrans" cxnId="{57E12030-E32E-42CA-8578-ED880D67494B}">
      <dgm:prSet/>
      <dgm:spPr/>
      <dgm:t>
        <a:bodyPr/>
        <a:lstStyle/>
        <a:p>
          <a:endParaRPr lang="en-US"/>
        </a:p>
      </dgm:t>
    </dgm:pt>
    <dgm:pt modelId="{7175484D-A04A-4B34-9665-8AB617CDAF39}" type="sibTrans" cxnId="{57E12030-E32E-42CA-8578-ED880D67494B}">
      <dgm:prSet/>
      <dgm:spPr/>
      <dgm:t>
        <a:bodyPr/>
        <a:lstStyle/>
        <a:p>
          <a:endParaRPr lang="en-US"/>
        </a:p>
      </dgm:t>
    </dgm:pt>
    <dgm:pt modelId="{C64DE4E3-CC6E-4CEE-9298-B3FCA5B7D325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en-US" smtClean="0"/>
            <a:t>Based on data of employees globally</a:t>
          </a:r>
          <a:endParaRPr lang="en-US"/>
        </a:p>
      </dgm:t>
    </dgm:pt>
    <dgm:pt modelId="{3A812E55-3E1C-4B96-9E45-EC64C8A5A86B}" type="parTrans" cxnId="{DC5C2689-24EB-4BE0-9570-E69787870505}">
      <dgm:prSet/>
      <dgm:spPr/>
      <dgm:t>
        <a:bodyPr/>
        <a:lstStyle/>
        <a:p>
          <a:endParaRPr lang="en-US"/>
        </a:p>
      </dgm:t>
    </dgm:pt>
    <dgm:pt modelId="{64E2E25A-C9AB-456C-B1AD-032D649040D2}" type="sibTrans" cxnId="{DC5C2689-24EB-4BE0-9570-E69787870505}">
      <dgm:prSet/>
      <dgm:spPr/>
      <dgm:t>
        <a:bodyPr/>
        <a:lstStyle/>
        <a:p>
          <a:endParaRPr lang="en-US"/>
        </a:p>
      </dgm:t>
    </dgm:pt>
    <dgm:pt modelId="{59132BDD-6AC0-4A80-ADAD-85925375F45C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Harness big data for improved talent acquisition and talent management purposes </a:t>
          </a:r>
          <a:endParaRPr lang="en-US" dirty="0"/>
        </a:p>
      </dgm:t>
    </dgm:pt>
    <dgm:pt modelId="{FA2F5D15-3566-40AA-9A5D-D277D411EBB5}" type="parTrans" cxnId="{73F4D879-0112-4AA4-A67C-730EF153B598}">
      <dgm:prSet/>
      <dgm:spPr/>
      <dgm:t>
        <a:bodyPr/>
        <a:lstStyle/>
        <a:p>
          <a:endParaRPr lang="en-US"/>
        </a:p>
      </dgm:t>
    </dgm:pt>
    <dgm:pt modelId="{6A28C235-08D2-4FB0-93C3-5F659A3EBE62}" type="sibTrans" cxnId="{73F4D879-0112-4AA4-A67C-730EF153B598}">
      <dgm:prSet/>
      <dgm:spPr/>
      <dgm:t>
        <a:bodyPr/>
        <a:lstStyle/>
        <a:p>
          <a:endParaRPr lang="en-US"/>
        </a:p>
      </dgm:t>
    </dgm:pt>
    <dgm:pt modelId="{FC509C38-7720-4FF0-9A6D-C4138BBAF9B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HR analytics permit business leaders to compare and benchmark talent in their companies across staff, groups and even other companies.</a:t>
          </a:r>
          <a:endParaRPr lang="en-US" dirty="0"/>
        </a:p>
      </dgm:t>
    </dgm:pt>
    <dgm:pt modelId="{23F7DA38-23F7-448F-A459-19EBEF5425A3}" type="parTrans" cxnId="{7A4B7BB6-0421-49AF-9DA0-09F2F764C56B}">
      <dgm:prSet/>
      <dgm:spPr/>
      <dgm:t>
        <a:bodyPr/>
        <a:lstStyle/>
        <a:p>
          <a:endParaRPr lang="en-US"/>
        </a:p>
      </dgm:t>
    </dgm:pt>
    <dgm:pt modelId="{A6567A91-4D9E-4377-86B5-929A5F28E3D8}" type="sibTrans" cxnId="{7A4B7BB6-0421-49AF-9DA0-09F2F764C56B}">
      <dgm:prSet/>
      <dgm:spPr/>
      <dgm:t>
        <a:bodyPr/>
        <a:lstStyle/>
        <a:p>
          <a:endParaRPr lang="en-US"/>
        </a:p>
      </dgm:t>
    </dgm:pt>
    <dgm:pt modelId="{B4374ED6-6894-4319-80DD-C4652E09F6BD}" type="pres">
      <dgm:prSet presAssocID="{D7B68E18-8783-48D2-981E-350DD7F77E7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66DA9-65A1-4EDA-B098-990EFC124717}" type="pres">
      <dgm:prSet presAssocID="{A3335E52-4F09-4CCC-944C-E2A4CFFB3852}" presName="circle1" presStyleLbl="node1" presStyleIdx="0" presStyleCnt="6"/>
      <dgm:spPr>
        <a:solidFill>
          <a:schemeClr val="accent2">
            <a:lumMod val="75000"/>
          </a:schemeClr>
        </a:solidFill>
      </dgm:spPr>
    </dgm:pt>
    <dgm:pt modelId="{022D1C67-C041-4372-A35D-92B0F3FF1512}" type="pres">
      <dgm:prSet presAssocID="{A3335E52-4F09-4CCC-944C-E2A4CFFB3852}" presName="space" presStyleCnt="0"/>
      <dgm:spPr/>
    </dgm:pt>
    <dgm:pt modelId="{8B3CAA93-FBDF-4849-B182-C4A0410C1C4F}" type="pres">
      <dgm:prSet presAssocID="{A3335E52-4F09-4CCC-944C-E2A4CFFB3852}" presName="rect1" presStyleLbl="alignAcc1" presStyleIdx="0" presStyleCnt="6"/>
      <dgm:spPr/>
      <dgm:t>
        <a:bodyPr/>
        <a:lstStyle/>
        <a:p>
          <a:endParaRPr lang="en-US"/>
        </a:p>
      </dgm:t>
    </dgm:pt>
    <dgm:pt modelId="{DF2927C0-78DB-43B5-8C7A-91BD58B4BC8F}" type="pres">
      <dgm:prSet presAssocID="{AAF29EC4-999F-4D21-9125-E20AE0018238}" presName="vertSpace2" presStyleLbl="node1" presStyleIdx="0" presStyleCnt="6"/>
      <dgm:spPr/>
    </dgm:pt>
    <dgm:pt modelId="{5F6C9606-472E-4DFC-8F73-7FFB59732FDF}" type="pres">
      <dgm:prSet presAssocID="{AAF29EC4-999F-4D21-9125-E20AE0018238}" presName="circle2" presStyleLbl="node1" presStyleIdx="1" presStyleCnt="6"/>
      <dgm:spPr>
        <a:solidFill>
          <a:schemeClr val="accent2">
            <a:lumMod val="75000"/>
          </a:schemeClr>
        </a:solidFill>
      </dgm:spPr>
    </dgm:pt>
    <dgm:pt modelId="{45B79EF5-7CD4-4894-A9A5-9FB058520EFE}" type="pres">
      <dgm:prSet presAssocID="{AAF29EC4-999F-4D21-9125-E20AE0018238}" presName="rect2" presStyleLbl="alignAcc1" presStyleIdx="1" presStyleCnt="6"/>
      <dgm:spPr/>
      <dgm:t>
        <a:bodyPr/>
        <a:lstStyle/>
        <a:p>
          <a:endParaRPr lang="en-US"/>
        </a:p>
      </dgm:t>
    </dgm:pt>
    <dgm:pt modelId="{25063A16-4D8E-482A-99D4-06ED3AA14DD7}" type="pres">
      <dgm:prSet presAssocID="{049E8519-AACA-4105-96DD-17C9DF4C0F41}" presName="vertSpace3" presStyleLbl="node1" presStyleIdx="1" presStyleCnt="6"/>
      <dgm:spPr/>
    </dgm:pt>
    <dgm:pt modelId="{DFCC83B9-FC78-4A42-9EA7-9C52D201B0B3}" type="pres">
      <dgm:prSet presAssocID="{049E8519-AACA-4105-96DD-17C9DF4C0F41}" presName="circle3" presStyleLbl="node1" presStyleIdx="2" presStyleCnt="6"/>
      <dgm:spPr>
        <a:solidFill>
          <a:schemeClr val="accent2">
            <a:lumMod val="75000"/>
          </a:schemeClr>
        </a:solidFill>
      </dgm:spPr>
    </dgm:pt>
    <dgm:pt modelId="{310071EA-4AE1-4389-B303-81EEE4C9DD4E}" type="pres">
      <dgm:prSet presAssocID="{049E8519-AACA-4105-96DD-17C9DF4C0F41}" presName="rect3" presStyleLbl="alignAcc1" presStyleIdx="2" presStyleCnt="6"/>
      <dgm:spPr/>
      <dgm:t>
        <a:bodyPr/>
        <a:lstStyle/>
        <a:p>
          <a:endParaRPr lang="en-US"/>
        </a:p>
      </dgm:t>
    </dgm:pt>
    <dgm:pt modelId="{3C0C834F-FEA0-4ECA-8411-503D01EFB419}" type="pres">
      <dgm:prSet presAssocID="{C64DE4E3-CC6E-4CEE-9298-B3FCA5B7D325}" presName="vertSpace4" presStyleLbl="node1" presStyleIdx="2" presStyleCnt="6"/>
      <dgm:spPr/>
    </dgm:pt>
    <dgm:pt modelId="{D987D09C-3C2C-4680-942B-08C6520639D4}" type="pres">
      <dgm:prSet presAssocID="{C64DE4E3-CC6E-4CEE-9298-B3FCA5B7D325}" presName="circle4" presStyleLbl="node1" presStyleIdx="3" presStyleCnt="6"/>
      <dgm:spPr>
        <a:solidFill>
          <a:schemeClr val="accent2">
            <a:lumMod val="75000"/>
          </a:schemeClr>
        </a:solidFill>
      </dgm:spPr>
    </dgm:pt>
    <dgm:pt modelId="{9AC63797-5183-427C-B117-607BE18A5FCE}" type="pres">
      <dgm:prSet presAssocID="{C64DE4E3-CC6E-4CEE-9298-B3FCA5B7D325}" presName="rect4" presStyleLbl="alignAcc1" presStyleIdx="3" presStyleCnt="6"/>
      <dgm:spPr/>
      <dgm:t>
        <a:bodyPr/>
        <a:lstStyle/>
        <a:p>
          <a:endParaRPr lang="en-US"/>
        </a:p>
      </dgm:t>
    </dgm:pt>
    <dgm:pt modelId="{EAA0F2FD-513A-4EBA-97D3-7BE62B933A69}" type="pres">
      <dgm:prSet presAssocID="{59132BDD-6AC0-4A80-ADAD-85925375F45C}" presName="vertSpace5" presStyleLbl="node1" presStyleIdx="3" presStyleCnt="6"/>
      <dgm:spPr/>
    </dgm:pt>
    <dgm:pt modelId="{47FD816C-B5D0-4621-A81F-18AA6B79F0F1}" type="pres">
      <dgm:prSet presAssocID="{59132BDD-6AC0-4A80-ADAD-85925375F45C}" presName="circle5" presStyleLbl="node1" presStyleIdx="4" presStyleCnt="6"/>
      <dgm:spPr>
        <a:solidFill>
          <a:schemeClr val="accent2">
            <a:lumMod val="75000"/>
          </a:schemeClr>
        </a:solidFill>
      </dgm:spPr>
    </dgm:pt>
    <dgm:pt modelId="{BC06683D-2E09-4C10-B690-8396C4BDD94F}" type="pres">
      <dgm:prSet presAssocID="{59132BDD-6AC0-4A80-ADAD-85925375F45C}" presName="rect5" presStyleLbl="alignAcc1" presStyleIdx="4" presStyleCnt="6"/>
      <dgm:spPr/>
      <dgm:t>
        <a:bodyPr/>
        <a:lstStyle/>
        <a:p>
          <a:endParaRPr lang="en-US"/>
        </a:p>
      </dgm:t>
    </dgm:pt>
    <dgm:pt modelId="{F741543D-E9DE-4EAC-B9F0-AA004DF95816}" type="pres">
      <dgm:prSet presAssocID="{FC509C38-7720-4FF0-9A6D-C4138BBAF9B6}" presName="vertSpace6" presStyleLbl="node1" presStyleIdx="4" presStyleCnt="6"/>
      <dgm:spPr/>
    </dgm:pt>
    <dgm:pt modelId="{A253343B-F7F0-4086-82E9-D2A1ADD82031}" type="pres">
      <dgm:prSet presAssocID="{FC509C38-7720-4FF0-9A6D-C4138BBAF9B6}" presName="circle6" presStyleLbl="node1" presStyleIdx="5" presStyleCnt="6"/>
      <dgm:spPr>
        <a:solidFill>
          <a:schemeClr val="accent2">
            <a:lumMod val="75000"/>
          </a:schemeClr>
        </a:solidFill>
      </dgm:spPr>
    </dgm:pt>
    <dgm:pt modelId="{5D46FE56-6148-49DC-98AB-D31EDCAD3BBB}" type="pres">
      <dgm:prSet presAssocID="{FC509C38-7720-4FF0-9A6D-C4138BBAF9B6}" presName="rect6" presStyleLbl="alignAcc1" presStyleIdx="5" presStyleCnt="6"/>
      <dgm:spPr/>
      <dgm:t>
        <a:bodyPr/>
        <a:lstStyle/>
        <a:p>
          <a:endParaRPr lang="en-US"/>
        </a:p>
      </dgm:t>
    </dgm:pt>
    <dgm:pt modelId="{58D8A3BB-F8C5-433F-B303-49CCDA208923}" type="pres">
      <dgm:prSet presAssocID="{A3335E52-4F09-4CCC-944C-E2A4CFFB3852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8CC45-54A8-472A-B3E4-3B515C2932FE}" type="pres">
      <dgm:prSet presAssocID="{AAF29EC4-999F-4D21-9125-E20AE0018238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251E3-8524-4A8C-B0D1-118E9DCB3971}" type="pres">
      <dgm:prSet presAssocID="{049E8519-AACA-4105-96DD-17C9DF4C0F41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87532-38CD-496E-B978-5266165B10F3}" type="pres">
      <dgm:prSet presAssocID="{C64DE4E3-CC6E-4CEE-9298-B3FCA5B7D325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7F1B7-8A68-41FD-8258-C7770D2F776F}" type="pres">
      <dgm:prSet presAssocID="{59132BDD-6AC0-4A80-ADAD-85925375F45C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7723B-4636-4781-97ED-CCECEB4E0BE9}" type="pres">
      <dgm:prSet presAssocID="{FC509C38-7720-4FF0-9A6D-C4138BBAF9B6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5C2689-24EB-4BE0-9570-E69787870505}" srcId="{D7B68E18-8783-48D2-981E-350DD7F77E72}" destId="{C64DE4E3-CC6E-4CEE-9298-B3FCA5B7D325}" srcOrd="3" destOrd="0" parTransId="{3A812E55-3E1C-4B96-9E45-EC64C8A5A86B}" sibTransId="{64E2E25A-C9AB-456C-B1AD-032D649040D2}"/>
    <dgm:cxn modelId="{B484B51D-4EBB-4280-AB38-2E6688E01730}" type="presOf" srcId="{A3335E52-4F09-4CCC-944C-E2A4CFFB3852}" destId="{58D8A3BB-F8C5-433F-B303-49CCDA208923}" srcOrd="1" destOrd="0" presId="urn:microsoft.com/office/officeart/2005/8/layout/target3"/>
    <dgm:cxn modelId="{73F4D879-0112-4AA4-A67C-730EF153B598}" srcId="{D7B68E18-8783-48D2-981E-350DD7F77E72}" destId="{59132BDD-6AC0-4A80-ADAD-85925375F45C}" srcOrd="4" destOrd="0" parTransId="{FA2F5D15-3566-40AA-9A5D-D277D411EBB5}" sibTransId="{6A28C235-08D2-4FB0-93C3-5F659A3EBE62}"/>
    <dgm:cxn modelId="{8B08998F-5E04-473B-8AD2-8563E7336B6E}" type="presOf" srcId="{C64DE4E3-CC6E-4CEE-9298-B3FCA5B7D325}" destId="{49887532-38CD-496E-B978-5266165B10F3}" srcOrd="1" destOrd="0" presId="urn:microsoft.com/office/officeart/2005/8/layout/target3"/>
    <dgm:cxn modelId="{D3854E72-5565-4795-AEDB-7162230DF2DA}" type="presOf" srcId="{049E8519-AACA-4105-96DD-17C9DF4C0F41}" destId="{565251E3-8524-4A8C-B0D1-118E9DCB3971}" srcOrd="1" destOrd="0" presId="urn:microsoft.com/office/officeart/2005/8/layout/target3"/>
    <dgm:cxn modelId="{F235C7EE-F9DF-4648-BAC2-007F56B5E4E2}" type="presOf" srcId="{FC509C38-7720-4FF0-9A6D-C4138BBAF9B6}" destId="{4317723B-4636-4781-97ED-CCECEB4E0BE9}" srcOrd="1" destOrd="0" presId="urn:microsoft.com/office/officeart/2005/8/layout/target3"/>
    <dgm:cxn modelId="{A14A44F0-D192-474E-A964-29DC164428CC}" srcId="{D7B68E18-8783-48D2-981E-350DD7F77E72}" destId="{AAF29EC4-999F-4D21-9125-E20AE0018238}" srcOrd="1" destOrd="0" parTransId="{4D77FD23-EEF5-43E9-B5E1-D07C0ACD5089}" sibTransId="{5A36FD0D-ED63-4A6E-8351-D4ED5D0DD846}"/>
    <dgm:cxn modelId="{A0BFA832-736E-42AC-8A0F-2E55C8D54B53}" srcId="{D7B68E18-8783-48D2-981E-350DD7F77E72}" destId="{A3335E52-4F09-4CCC-944C-E2A4CFFB3852}" srcOrd="0" destOrd="0" parTransId="{95B14332-3224-42B2-A4EF-630EE2E08FF6}" sibTransId="{60425B41-A47F-4681-82DE-B19465A46F3D}"/>
    <dgm:cxn modelId="{57E12030-E32E-42CA-8578-ED880D67494B}" srcId="{D7B68E18-8783-48D2-981E-350DD7F77E72}" destId="{049E8519-AACA-4105-96DD-17C9DF4C0F41}" srcOrd="2" destOrd="0" parTransId="{04B13004-802F-4AAC-8C23-9D6A25CA0DD7}" sibTransId="{7175484D-A04A-4B34-9665-8AB617CDAF39}"/>
    <dgm:cxn modelId="{BC018ED2-B685-480D-96F7-8E9B0FA17981}" type="presOf" srcId="{59132BDD-6AC0-4A80-ADAD-85925375F45C}" destId="{BC06683D-2E09-4C10-B690-8396C4BDD94F}" srcOrd="0" destOrd="0" presId="urn:microsoft.com/office/officeart/2005/8/layout/target3"/>
    <dgm:cxn modelId="{77F886F8-57B2-42E4-86F8-59ED388F583C}" type="presOf" srcId="{A3335E52-4F09-4CCC-944C-E2A4CFFB3852}" destId="{8B3CAA93-FBDF-4849-B182-C4A0410C1C4F}" srcOrd="0" destOrd="0" presId="urn:microsoft.com/office/officeart/2005/8/layout/target3"/>
    <dgm:cxn modelId="{BA05AF4C-D507-4E92-A65A-49E01EBD4943}" type="presOf" srcId="{049E8519-AACA-4105-96DD-17C9DF4C0F41}" destId="{310071EA-4AE1-4389-B303-81EEE4C9DD4E}" srcOrd="0" destOrd="0" presId="urn:microsoft.com/office/officeart/2005/8/layout/target3"/>
    <dgm:cxn modelId="{65F790B0-1446-437A-A87A-413F4D65221A}" type="presOf" srcId="{AAF29EC4-999F-4D21-9125-E20AE0018238}" destId="{45B79EF5-7CD4-4894-A9A5-9FB058520EFE}" srcOrd="0" destOrd="0" presId="urn:microsoft.com/office/officeart/2005/8/layout/target3"/>
    <dgm:cxn modelId="{1D2FE4B6-B989-4054-86B9-626CF270A12D}" type="presOf" srcId="{C64DE4E3-CC6E-4CEE-9298-B3FCA5B7D325}" destId="{9AC63797-5183-427C-B117-607BE18A5FCE}" srcOrd="0" destOrd="0" presId="urn:microsoft.com/office/officeart/2005/8/layout/target3"/>
    <dgm:cxn modelId="{0138C5A1-CCFC-4A14-843D-1DAC6B0FBF7A}" type="presOf" srcId="{59132BDD-6AC0-4A80-ADAD-85925375F45C}" destId="{6157F1B7-8A68-41FD-8258-C7770D2F776F}" srcOrd="1" destOrd="0" presId="urn:microsoft.com/office/officeart/2005/8/layout/target3"/>
    <dgm:cxn modelId="{3A1DBCC7-4E80-4A8E-A05E-F651458CC172}" type="presOf" srcId="{AAF29EC4-999F-4D21-9125-E20AE0018238}" destId="{6D58CC45-54A8-472A-B3E4-3B515C2932FE}" srcOrd="1" destOrd="0" presId="urn:microsoft.com/office/officeart/2005/8/layout/target3"/>
    <dgm:cxn modelId="{7A4B7BB6-0421-49AF-9DA0-09F2F764C56B}" srcId="{D7B68E18-8783-48D2-981E-350DD7F77E72}" destId="{FC509C38-7720-4FF0-9A6D-C4138BBAF9B6}" srcOrd="5" destOrd="0" parTransId="{23F7DA38-23F7-448F-A459-19EBEF5425A3}" sibTransId="{A6567A91-4D9E-4377-86B5-929A5F28E3D8}"/>
    <dgm:cxn modelId="{0BD88351-4E12-419C-AB46-178D6E73039C}" type="presOf" srcId="{D7B68E18-8783-48D2-981E-350DD7F77E72}" destId="{B4374ED6-6894-4319-80DD-C4652E09F6BD}" srcOrd="0" destOrd="0" presId="urn:microsoft.com/office/officeart/2005/8/layout/target3"/>
    <dgm:cxn modelId="{56688109-C92E-4520-85BF-B05D9EF06069}" type="presOf" srcId="{FC509C38-7720-4FF0-9A6D-C4138BBAF9B6}" destId="{5D46FE56-6148-49DC-98AB-D31EDCAD3BBB}" srcOrd="0" destOrd="0" presId="urn:microsoft.com/office/officeart/2005/8/layout/target3"/>
    <dgm:cxn modelId="{850BC4E0-DA47-46DF-A62F-030A3D1058B9}" type="presParOf" srcId="{B4374ED6-6894-4319-80DD-C4652E09F6BD}" destId="{59D66DA9-65A1-4EDA-B098-990EFC124717}" srcOrd="0" destOrd="0" presId="urn:microsoft.com/office/officeart/2005/8/layout/target3"/>
    <dgm:cxn modelId="{8F3C65C1-D5AF-44E5-9AE1-3E29404ADD17}" type="presParOf" srcId="{B4374ED6-6894-4319-80DD-C4652E09F6BD}" destId="{022D1C67-C041-4372-A35D-92B0F3FF1512}" srcOrd="1" destOrd="0" presId="urn:microsoft.com/office/officeart/2005/8/layout/target3"/>
    <dgm:cxn modelId="{44772DA3-2199-4086-A271-535B9D274A3D}" type="presParOf" srcId="{B4374ED6-6894-4319-80DD-C4652E09F6BD}" destId="{8B3CAA93-FBDF-4849-B182-C4A0410C1C4F}" srcOrd="2" destOrd="0" presId="urn:microsoft.com/office/officeart/2005/8/layout/target3"/>
    <dgm:cxn modelId="{0AD960A2-EB5D-4448-BD8E-51F65C74EF28}" type="presParOf" srcId="{B4374ED6-6894-4319-80DD-C4652E09F6BD}" destId="{DF2927C0-78DB-43B5-8C7A-91BD58B4BC8F}" srcOrd="3" destOrd="0" presId="urn:microsoft.com/office/officeart/2005/8/layout/target3"/>
    <dgm:cxn modelId="{35F457A7-7255-4119-AF00-0BE899723F0A}" type="presParOf" srcId="{B4374ED6-6894-4319-80DD-C4652E09F6BD}" destId="{5F6C9606-472E-4DFC-8F73-7FFB59732FDF}" srcOrd="4" destOrd="0" presId="urn:microsoft.com/office/officeart/2005/8/layout/target3"/>
    <dgm:cxn modelId="{121066F5-9D12-4D8E-A099-F0E61E672701}" type="presParOf" srcId="{B4374ED6-6894-4319-80DD-C4652E09F6BD}" destId="{45B79EF5-7CD4-4894-A9A5-9FB058520EFE}" srcOrd="5" destOrd="0" presId="urn:microsoft.com/office/officeart/2005/8/layout/target3"/>
    <dgm:cxn modelId="{75257967-6EC6-4D31-9D24-E52FE87DA62F}" type="presParOf" srcId="{B4374ED6-6894-4319-80DD-C4652E09F6BD}" destId="{25063A16-4D8E-482A-99D4-06ED3AA14DD7}" srcOrd="6" destOrd="0" presId="urn:microsoft.com/office/officeart/2005/8/layout/target3"/>
    <dgm:cxn modelId="{1ADE6BE8-F6C8-4D80-BDC0-93747A70D14D}" type="presParOf" srcId="{B4374ED6-6894-4319-80DD-C4652E09F6BD}" destId="{DFCC83B9-FC78-4A42-9EA7-9C52D201B0B3}" srcOrd="7" destOrd="0" presId="urn:microsoft.com/office/officeart/2005/8/layout/target3"/>
    <dgm:cxn modelId="{61FC3117-81C4-4CB7-8B51-7634822F0E98}" type="presParOf" srcId="{B4374ED6-6894-4319-80DD-C4652E09F6BD}" destId="{310071EA-4AE1-4389-B303-81EEE4C9DD4E}" srcOrd="8" destOrd="0" presId="urn:microsoft.com/office/officeart/2005/8/layout/target3"/>
    <dgm:cxn modelId="{73CE271D-CC5F-4674-9783-DF0DD2816F60}" type="presParOf" srcId="{B4374ED6-6894-4319-80DD-C4652E09F6BD}" destId="{3C0C834F-FEA0-4ECA-8411-503D01EFB419}" srcOrd="9" destOrd="0" presId="urn:microsoft.com/office/officeart/2005/8/layout/target3"/>
    <dgm:cxn modelId="{392515C2-66AC-4265-8326-FA6C432874BB}" type="presParOf" srcId="{B4374ED6-6894-4319-80DD-C4652E09F6BD}" destId="{D987D09C-3C2C-4680-942B-08C6520639D4}" srcOrd="10" destOrd="0" presId="urn:microsoft.com/office/officeart/2005/8/layout/target3"/>
    <dgm:cxn modelId="{428462A8-0208-460E-9B1B-3DBDC53BEFF7}" type="presParOf" srcId="{B4374ED6-6894-4319-80DD-C4652E09F6BD}" destId="{9AC63797-5183-427C-B117-607BE18A5FCE}" srcOrd="11" destOrd="0" presId="urn:microsoft.com/office/officeart/2005/8/layout/target3"/>
    <dgm:cxn modelId="{65EB96DD-7037-4FC0-BC5F-390DC2AE1B08}" type="presParOf" srcId="{B4374ED6-6894-4319-80DD-C4652E09F6BD}" destId="{EAA0F2FD-513A-4EBA-97D3-7BE62B933A69}" srcOrd="12" destOrd="0" presId="urn:microsoft.com/office/officeart/2005/8/layout/target3"/>
    <dgm:cxn modelId="{83E923C1-0DBC-4C83-8941-9307B4B37354}" type="presParOf" srcId="{B4374ED6-6894-4319-80DD-C4652E09F6BD}" destId="{47FD816C-B5D0-4621-A81F-18AA6B79F0F1}" srcOrd="13" destOrd="0" presId="urn:microsoft.com/office/officeart/2005/8/layout/target3"/>
    <dgm:cxn modelId="{AEAA5C09-1ABC-49D1-9F51-E5CD31B7157A}" type="presParOf" srcId="{B4374ED6-6894-4319-80DD-C4652E09F6BD}" destId="{BC06683D-2E09-4C10-B690-8396C4BDD94F}" srcOrd="14" destOrd="0" presId="urn:microsoft.com/office/officeart/2005/8/layout/target3"/>
    <dgm:cxn modelId="{3B701866-2883-426A-BED8-EAA616814F61}" type="presParOf" srcId="{B4374ED6-6894-4319-80DD-C4652E09F6BD}" destId="{F741543D-E9DE-4EAC-B9F0-AA004DF95816}" srcOrd="15" destOrd="0" presId="urn:microsoft.com/office/officeart/2005/8/layout/target3"/>
    <dgm:cxn modelId="{D2F8EDC9-6D14-42EA-92E8-1345B59E44B7}" type="presParOf" srcId="{B4374ED6-6894-4319-80DD-C4652E09F6BD}" destId="{A253343B-F7F0-4086-82E9-D2A1ADD82031}" srcOrd="16" destOrd="0" presId="urn:microsoft.com/office/officeart/2005/8/layout/target3"/>
    <dgm:cxn modelId="{E13F231C-C6E9-4400-9ED9-95606EF22D40}" type="presParOf" srcId="{B4374ED6-6894-4319-80DD-C4652E09F6BD}" destId="{5D46FE56-6148-49DC-98AB-D31EDCAD3BBB}" srcOrd="17" destOrd="0" presId="urn:microsoft.com/office/officeart/2005/8/layout/target3"/>
    <dgm:cxn modelId="{65FE89CF-92A3-4657-9A01-FE11616BDCE5}" type="presParOf" srcId="{B4374ED6-6894-4319-80DD-C4652E09F6BD}" destId="{58D8A3BB-F8C5-433F-B303-49CCDA208923}" srcOrd="18" destOrd="0" presId="urn:microsoft.com/office/officeart/2005/8/layout/target3"/>
    <dgm:cxn modelId="{9C2BE917-F797-4167-AE75-3BB12A874B7D}" type="presParOf" srcId="{B4374ED6-6894-4319-80DD-C4652E09F6BD}" destId="{6D58CC45-54A8-472A-B3E4-3B515C2932FE}" srcOrd="19" destOrd="0" presId="urn:microsoft.com/office/officeart/2005/8/layout/target3"/>
    <dgm:cxn modelId="{9A8DCD57-C9EF-4770-B895-C2BFDE419DFD}" type="presParOf" srcId="{B4374ED6-6894-4319-80DD-C4652E09F6BD}" destId="{565251E3-8524-4A8C-B0D1-118E9DCB3971}" srcOrd="20" destOrd="0" presId="urn:microsoft.com/office/officeart/2005/8/layout/target3"/>
    <dgm:cxn modelId="{3DC06C35-032F-4C72-B98D-FA9F325B2205}" type="presParOf" srcId="{B4374ED6-6894-4319-80DD-C4652E09F6BD}" destId="{49887532-38CD-496E-B978-5266165B10F3}" srcOrd="21" destOrd="0" presId="urn:microsoft.com/office/officeart/2005/8/layout/target3"/>
    <dgm:cxn modelId="{D0A49924-6A1B-49CA-94E3-857096EBC9AC}" type="presParOf" srcId="{B4374ED6-6894-4319-80DD-C4652E09F6BD}" destId="{6157F1B7-8A68-41FD-8258-C7770D2F776F}" srcOrd="22" destOrd="0" presId="urn:microsoft.com/office/officeart/2005/8/layout/target3"/>
    <dgm:cxn modelId="{CB9F225B-C033-40D3-B805-365F5C822320}" type="presParOf" srcId="{B4374ED6-6894-4319-80DD-C4652E09F6BD}" destId="{4317723B-4636-4781-97ED-CCECEB4E0BE9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E78BE2-80E9-48FC-A9A3-56646E317D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4CEC4-7C77-43F5-A5AC-9ECF5A411E67}">
      <dgm:prSet/>
      <dgm:spPr/>
      <dgm:t>
        <a:bodyPr/>
        <a:lstStyle/>
        <a:p>
          <a:pPr rtl="0"/>
          <a:r>
            <a:rPr lang="en-US" smtClean="0"/>
            <a:t>Many sources of data to consider, much of it publicly accessible</a:t>
          </a:r>
          <a:endParaRPr lang="en-US"/>
        </a:p>
      </dgm:t>
    </dgm:pt>
    <dgm:pt modelId="{3BD4936F-948E-44FC-B483-4EFF6E676013}" type="parTrans" cxnId="{70C3C491-7371-4C2B-A688-01CF3996CEFA}">
      <dgm:prSet/>
      <dgm:spPr/>
      <dgm:t>
        <a:bodyPr/>
        <a:lstStyle/>
        <a:p>
          <a:endParaRPr lang="en-US"/>
        </a:p>
      </dgm:t>
    </dgm:pt>
    <dgm:pt modelId="{78035D2C-1A2D-40A1-9EFA-33D0AA9F2818}" type="sibTrans" cxnId="{70C3C491-7371-4C2B-A688-01CF3996CEFA}">
      <dgm:prSet/>
      <dgm:spPr/>
      <dgm:t>
        <a:bodyPr/>
        <a:lstStyle/>
        <a:p>
          <a:endParaRPr lang="en-US"/>
        </a:p>
      </dgm:t>
    </dgm:pt>
    <dgm:pt modelId="{BF76C564-A93E-4FCF-8339-249594EE1FA1}">
      <dgm:prSet/>
      <dgm:spPr/>
      <dgm:t>
        <a:bodyPr/>
        <a:lstStyle/>
        <a:p>
          <a:pPr rtl="0"/>
          <a:r>
            <a:rPr lang="en-US" smtClean="0"/>
            <a:t>Using weather or meteorological data to plan operational asset management tasks</a:t>
          </a:r>
          <a:endParaRPr lang="en-US"/>
        </a:p>
      </dgm:t>
    </dgm:pt>
    <dgm:pt modelId="{1CDFD5C6-3310-482D-A4E5-AE19183AFEAD}" type="parTrans" cxnId="{2898F444-34A3-4155-B37B-7E80F758C240}">
      <dgm:prSet/>
      <dgm:spPr/>
      <dgm:t>
        <a:bodyPr/>
        <a:lstStyle/>
        <a:p>
          <a:endParaRPr lang="en-US"/>
        </a:p>
      </dgm:t>
    </dgm:pt>
    <dgm:pt modelId="{62C15920-871F-4DFD-9424-DCD09814DAA9}" type="sibTrans" cxnId="{2898F444-34A3-4155-B37B-7E80F758C240}">
      <dgm:prSet/>
      <dgm:spPr/>
      <dgm:t>
        <a:bodyPr/>
        <a:lstStyle/>
        <a:p>
          <a:endParaRPr lang="en-US"/>
        </a:p>
      </dgm:t>
    </dgm:pt>
    <dgm:pt modelId="{AA884940-5E80-4C98-8AFB-4297AF2E42F2}">
      <dgm:prSet/>
      <dgm:spPr/>
      <dgm:t>
        <a:bodyPr/>
        <a:lstStyle/>
        <a:p>
          <a:pPr rtl="0"/>
          <a:r>
            <a:rPr lang="en-US" dirty="0" smtClean="0"/>
            <a:t>Using census data to plan target markets or sales territorial realignments</a:t>
          </a:r>
          <a:endParaRPr lang="en-US" dirty="0"/>
        </a:p>
      </dgm:t>
    </dgm:pt>
    <dgm:pt modelId="{F6CAB5AB-46FA-45A8-9411-32C4EEE63098}" type="parTrans" cxnId="{AC6406C9-FAD8-45CA-B5CE-9358DBE30D72}">
      <dgm:prSet/>
      <dgm:spPr/>
      <dgm:t>
        <a:bodyPr/>
        <a:lstStyle/>
        <a:p>
          <a:endParaRPr lang="en-US"/>
        </a:p>
      </dgm:t>
    </dgm:pt>
    <dgm:pt modelId="{5EA29D95-F81D-4A99-AB75-33E6EEA1B58C}" type="sibTrans" cxnId="{AC6406C9-FAD8-45CA-B5CE-9358DBE30D72}">
      <dgm:prSet/>
      <dgm:spPr/>
      <dgm:t>
        <a:bodyPr/>
        <a:lstStyle/>
        <a:p>
          <a:endParaRPr lang="en-US"/>
        </a:p>
      </dgm:t>
    </dgm:pt>
    <dgm:pt modelId="{AFB2815B-9FA1-4A0A-AD8E-58C0324E9EB0}">
      <dgm:prSet/>
      <dgm:spPr/>
      <dgm:t>
        <a:bodyPr/>
        <a:lstStyle/>
        <a:p>
          <a:pPr rtl="0"/>
          <a:r>
            <a:rPr lang="en-US" dirty="0" smtClean="0"/>
            <a:t>Using geospatial data to improve supply chain logistics</a:t>
          </a:r>
          <a:endParaRPr lang="en-US" dirty="0"/>
        </a:p>
      </dgm:t>
    </dgm:pt>
    <dgm:pt modelId="{66EB6A21-BF8F-408A-B6D2-94611E142C2E}" type="parTrans" cxnId="{44C89435-2883-4CF8-AE45-8840F8F63FD6}">
      <dgm:prSet/>
      <dgm:spPr/>
      <dgm:t>
        <a:bodyPr/>
        <a:lstStyle/>
        <a:p>
          <a:endParaRPr lang="en-US"/>
        </a:p>
      </dgm:t>
    </dgm:pt>
    <dgm:pt modelId="{9658CD0D-FEC1-42FE-9BCE-830CD45BD57B}" type="sibTrans" cxnId="{44C89435-2883-4CF8-AE45-8840F8F63FD6}">
      <dgm:prSet/>
      <dgm:spPr/>
      <dgm:t>
        <a:bodyPr/>
        <a:lstStyle/>
        <a:p>
          <a:endParaRPr lang="en-US"/>
        </a:p>
      </dgm:t>
    </dgm:pt>
    <dgm:pt modelId="{980E524F-C38E-41C9-ACCD-FA29208412BF}">
      <dgm:prSet/>
      <dgm:spPr/>
      <dgm:t>
        <a:bodyPr/>
        <a:lstStyle/>
        <a:p>
          <a:pPr rtl="0"/>
          <a:r>
            <a:rPr lang="en-US" dirty="0" smtClean="0"/>
            <a:t>Using social listening to get out in front of product defects or minimize product recalls</a:t>
          </a:r>
          <a:endParaRPr lang="en-US" dirty="0"/>
        </a:p>
      </dgm:t>
    </dgm:pt>
    <dgm:pt modelId="{37B48457-B4DB-45AD-98D9-7DC003298AD7}" type="parTrans" cxnId="{67D9F283-7193-456B-B3B8-FE7048217486}">
      <dgm:prSet/>
      <dgm:spPr/>
      <dgm:t>
        <a:bodyPr/>
        <a:lstStyle/>
        <a:p>
          <a:endParaRPr lang="en-US"/>
        </a:p>
      </dgm:t>
    </dgm:pt>
    <dgm:pt modelId="{14FE4D05-BE7E-4527-93C6-601A55EB1FC2}" type="sibTrans" cxnId="{67D9F283-7193-456B-B3B8-FE7048217486}">
      <dgm:prSet/>
      <dgm:spPr/>
      <dgm:t>
        <a:bodyPr/>
        <a:lstStyle/>
        <a:p>
          <a:endParaRPr lang="en-US"/>
        </a:p>
      </dgm:t>
    </dgm:pt>
    <dgm:pt modelId="{FAD1274B-966E-4043-B81D-F3B917F205A4}">
      <dgm:prSet/>
      <dgm:spPr/>
      <dgm:t>
        <a:bodyPr/>
        <a:lstStyle/>
        <a:p>
          <a:pPr rtl="0"/>
          <a:r>
            <a:rPr lang="en-US" dirty="0" smtClean="0"/>
            <a:t>Using crowd sourced data to develop better products or tapping into social networks to understand product trends in real time.</a:t>
          </a:r>
          <a:endParaRPr lang="en-US" dirty="0"/>
        </a:p>
      </dgm:t>
    </dgm:pt>
    <dgm:pt modelId="{AECEB7FB-96C1-45B3-A208-86E2F5A3C351}" type="parTrans" cxnId="{5A12E859-F47F-4162-A926-AF13C837DF3C}">
      <dgm:prSet/>
      <dgm:spPr/>
      <dgm:t>
        <a:bodyPr/>
        <a:lstStyle/>
        <a:p>
          <a:endParaRPr lang="en-US"/>
        </a:p>
      </dgm:t>
    </dgm:pt>
    <dgm:pt modelId="{FAAE5FED-D02A-492B-AFDC-CE493B80031B}" type="sibTrans" cxnId="{5A12E859-F47F-4162-A926-AF13C837DF3C}">
      <dgm:prSet/>
      <dgm:spPr/>
      <dgm:t>
        <a:bodyPr/>
        <a:lstStyle/>
        <a:p>
          <a:endParaRPr lang="en-US"/>
        </a:p>
      </dgm:t>
    </dgm:pt>
    <dgm:pt modelId="{417621B5-D8B6-4B54-9679-BE92CC7CEDE5}">
      <dgm:prSet/>
      <dgm:spPr/>
      <dgm:t>
        <a:bodyPr/>
        <a:lstStyle/>
        <a:p>
          <a:pPr rtl="0"/>
          <a:r>
            <a:rPr lang="en-US" smtClean="0"/>
            <a:t>Big data made small and delivered timely and in context to users</a:t>
          </a:r>
          <a:endParaRPr lang="en-US"/>
        </a:p>
      </dgm:t>
    </dgm:pt>
    <dgm:pt modelId="{4D121057-0269-4A26-BBE3-EC66C9E68A1B}" type="parTrans" cxnId="{BC5DB580-96B5-4E31-88BF-719DF2684B80}">
      <dgm:prSet/>
      <dgm:spPr/>
      <dgm:t>
        <a:bodyPr/>
        <a:lstStyle/>
        <a:p>
          <a:endParaRPr lang="en-US"/>
        </a:p>
      </dgm:t>
    </dgm:pt>
    <dgm:pt modelId="{D077F626-9D3B-4E4E-9D4A-EB154CAD68EB}" type="sibTrans" cxnId="{BC5DB580-96B5-4E31-88BF-719DF2684B80}">
      <dgm:prSet/>
      <dgm:spPr/>
      <dgm:t>
        <a:bodyPr/>
        <a:lstStyle/>
        <a:p>
          <a:endParaRPr lang="en-US"/>
        </a:p>
      </dgm:t>
    </dgm:pt>
    <dgm:pt modelId="{84F19587-95E4-4344-B8EF-8C0177E06A0B}">
      <dgm:prSet/>
      <dgm:spPr/>
      <dgm:t>
        <a:bodyPr/>
        <a:lstStyle/>
        <a:p>
          <a:pPr rtl="0"/>
          <a:r>
            <a:rPr lang="en-US" smtClean="0"/>
            <a:t>Make that data actionable, make more informed decisions</a:t>
          </a:r>
          <a:endParaRPr lang="en-US"/>
        </a:p>
      </dgm:t>
    </dgm:pt>
    <dgm:pt modelId="{81571567-AABC-4F2B-A9AA-ED16FC089A05}" type="parTrans" cxnId="{398D56B5-5D52-45A8-AB9A-14EF68A69E96}">
      <dgm:prSet/>
      <dgm:spPr/>
      <dgm:t>
        <a:bodyPr/>
        <a:lstStyle/>
        <a:p>
          <a:endParaRPr lang="en-US"/>
        </a:p>
      </dgm:t>
    </dgm:pt>
    <dgm:pt modelId="{8641D012-2C8A-4EA8-B7FD-37E406BAB948}" type="sibTrans" cxnId="{398D56B5-5D52-45A8-AB9A-14EF68A69E96}">
      <dgm:prSet/>
      <dgm:spPr/>
      <dgm:t>
        <a:bodyPr/>
        <a:lstStyle/>
        <a:p>
          <a:endParaRPr lang="en-US"/>
        </a:p>
      </dgm:t>
    </dgm:pt>
    <dgm:pt modelId="{E7012E29-F73D-45AB-8C02-C8A00759F3B5}">
      <dgm:prSet/>
      <dgm:spPr/>
      <dgm:t>
        <a:bodyPr/>
        <a:lstStyle/>
        <a:p>
          <a:pPr rtl="0"/>
          <a:r>
            <a:rPr lang="en-US" smtClean="0"/>
            <a:t>Big data a valuable information asset that can be leveraged with measurable results</a:t>
          </a:r>
          <a:endParaRPr lang="en-US"/>
        </a:p>
      </dgm:t>
    </dgm:pt>
    <dgm:pt modelId="{647B80C7-C4C8-4BC8-BB2E-6C32BB2BCC9F}" type="parTrans" cxnId="{C35804E1-A913-4BC2-97F8-D55316F2C3BF}">
      <dgm:prSet/>
      <dgm:spPr/>
      <dgm:t>
        <a:bodyPr/>
        <a:lstStyle/>
        <a:p>
          <a:endParaRPr lang="en-US"/>
        </a:p>
      </dgm:t>
    </dgm:pt>
    <dgm:pt modelId="{60681671-C4C3-4F40-B1A5-0B3E40BDECE2}" type="sibTrans" cxnId="{C35804E1-A913-4BC2-97F8-D55316F2C3BF}">
      <dgm:prSet/>
      <dgm:spPr/>
      <dgm:t>
        <a:bodyPr/>
        <a:lstStyle/>
        <a:p>
          <a:endParaRPr lang="en-US"/>
        </a:p>
      </dgm:t>
    </dgm:pt>
    <dgm:pt modelId="{D5D92FFD-2EC5-4D8A-BE86-52C102A5610C}" type="pres">
      <dgm:prSet presAssocID="{CFE78BE2-80E9-48FC-A9A3-56646E317D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22A055-D5F3-4437-9E30-08CDE122A0B3}" type="pres">
      <dgm:prSet presAssocID="{25B4CEC4-7C77-43F5-A5AC-9ECF5A411E67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9EC42-4869-4AA6-A546-299419DCE1E1}" type="pres">
      <dgm:prSet presAssocID="{78035D2C-1A2D-40A1-9EFA-33D0AA9F2818}" presName="spacer" presStyleCnt="0"/>
      <dgm:spPr/>
    </dgm:pt>
    <dgm:pt modelId="{39488926-AF22-43BB-B657-7390C4F630E1}" type="pres">
      <dgm:prSet presAssocID="{BF76C564-A93E-4FCF-8339-249594EE1FA1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C7CBA-42C8-4E3F-ACEC-53571534BA8B}" type="pres">
      <dgm:prSet presAssocID="{62C15920-871F-4DFD-9424-DCD09814DAA9}" presName="spacer" presStyleCnt="0"/>
      <dgm:spPr/>
    </dgm:pt>
    <dgm:pt modelId="{C3FFFECB-8DFD-4959-93E5-B7CDA5AF9DC2}" type="pres">
      <dgm:prSet presAssocID="{AA884940-5E80-4C98-8AFB-4297AF2E42F2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18CBC-FFD8-4652-92C3-BCC6FF3D4A0E}" type="pres">
      <dgm:prSet presAssocID="{5EA29D95-F81D-4A99-AB75-33E6EEA1B58C}" presName="spacer" presStyleCnt="0"/>
      <dgm:spPr/>
    </dgm:pt>
    <dgm:pt modelId="{7DD95EDA-9318-4310-AC44-8BD42B0FEFF5}" type="pres">
      <dgm:prSet presAssocID="{AFB2815B-9FA1-4A0A-AD8E-58C0324E9EB0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49962-EAC6-4DD3-8B41-B56E2480C736}" type="pres">
      <dgm:prSet presAssocID="{9658CD0D-FEC1-42FE-9BCE-830CD45BD57B}" presName="spacer" presStyleCnt="0"/>
      <dgm:spPr/>
    </dgm:pt>
    <dgm:pt modelId="{A86B403A-2F3E-4E5D-B06C-B6B6DF809ADB}" type="pres">
      <dgm:prSet presAssocID="{980E524F-C38E-41C9-ACCD-FA29208412BF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A10C1-7592-4955-A509-6B8EB2BB5215}" type="pres">
      <dgm:prSet presAssocID="{14FE4D05-BE7E-4527-93C6-601A55EB1FC2}" presName="spacer" presStyleCnt="0"/>
      <dgm:spPr/>
    </dgm:pt>
    <dgm:pt modelId="{06433241-4714-43B7-980C-1DD9B5F2F52A}" type="pres">
      <dgm:prSet presAssocID="{FAD1274B-966E-4043-B81D-F3B917F205A4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AA87F-839E-4F18-B93F-5B26174DC472}" type="pres">
      <dgm:prSet presAssocID="{FAAE5FED-D02A-492B-AFDC-CE493B80031B}" presName="spacer" presStyleCnt="0"/>
      <dgm:spPr/>
    </dgm:pt>
    <dgm:pt modelId="{089CFE03-C8E0-4B33-A3F5-FD2BE9A05528}" type="pres">
      <dgm:prSet presAssocID="{417621B5-D8B6-4B54-9679-BE92CC7CEDE5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97B0-33B9-47D7-82DA-8674B277979B}" type="pres">
      <dgm:prSet presAssocID="{D077F626-9D3B-4E4E-9D4A-EB154CAD68EB}" presName="spacer" presStyleCnt="0"/>
      <dgm:spPr/>
    </dgm:pt>
    <dgm:pt modelId="{D3A3650B-88E5-4FC2-BD47-2D0D6AE74DC2}" type="pres">
      <dgm:prSet presAssocID="{84F19587-95E4-4344-B8EF-8C0177E06A0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379D3-2B52-443D-83EB-D02E9BDD003B}" type="pres">
      <dgm:prSet presAssocID="{8641D012-2C8A-4EA8-B7FD-37E406BAB948}" presName="spacer" presStyleCnt="0"/>
      <dgm:spPr/>
    </dgm:pt>
    <dgm:pt modelId="{C9211A21-CF4A-4CA3-8A4E-4762E00FE685}" type="pres">
      <dgm:prSet presAssocID="{E7012E29-F73D-45AB-8C02-C8A00759F3B5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04739C-D02F-41C6-9913-19BBCB6AE9AD}" type="presOf" srcId="{417621B5-D8B6-4B54-9679-BE92CC7CEDE5}" destId="{089CFE03-C8E0-4B33-A3F5-FD2BE9A05528}" srcOrd="0" destOrd="0" presId="urn:microsoft.com/office/officeart/2005/8/layout/vList2"/>
    <dgm:cxn modelId="{44C89435-2883-4CF8-AE45-8840F8F63FD6}" srcId="{CFE78BE2-80E9-48FC-A9A3-56646E317D38}" destId="{AFB2815B-9FA1-4A0A-AD8E-58C0324E9EB0}" srcOrd="3" destOrd="0" parTransId="{66EB6A21-BF8F-408A-B6D2-94611E142C2E}" sibTransId="{9658CD0D-FEC1-42FE-9BCE-830CD45BD57B}"/>
    <dgm:cxn modelId="{D984EDEE-020D-44D2-A02B-857907357F4C}" type="presOf" srcId="{FAD1274B-966E-4043-B81D-F3B917F205A4}" destId="{06433241-4714-43B7-980C-1DD9B5F2F52A}" srcOrd="0" destOrd="0" presId="urn:microsoft.com/office/officeart/2005/8/layout/vList2"/>
    <dgm:cxn modelId="{398D56B5-5D52-45A8-AB9A-14EF68A69E96}" srcId="{CFE78BE2-80E9-48FC-A9A3-56646E317D38}" destId="{84F19587-95E4-4344-B8EF-8C0177E06A0B}" srcOrd="7" destOrd="0" parTransId="{81571567-AABC-4F2B-A9AA-ED16FC089A05}" sibTransId="{8641D012-2C8A-4EA8-B7FD-37E406BAB948}"/>
    <dgm:cxn modelId="{67D9F283-7193-456B-B3B8-FE7048217486}" srcId="{CFE78BE2-80E9-48FC-A9A3-56646E317D38}" destId="{980E524F-C38E-41C9-ACCD-FA29208412BF}" srcOrd="4" destOrd="0" parTransId="{37B48457-B4DB-45AD-98D9-7DC003298AD7}" sibTransId="{14FE4D05-BE7E-4527-93C6-601A55EB1FC2}"/>
    <dgm:cxn modelId="{2509B901-4DEA-412D-BC78-FFE475E51279}" type="presOf" srcId="{E7012E29-F73D-45AB-8C02-C8A00759F3B5}" destId="{C9211A21-CF4A-4CA3-8A4E-4762E00FE685}" srcOrd="0" destOrd="0" presId="urn:microsoft.com/office/officeart/2005/8/layout/vList2"/>
    <dgm:cxn modelId="{BB0F2AA0-6102-4BB9-9E2A-A7623B27E36C}" type="presOf" srcId="{25B4CEC4-7C77-43F5-A5AC-9ECF5A411E67}" destId="{1622A055-D5F3-4437-9E30-08CDE122A0B3}" srcOrd="0" destOrd="0" presId="urn:microsoft.com/office/officeart/2005/8/layout/vList2"/>
    <dgm:cxn modelId="{6A6B3CB3-DD1A-4D24-9DBA-4D4DFD5FA8C6}" type="presOf" srcId="{BF76C564-A93E-4FCF-8339-249594EE1FA1}" destId="{39488926-AF22-43BB-B657-7390C4F630E1}" srcOrd="0" destOrd="0" presId="urn:microsoft.com/office/officeart/2005/8/layout/vList2"/>
    <dgm:cxn modelId="{78D56FF6-B543-462C-B0F4-7EE41E78F4BA}" type="presOf" srcId="{980E524F-C38E-41C9-ACCD-FA29208412BF}" destId="{A86B403A-2F3E-4E5D-B06C-B6B6DF809ADB}" srcOrd="0" destOrd="0" presId="urn:microsoft.com/office/officeart/2005/8/layout/vList2"/>
    <dgm:cxn modelId="{AC6406C9-FAD8-45CA-B5CE-9358DBE30D72}" srcId="{CFE78BE2-80E9-48FC-A9A3-56646E317D38}" destId="{AA884940-5E80-4C98-8AFB-4297AF2E42F2}" srcOrd="2" destOrd="0" parTransId="{F6CAB5AB-46FA-45A8-9411-32C4EEE63098}" sibTransId="{5EA29D95-F81D-4A99-AB75-33E6EEA1B58C}"/>
    <dgm:cxn modelId="{B77086EE-91E6-4622-915B-9C8E0FB20C63}" type="presOf" srcId="{84F19587-95E4-4344-B8EF-8C0177E06A0B}" destId="{D3A3650B-88E5-4FC2-BD47-2D0D6AE74DC2}" srcOrd="0" destOrd="0" presId="urn:microsoft.com/office/officeart/2005/8/layout/vList2"/>
    <dgm:cxn modelId="{5A12E859-F47F-4162-A926-AF13C837DF3C}" srcId="{CFE78BE2-80E9-48FC-A9A3-56646E317D38}" destId="{FAD1274B-966E-4043-B81D-F3B917F205A4}" srcOrd="5" destOrd="0" parTransId="{AECEB7FB-96C1-45B3-A208-86E2F5A3C351}" sibTransId="{FAAE5FED-D02A-492B-AFDC-CE493B80031B}"/>
    <dgm:cxn modelId="{4B8D8238-AA7C-45FF-BCFF-396DDFDD98ED}" type="presOf" srcId="{AA884940-5E80-4C98-8AFB-4297AF2E42F2}" destId="{C3FFFECB-8DFD-4959-93E5-B7CDA5AF9DC2}" srcOrd="0" destOrd="0" presId="urn:microsoft.com/office/officeart/2005/8/layout/vList2"/>
    <dgm:cxn modelId="{EE8C87EC-A160-406C-9A1A-A06CF35801BA}" type="presOf" srcId="{AFB2815B-9FA1-4A0A-AD8E-58C0324E9EB0}" destId="{7DD95EDA-9318-4310-AC44-8BD42B0FEFF5}" srcOrd="0" destOrd="0" presId="urn:microsoft.com/office/officeart/2005/8/layout/vList2"/>
    <dgm:cxn modelId="{A338958B-AB0F-4649-98EA-BAF795023D85}" type="presOf" srcId="{CFE78BE2-80E9-48FC-A9A3-56646E317D38}" destId="{D5D92FFD-2EC5-4D8A-BE86-52C102A5610C}" srcOrd="0" destOrd="0" presId="urn:microsoft.com/office/officeart/2005/8/layout/vList2"/>
    <dgm:cxn modelId="{C35804E1-A913-4BC2-97F8-D55316F2C3BF}" srcId="{CFE78BE2-80E9-48FC-A9A3-56646E317D38}" destId="{E7012E29-F73D-45AB-8C02-C8A00759F3B5}" srcOrd="8" destOrd="0" parTransId="{647B80C7-C4C8-4BC8-BB2E-6C32BB2BCC9F}" sibTransId="{60681671-C4C3-4F40-B1A5-0B3E40BDECE2}"/>
    <dgm:cxn modelId="{BC5DB580-96B5-4E31-88BF-719DF2684B80}" srcId="{CFE78BE2-80E9-48FC-A9A3-56646E317D38}" destId="{417621B5-D8B6-4B54-9679-BE92CC7CEDE5}" srcOrd="6" destOrd="0" parTransId="{4D121057-0269-4A26-BBE3-EC66C9E68A1B}" sibTransId="{D077F626-9D3B-4E4E-9D4A-EB154CAD68EB}"/>
    <dgm:cxn modelId="{70C3C491-7371-4C2B-A688-01CF3996CEFA}" srcId="{CFE78BE2-80E9-48FC-A9A3-56646E317D38}" destId="{25B4CEC4-7C77-43F5-A5AC-9ECF5A411E67}" srcOrd="0" destOrd="0" parTransId="{3BD4936F-948E-44FC-B483-4EFF6E676013}" sibTransId="{78035D2C-1A2D-40A1-9EFA-33D0AA9F2818}"/>
    <dgm:cxn modelId="{2898F444-34A3-4155-B37B-7E80F758C240}" srcId="{CFE78BE2-80E9-48FC-A9A3-56646E317D38}" destId="{BF76C564-A93E-4FCF-8339-249594EE1FA1}" srcOrd="1" destOrd="0" parTransId="{1CDFD5C6-3310-482D-A4E5-AE19183AFEAD}" sibTransId="{62C15920-871F-4DFD-9424-DCD09814DAA9}"/>
    <dgm:cxn modelId="{C4A2CADA-4B69-4689-97EE-63266FAA5331}" type="presParOf" srcId="{D5D92FFD-2EC5-4D8A-BE86-52C102A5610C}" destId="{1622A055-D5F3-4437-9E30-08CDE122A0B3}" srcOrd="0" destOrd="0" presId="urn:microsoft.com/office/officeart/2005/8/layout/vList2"/>
    <dgm:cxn modelId="{852041A6-FE60-42DB-84A3-D2D9A897BC5A}" type="presParOf" srcId="{D5D92FFD-2EC5-4D8A-BE86-52C102A5610C}" destId="{2569EC42-4869-4AA6-A546-299419DCE1E1}" srcOrd="1" destOrd="0" presId="urn:microsoft.com/office/officeart/2005/8/layout/vList2"/>
    <dgm:cxn modelId="{E2DD4C83-3862-44F5-9A03-43EE6B0E0850}" type="presParOf" srcId="{D5D92FFD-2EC5-4D8A-BE86-52C102A5610C}" destId="{39488926-AF22-43BB-B657-7390C4F630E1}" srcOrd="2" destOrd="0" presId="urn:microsoft.com/office/officeart/2005/8/layout/vList2"/>
    <dgm:cxn modelId="{B2A9BC1F-8878-4572-9E8F-5D1924BFD82B}" type="presParOf" srcId="{D5D92FFD-2EC5-4D8A-BE86-52C102A5610C}" destId="{E74C7CBA-42C8-4E3F-ACEC-53571534BA8B}" srcOrd="3" destOrd="0" presId="urn:microsoft.com/office/officeart/2005/8/layout/vList2"/>
    <dgm:cxn modelId="{E32C50F1-777C-43B4-B0DA-9468CB87BA52}" type="presParOf" srcId="{D5D92FFD-2EC5-4D8A-BE86-52C102A5610C}" destId="{C3FFFECB-8DFD-4959-93E5-B7CDA5AF9DC2}" srcOrd="4" destOrd="0" presId="urn:microsoft.com/office/officeart/2005/8/layout/vList2"/>
    <dgm:cxn modelId="{35356F49-9FC6-406C-A8BF-C35E89D5D0D6}" type="presParOf" srcId="{D5D92FFD-2EC5-4D8A-BE86-52C102A5610C}" destId="{18918CBC-FFD8-4652-92C3-BCC6FF3D4A0E}" srcOrd="5" destOrd="0" presId="urn:microsoft.com/office/officeart/2005/8/layout/vList2"/>
    <dgm:cxn modelId="{FCA99900-0D01-4724-8B71-3C59075AA474}" type="presParOf" srcId="{D5D92FFD-2EC5-4D8A-BE86-52C102A5610C}" destId="{7DD95EDA-9318-4310-AC44-8BD42B0FEFF5}" srcOrd="6" destOrd="0" presId="urn:microsoft.com/office/officeart/2005/8/layout/vList2"/>
    <dgm:cxn modelId="{C6E07A51-2D7D-4C06-A70C-6EE4D025C49B}" type="presParOf" srcId="{D5D92FFD-2EC5-4D8A-BE86-52C102A5610C}" destId="{1E749962-EAC6-4DD3-8B41-B56E2480C736}" srcOrd="7" destOrd="0" presId="urn:microsoft.com/office/officeart/2005/8/layout/vList2"/>
    <dgm:cxn modelId="{097DE326-4A7B-48A6-ABDA-F06A3A213980}" type="presParOf" srcId="{D5D92FFD-2EC5-4D8A-BE86-52C102A5610C}" destId="{A86B403A-2F3E-4E5D-B06C-B6B6DF809ADB}" srcOrd="8" destOrd="0" presId="urn:microsoft.com/office/officeart/2005/8/layout/vList2"/>
    <dgm:cxn modelId="{0A67CC01-BCB7-46F5-A9C0-31F768038C9F}" type="presParOf" srcId="{D5D92FFD-2EC5-4D8A-BE86-52C102A5610C}" destId="{6DAA10C1-7592-4955-A509-6B8EB2BB5215}" srcOrd="9" destOrd="0" presId="urn:microsoft.com/office/officeart/2005/8/layout/vList2"/>
    <dgm:cxn modelId="{F4BA0B4F-BBD7-4CC3-A3DA-E1F8454764B2}" type="presParOf" srcId="{D5D92FFD-2EC5-4D8A-BE86-52C102A5610C}" destId="{06433241-4714-43B7-980C-1DD9B5F2F52A}" srcOrd="10" destOrd="0" presId="urn:microsoft.com/office/officeart/2005/8/layout/vList2"/>
    <dgm:cxn modelId="{EA6AA91C-1142-4B5E-B7DE-90F0854533C6}" type="presParOf" srcId="{D5D92FFD-2EC5-4D8A-BE86-52C102A5610C}" destId="{35FAA87F-839E-4F18-B93F-5B26174DC472}" srcOrd="11" destOrd="0" presId="urn:microsoft.com/office/officeart/2005/8/layout/vList2"/>
    <dgm:cxn modelId="{C9459863-0C6B-403E-ABF0-3A33CB412642}" type="presParOf" srcId="{D5D92FFD-2EC5-4D8A-BE86-52C102A5610C}" destId="{089CFE03-C8E0-4B33-A3F5-FD2BE9A05528}" srcOrd="12" destOrd="0" presId="urn:microsoft.com/office/officeart/2005/8/layout/vList2"/>
    <dgm:cxn modelId="{C38C2790-96DD-4EC1-991F-39B40B1C6B1A}" type="presParOf" srcId="{D5D92FFD-2EC5-4D8A-BE86-52C102A5610C}" destId="{991297B0-33B9-47D7-82DA-8674B277979B}" srcOrd="13" destOrd="0" presId="urn:microsoft.com/office/officeart/2005/8/layout/vList2"/>
    <dgm:cxn modelId="{BEE741B3-1996-4395-95FC-53746F0BC466}" type="presParOf" srcId="{D5D92FFD-2EC5-4D8A-BE86-52C102A5610C}" destId="{D3A3650B-88E5-4FC2-BD47-2D0D6AE74DC2}" srcOrd="14" destOrd="0" presId="urn:microsoft.com/office/officeart/2005/8/layout/vList2"/>
    <dgm:cxn modelId="{6D915C2E-5D8E-4A93-B2E7-FC907DFCE038}" type="presParOf" srcId="{D5D92FFD-2EC5-4D8A-BE86-52C102A5610C}" destId="{678379D3-2B52-443D-83EB-D02E9BDD003B}" srcOrd="15" destOrd="0" presId="urn:microsoft.com/office/officeart/2005/8/layout/vList2"/>
    <dgm:cxn modelId="{389D807A-8DF7-4460-B27F-22D1C6B19C88}" type="presParOf" srcId="{D5D92FFD-2EC5-4D8A-BE86-52C102A5610C}" destId="{C9211A21-CF4A-4CA3-8A4E-4762E00FE68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775061-4972-466C-8FE4-318B65D002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4280B4-FF3C-407C-9DDE-8EC009D0399D}">
      <dgm:prSet/>
      <dgm:spPr/>
      <dgm:t>
        <a:bodyPr/>
        <a:lstStyle/>
        <a:p>
          <a:pPr rtl="0"/>
          <a:r>
            <a:rPr lang="en-US" smtClean="0"/>
            <a:t>No Flexibility/ Agility</a:t>
          </a:r>
          <a:endParaRPr lang="en-US"/>
        </a:p>
      </dgm:t>
    </dgm:pt>
    <dgm:pt modelId="{BE00F546-E006-4B95-B087-6F0A012CF42C}" type="parTrans" cxnId="{57835099-0D90-4BC5-91CC-F4FE9B4AF9FD}">
      <dgm:prSet/>
      <dgm:spPr/>
      <dgm:t>
        <a:bodyPr/>
        <a:lstStyle/>
        <a:p>
          <a:endParaRPr lang="en-US"/>
        </a:p>
      </dgm:t>
    </dgm:pt>
    <dgm:pt modelId="{C6ECAA23-8364-45B4-908E-77623ED74E72}" type="sibTrans" cxnId="{57835099-0D90-4BC5-91CC-F4FE9B4AF9FD}">
      <dgm:prSet/>
      <dgm:spPr/>
      <dgm:t>
        <a:bodyPr/>
        <a:lstStyle/>
        <a:p>
          <a:endParaRPr lang="en-US"/>
        </a:p>
      </dgm:t>
    </dgm:pt>
    <dgm:pt modelId="{A5ACF3F0-B1A6-4FEB-A62E-AB881AE11731}">
      <dgm:prSet/>
      <dgm:spPr/>
      <dgm:t>
        <a:bodyPr/>
        <a:lstStyle/>
        <a:p>
          <a:pPr rtl="0"/>
          <a:r>
            <a:rPr lang="en-US" smtClean="0"/>
            <a:t>Structured data only</a:t>
          </a:r>
          <a:endParaRPr lang="en-US"/>
        </a:p>
      </dgm:t>
    </dgm:pt>
    <dgm:pt modelId="{1E558C7F-C67C-46C8-AB9C-CC22C18AE3D0}" type="parTrans" cxnId="{EB09EE09-E63A-47FA-BEDD-21AE754FB279}">
      <dgm:prSet/>
      <dgm:spPr/>
      <dgm:t>
        <a:bodyPr/>
        <a:lstStyle/>
        <a:p>
          <a:endParaRPr lang="en-US"/>
        </a:p>
      </dgm:t>
    </dgm:pt>
    <dgm:pt modelId="{2F32E9B1-E366-43D0-A91F-8F527CFF1A39}" type="sibTrans" cxnId="{EB09EE09-E63A-47FA-BEDD-21AE754FB279}">
      <dgm:prSet/>
      <dgm:spPr/>
      <dgm:t>
        <a:bodyPr/>
        <a:lstStyle/>
        <a:p>
          <a:endParaRPr lang="en-US"/>
        </a:p>
      </dgm:t>
    </dgm:pt>
    <dgm:pt modelId="{B00B2573-DF2E-4B3E-9DFB-9C8AD312360A}">
      <dgm:prSet/>
      <dgm:spPr/>
      <dgm:t>
        <a:bodyPr/>
        <a:lstStyle/>
        <a:p>
          <a:pPr rtl="0"/>
          <a:r>
            <a:rPr lang="en-US" smtClean="0"/>
            <a:t>Good for already known business cases</a:t>
          </a:r>
          <a:endParaRPr lang="en-US"/>
        </a:p>
      </dgm:t>
    </dgm:pt>
    <dgm:pt modelId="{E7F7FE3F-BA79-4EA2-BA9C-AD0BC1B3450F}" type="parTrans" cxnId="{09BFE33D-7152-4390-9449-E926E1390681}">
      <dgm:prSet/>
      <dgm:spPr/>
      <dgm:t>
        <a:bodyPr/>
        <a:lstStyle/>
        <a:p>
          <a:endParaRPr lang="en-US"/>
        </a:p>
      </dgm:t>
    </dgm:pt>
    <dgm:pt modelId="{2AB3268C-54BE-40DA-961D-453F1637CF9F}" type="sibTrans" cxnId="{09BFE33D-7152-4390-9449-E926E1390681}">
      <dgm:prSet/>
      <dgm:spPr/>
      <dgm:t>
        <a:bodyPr/>
        <a:lstStyle/>
        <a:p>
          <a:endParaRPr lang="en-US"/>
        </a:p>
      </dgm:t>
    </dgm:pt>
    <dgm:pt modelId="{89752F20-C21C-4C85-92DD-CD9FC1F7A517}">
      <dgm:prSet/>
      <dgm:spPr/>
      <dgm:t>
        <a:bodyPr/>
        <a:lstStyle/>
        <a:p>
          <a:pPr rtl="0"/>
          <a:r>
            <a:rPr lang="en-US" smtClean="0"/>
            <a:t>Low Speed</a:t>
          </a:r>
          <a:endParaRPr lang="en-US"/>
        </a:p>
      </dgm:t>
    </dgm:pt>
    <dgm:pt modelId="{F35D2382-782C-48F0-AE57-C9CC91F809CB}" type="parTrans" cxnId="{D2353376-088D-4642-89BD-BC1E304E422E}">
      <dgm:prSet/>
      <dgm:spPr/>
      <dgm:t>
        <a:bodyPr/>
        <a:lstStyle/>
        <a:p>
          <a:endParaRPr lang="en-US"/>
        </a:p>
      </dgm:t>
    </dgm:pt>
    <dgm:pt modelId="{8DBD92CB-305F-4707-B6C0-4A40B1D155C4}" type="sibTrans" cxnId="{D2353376-088D-4642-89BD-BC1E304E422E}">
      <dgm:prSet/>
      <dgm:spPr/>
      <dgm:t>
        <a:bodyPr/>
        <a:lstStyle/>
        <a:p>
          <a:endParaRPr lang="en-US"/>
        </a:p>
      </dgm:t>
    </dgm:pt>
    <dgm:pt modelId="{13515C8D-8F51-431D-B199-2C32EAFFE2FD}">
      <dgm:prSet/>
      <dgm:spPr/>
      <dgm:t>
        <a:bodyPr/>
        <a:lstStyle/>
        <a:p>
          <a:pPr rtl="0"/>
          <a:r>
            <a:rPr lang="en-US" smtClean="0"/>
            <a:t>ETL is batch process, takes hours or sometimes days</a:t>
          </a:r>
          <a:endParaRPr lang="en-US"/>
        </a:p>
      </dgm:t>
    </dgm:pt>
    <dgm:pt modelId="{4DAEED5D-46CD-415C-BD6D-2B6E30A218F3}" type="parTrans" cxnId="{B343FD6C-A8C2-4052-A95D-E933CB275982}">
      <dgm:prSet/>
      <dgm:spPr/>
      <dgm:t>
        <a:bodyPr/>
        <a:lstStyle/>
        <a:p>
          <a:endParaRPr lang="en-US"/>
        </a:p>
      </dgm:t>
    </dgm:pt>
    <dgm:pt modelId="{FA297CEB-2B0B-4DC8-B88E-9992225D5FA9}" type="sibTrans" cxnId="{B343FD6C-A8C2-4052-A95D-E933CB275982}">
      <dgm:prSet/>
      <dgm:spPr/>
      <dgm:t>
        <a:bodyPr/>
        <a:lstStyle/>
        <a:p>
          <a:endParaRPr lang="en-US"/>
        </a:p>
      </dgm:t>
    </dgm:pt>
    <dgm:pt modelId="{1D2F5B20-195A-4F20-996E-C66EEA28A15F}">
      <dgm:prSet/>
      <dgm:spPr/>
      <dgm:t>
        <a:bodyPr/>
        <a:lstStyle/>
        <a:p>
          <a:pPr rtl="0"/>
          <a:r>
            <a:rPr lang="en-US" smtClean="0"/>
            <a:t>Proactive reactions not possible</a:t>
          </a:r>
          <a:endParaRPr lang="en-US"/>
        </a:p>
      </dgm:t>
    </dgm:pt>
    <dgm:pt modelId="{510F450D-B6E4-4F0B-A656-D9A8B3A47182}" type="parTrans" cxnId="{B0E1B004-D0E9-4619-BA62-F3F505DDE9BB}">
      <dgm:prSet/>
      <dgm:spPr/>
      <dgm:t>
        <a:bodyPr/>
        <a:lstStyle/>
        <a:p>
          <a:endParaRPr lang="en-US"/>
        </a:p>
      </dgm:t>
    </dgm:pt>
    <dgm:pt modelId="{E6FD77E8-2072-407D-BE8D-3FBF4B99AFB1}" type="sibTrans" cxnId="{B0E1B004-D0E9-4619-BA62-F3F505DDE9BB}">
      <dgm:prSet/>
      <dgm:spPr/>
      <dgm:t>
        <a:bodyPr/>
        <a:lstStyle/>
        <a:p>
          <a:endParaRPr lang="en-US"/>
        </a:p>
      </dgm:t>
    </dgm:pt>
    <dgm:pt modelId="{0843375D-A616-4938-AFEB-416D21115AB5}">
      <dgm:prSet/>
      <dgm:spPr/>
      <dgm:t>
        <a:bodyPr/>
        <a:lstStyle/>
        <a:p>
          <a:pPr rtl="0"/>
          <a:r>
            <a:rPr lang="en-US" smtClean="0"/>
            <a:t>High Costs</a:t>
          </a:r>
          <a:endParaRPr lang="en-US"/>
        </a:p>
      </dgm:t>
    </dgm:pt>
    <dgm:pt modelId="{1C249452-1BCD-4FD2-A75A-AA4939389A07}" type="parTrans" cxnId="{CBA5445B-A3C2-4AA6-8295-EF2DBBECBD9B}">
      <dgm:prSet/>
      <dgm:spPr/>
      <dgm:t>
        <a:bodyPr/>
        <a:lstStyle/>
        <a:p>
          <a:endParaRPr lang="en-US"/>
        </a:p>
      </dgm:t>
    </dgm:pt>
    <dgm:pt modelId="{89D6EA7C-4D5F-408E-8016-71DD76A14D90}" type="sibTrans" cxnId="{CBA5445B-A3C2-4AA6-8295-EF2DBBECBD9B}">
      <dgm:prSet/>
      <dgm:spPr/>
      <dgm:t>
        <a:bodyPr/>
        <a:lstStyle/>
        <a:p>
          <a:endParaRPr lang="en-US"/>
        </a:p>
      </dgm:t>
    </dgm:pt>
    <dgm:pt modelId="{95E74B67-2EC4-4B6B-8E53-86FC26E1AD6D}">
      <dgm:prSet/>
      <dgm:spPr/>
      <dgm:t>
        <a:bodyPr/>
        <a:lstStyle/>
        <a:p>
          <a:pPr rtl="0"/>
          <a:r>
            <a:rPr lang="en-US" smtClean="0"/>
            <a:t>Selected data only</a:t>
          </a:r>
          <a:endParaRPr lang="en-US"/>
        </a:p>
      </dgm:t>
    </dgm:pt>
    <dgm:pt modelId="{C3755383-8624-4A7E-B90F-8D9A9B8BD0EC}" type="parTrans" cxnId="{4E5D7A68-AD22-46E6-8FD9-77D2DA273487}">
      <dgm:prSet/>
      <dgm:spPr/>
      <dgm:t>
        <a:bodyPr/>
        <a:lstStyle/>
        <a:p>
          <a:endParaRPr lang="en-US"/>
        </a:p>
      </dgm:t>
    </dgm:pt>
    <dgm:pt modelId="{799A22ED-0A5A-4A2A-A229-66072B2D19DE}" type="sibTrans" cxnId="{4E5D7A68-AD22-46E6-8FD9-77D2DA273487}">
      <dgm:prSet/>
      <dgm:spPr/>
      <dgm:t>
        <a:bodyPr/>
        <a:lstStyle/>
        <a:p>
          <a:endParaRPr lang="en-US"/>
        </a:p>
      </dgm:t>
    </dgm:pt>
    <dgm:pt modelId="{54A36DDE-4DBC-4790-929B-BAF7E4CDC8A5}">
      <dgm:prSet/>
      <dgm:spPr/>
      <dgm:t>
        <a:bodyPr/>
        <a:lstStyle/>
        <a:p>
          <a:pPr rtl="0"/>
          <a:r>
            <a:rPr lang="en-US" smtClean="0"/>
            <a:t>Old data archived</a:t>
          </a:r>
          <a:endParaRPr lang="en-US"/>
        </a:p>
      </dgm:t>
    </dgm:pt>
    <dgm:pt modelId="{74D59694-CA91-455C-819C-36353F9F91CE}" type="parTrans" cxnId="{286621B7-5BD7-4FA5-9C53-081606F72134}">
      <dgm:prSet/>
      <dgm:spPr/>
      <dgm:t>
        <a:bodyPr/>
        <a:lstStyle/>
        <a:p>
          <a:endParaRPr lang="en-US"/>
        </a:p>
      </dgm:t>
    </dgm:pt>
    <dgm:pt modelId="{3CE080C8-B540-405D-A54A-30E8972552DB}" type="sibTrans" cxnId="{286621B7-5BD7-4FA5-9C53-081606F72134}">
      <dgm:prSet/>
      <dgm:spPr/>
      <dgm:t>
        <a:bodyPr/>
        <a:lstStyle/>
        <a:p>
          <a:endParaRPr lang="en-US"/>
        </a:p>
      </dgm:t>
    </dgm:pt>
    <dgm:pt modelId="{EC41CE55-BF4C-4E51-A4CC-B549F2A36B39}" type="pres">
      <dgm:prSet presAssocID="{81775061-4972-466C-8FE4-318B65D002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BAD313-1244-410B-93DC-7C18A3DA054D}" type="pres">
      <dgm:prSet presAssocID="{274280B4-FF3C-407C-9DDE-8EC009D0399D}" presName="hierRoot1" presStyleCnt="0">
        <dgm:presLayoutVars>
          <dgm:hierBranch val="init"/>
        </dgm:presLayoutVars>
      </dgm:prSet>
      <dgm:spPr/>
    </dgm:pt>
    <dgm:pt modelId="{2F0EE3D3-55D1-4524-A58F-414DA635D453}" type="pres">
      <dgm:prSet presAssocID="{274280B4-FF3C-407C-9DDE-8EC009D0399D}" presName="rootComposite1" presStyleCnt="0"/>
      <dgm:spPr/>
    </dgm:pt>
    <dgm:pt modelId="{EC2F112F-D283-4290-83E1-ABB7E6846855}" type="pres">
      <dgm:prSet presAssocID="{274280B4-FF3C-407C-9DDE-8EC009D0399D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37FA99-55D1-45A8-B359-16B0DE7C5FFE}" type="pres">
      <dgm:prSet presAssocID="{274280B4-FF3C-407C-9DDE-8EC009D0399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B5B73CC-B194-4477-84C8-E47E1C2D0C06}" type="pres">
      <dgm:prSet presAssocID="{274280B4-FF3C-407C-9DDE-8EC009D0399D}" presName="hierChild2" presStyleCnt="0"/>
      <dgm:spPr/>
    </dgm:pt>
    <dgm:pt modelId="{4B071F72-7EA2-4583-B1BC-D7DE4C4BCD2D}" type="pres">
      <dgm:prSet presAssocID="{1E558C7F-C67C-46C8-AB9C-CC22C18AE3D0}" presName="Name37" presStyleLbl="parChTrans1D2" presStyleIdx="0" presStyleCnt="6"/>
      <dgm:spPr/>
      <dgm:t>
        <a:bodyPr/>
        <a:lstStyle/>
        <a:p>
          <a:endParaRPr lang="en-US"/>
        </a:p>
      </dgm:t>
    </dgm:pt>
    <dgm:pt modelId="{98033045-1511-4D17-B2BD-E8EB4FBDBC0F}" type="pres">
      <dgm:prSet presAssocID="{A5ACF3F0-B1A6-4FEB-A62E-AB881AE11731}" presName="hierRoot2" presStyleCnt="0">
        <dgm:presLayoutVars>
          <dgm:hierBranch val="init"/>
        </dgm:presLayoutVars>
      </dgm:prSet>
      <dgm:spPr/>
    </dgm:pt>
    <dgm:pt modelId="{A4DAC6AB-47C8-439A-BAFA-90FBBCD65A64}" type="pres">
      <dgm:prSet presAssocID="{A5ACF3F0-B1A6-4FEB-A62E-AB881AE11731}" presName="rootComposite" presStyleCnt="0"/>
      <dgm:spPr/>
    </dgm:pt>
    <dgm:pt modelId="{EB907950-EA36-440B-9457-596A68A7865A}" type="pres">
      <dgm:prSet presAssocID="{A5ACF3F0-B1A6-4FEB-A62E-AB881AE11731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07CFAF-D25B-401B-9F40-18D15C6846C4}" type="pres">
      <dgm:prSet presAssocID="{A5ACF3F0-B1A6-4FEB-A62E-AB881AE11731}" presName="rootConnector" presStyleLbl="node2" presStyleIdx="0" presStyleCnt="6"/>
      <dgm:spPr/>
      <dgm:t>
        <a:bodyPr/>
        <a:lstStyle/>
        <a:p>
          <a:endParaRPr lang="en-US"/>
        </a:p>
      </dgm:t>
    </dgm:pt>
    <dgm:pt modelId="{B1B80147-9471-4E27-B936-207165D5E55A}" type="pres">
      <dgm:prSet presAssocID="{A5ACF3F0-B1A6-4FEB-A62E-AB881AE11731}" presName="hierChild4" presStyleCnt="0"/>
      <dgm:spPr/>
    </dgm:pt>
    <dgm:pt modelId="{235E2EB2-E161-4040-978B-87F1DDDE1C1C}" type="pres">
      <dgm:prSet presAssocID="{A5ACF3F0-B1A6-4FEB-A62E-AB881AE11731}" presName="hierChild5" presStyleCnt="0"/>
      <dgm:spPr/>
    </dgm:pt>
    <dgm:pt modelId="{F9184934-1338-4294-9E46-0450896B0545}" type="pres">
      <dgm:prSet presAssocID="{E7F7FE3F-BA79-4EA2-BA9C-AD0BC1B3450F}" presName="Name37" presStyleLbl="parChTrans1D2" presStyleIdx="1" presStyleCnt="6"/>
      <dgm:spPr/>
      <dgm:t>
        <a:bodyPr/>
        <a:lstStyle/>
        <a:p>
          <a:endParaRPr lang="en-US"/>
        </a:p>
      </dgm:t>
    </dgm:pt>
    <dgm:pt modelId="{4F19E9EA-AF19-4427-9619-941AB85077B0}" type="pres">
      <dgm:prSet presAssocID="{B00B2573-DF2E-4B3E-9DFB-9C8AD312360A}" presName="hierRoot2" presStyleCnt="0">
        <dgm:presLayoutVars>
          <dgm:hierBranch val="init"/>
        </dgm:presLayoutVars>
      </dgm:prSet>
      <dgm:spPr/>
    </dgm:pt>
    <dgm:pt modelId="{79883CB6-D0BE-484B-8504-F8CE10D36FDD}" type="pres">
      <dgm:prSet presAssocID="{B00B2573-DF2E-4B3E-9DFB-9C8AD312360A}" presName="rootComposite" presStyleCnt="0"/>
      <dgm:spPr/>
    </dgm:pt>
    <dgm:pt modelId="{73693F96-B4E8-4F75-B86F-28BD41454115}" type="pres">
      <dgm:prSet presAssocID="{B00B2573-DF2E-4B3E-9DFB-9C8AD312360A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6294C6-6E4C-430E-B464-68CF514956FB}" type="pres">
      <dgm:prSet presAssocID="{B00B2573-DF2E-4B3E-9DFB-9C8AD312360A}" presName="rootConnector" presStyleLbl="node2" presStyleIdx="1" presStyleCnt="6"/>
      <dgm:spPr/>
      <dgm:t>
        <a:bodyPr/>
        <a:lstStyle/>
        <a:p>
          <a:endParaRPr lang="en-US"/>
        </a:p>
      </dgm:t>
    </dgm:pt>
    <dgm:pt modelId="{72901CC6-1643-4F98-8C9F-1B68B074D00C}" type="pres">
      <dgm:prSet presAssocID="{B00B2573-DF2E-4B3E-9DFB-9C8AD312360A}" presName="hierChild4" presStyleCnt="0"/>
      <dgm:spPr/>
    </dgm:pt>
    <dgm:pt modelId="{885240DC-D790-43B3-8245-FC77C98A82F8}" type="pres">
      <dgm:prSet presAssocID="{B00B2573-DF2E-4B3E-9DFB-9C8AD312360A}" presName="hierChild5" presStyleCnt="0"/>
      <dgm:spPr/>
    </dgm:pt>
    <dgm:pt modelId="{351AAD60-D7F9-461E-A909-912AF30BBA2E}" type="pres">
      <dgm:prSet presAssocID="{274280B4-FF3C-407C-9DDE-8EC009D0399D}" presName="hierChild3" presStyleCnt="0"/>
      <dgm:spPr/>
    </dgm:pt>
    <dgm:pt modelId="{DA20E75B-5A77-47E7-A121-3CF5C717D446}" type="pres">
      <dgm:prSet presAssocID="{89752F20-C21C-4C85-92DD-CD9FC1F7A517}" presName="hierRoot1" presStyleCnt="0">
        <dgm:presLayoutVars>
          <dgm:hierBranch val="init"/>
        </dgm:presLayoutVars>
      </dgm:prSet>
      <dgm:spPr/>
    </dgm:pt>
    <dgm:pt modelId="{57BB2206-DD6E-4FE2-8CB9-867EA89C7730}" type="pres">
      <dgm:prSet presAssocID="{89752F20-C21C-4C85-92DD-CD9FC1F7A517}" presName="rootComposite1" presStyleCnt="0"/>
      <dgm:spPr/>
    </dgm:pt>
    <dgm:pt modelId="{8316F3F7-8031-4A91-94C9-6D7179C1BF14}" type="pres">
      <dgm:prSet presAssocID="{89752F20-C21C-4C85-92DD-CD9FC1F7A517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142BF2-D1DB-495B-A62C-790074EB9183}" type="pres">
      <dgm:prSet presAssocID="{89752F20-C21C-4C85-92DD-CD9FC1F7A51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D83F62B-8E0A-4392-9ACD-603820ED130E}" type="pres">
      <dgm:prSet presAssocID="{89752F20-C21C-4C85-92DD-CD9FC1F7A517}" presName="hierChild2" presStyleCnt="0"/>
      <dgm:spPr/>
    </dgm:pt>
    <dgm:pt modelId="{F361A230-98E1-463F-B25F-96716DB60502}" type="pres">
      <dgm:prSet presAssocID="{4DAEED5D-46CD-415C-BD6D-2B6E30A218F3}" presName="Name37" presStyleLbl="parChTrans1D2" presStyleIdx="2" presStyleCnt="6"/>
      <dgm:spPr/>
      <dgm:t>
        <a:bodyPr/>
        <a:lstStyle/>
        <a:p>
          <a:endParaRPr lang="en-US"/>
        </a:p>
      </dgm:t>
    </dgm:pt>
    <dgm:pt modelId="{F05B589B-423D-405D-817F-599F44DE8A72}" type="pres">
      <dgm:prSet presAssocID="{13515C8D-8F51-431D-B199-2C32EAFFE2FD}" presName="hierRoot2" presStyleCnt="0">
        <dgm:presLayoutVars>
          <dgm:hierBranch val="init"/>
        </dgm:presLayoutVars>
      </dgm:prSet>
      <dgm:spPr/>
    </dgm:pt>
    <dgm:pt modelId="{F13DC9C1-B1C7-46D9-9A4F-A2C9331F358E}" type="pres">
      <dgm:prSet presAssocID="{13515C8D-8F51-431D-B199-2C32EAFFE2FD}" presName="rootComposite" presStyleCnt="0"/>
      <dgm:spPr/>
    </dgm:pt>
    <dgm:pt modelId="{50381D84-7B20-4082-83C1-B2E63EF71192}" type="pres">
      <dgm:prSet presAssocID="{13515C8D-8F51-431D-B199-2C32EAFFE2FD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569EC4-B952-4B6B-B671-D841EB8AA8E9}" type="pres">
      <dgm:prSet presAssocID="{13515C8D-8F51-431D-B199-2C32EAFFE2FD}" presName="rootConnector" presStyleLbl="node2" presStyleIdx="2" presStyleCnt="6"/>
      <dgm:spPr/>
      <dgm:t>
        <a:bodyPr/>
        <a:lstStyle/>
        <a:p>
          <a:endParaRPr lang="en-US"/>
        </a:p>
      </dgm:t>
    </dgm:pt>
    <dgm:pt modelId="{D0561C61-D7F7-4FF7-B6BF-3B965A61D1DD}" type="pres">
      <dgm:prSet presAssocID="{13515C8D-8F51-431D-B199-2C32EAFFE2FD}" presName="hierChild4" presStyleCnt="0"/>
      <dgm:spPr/>
    </dgm:pt>
    <dgm:pt modelId="{5B1036CE-CF7D-4E34-BE45-94E1117B6413}" type="pres">
      <dgm:prSet presAssocID="{13515C8D-8F51-431D-B199-2C32EAFFE2FD}" presName="hierChild5" presStyleCnt="0"/>
      <dgm:spPr/>
    </dgm:pt>
    <dgm:pt modelId="{636139B6-7645-4836-A5E4-1BA5F6DE96C9}" type="pres">
      <dgm:prSet presAssocID="{510F450D-B6E4-4F0B-A656-D9A8B3A47182}" presName="Name37" presStyleLbl="parChTrans1D2" presStyleIdx="3" presStyleCnt="6"/>
      <dgm:spPr/>
      <dgm:t>
        <a:bodyPr/>
        <a:lstStyle/>
        <a:p>
          <a:endParaRPr lang="en-US"/>
        </a:p>
      </dgm:t>
    </dgm:pt>
    <dgm:pt modelId="{AC0A7ACD-9ECF-4C43-AEFB-425E16F12E35}" type="pres">
      <dgm:prSet presAssocID="{1D2F5B20-195A-4F20-996E-C66EEA28A15F}" presName="hierRoot2" presStyleCnt="0">
        <dgm:presLayoutVars>
          <dgm:hierBranch val="init"/>
        </dgm:presLayoutVars>
      </dgm:prSet>
      <dgm:spPr/>
    </dgm:pt>
    <dgm:pt modelId="{8CA0D24F-D472-4821-9F1D-98504B3242F2}" type="pres">
      <dgm:prSet presAssocID="{1D2F5B20-195A-4F20-996E-C66EEA28A15F}" presName="rootComposite" presStyleCnt="0"/>
      <dgm:spPr/>
    </dgm:pt>
    <dgm:pt modelId="{66155F81-40ED-414F-BD2D-5E0D763AF5F8}" type="pres">
      <dgm:prSet presAssocID="{1D2F5B20-195A-4F20-996E-C66EEA28A15F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95EA30-195F-4F96-BC5C-0A4CD3FC4EF0}" type="pres">
      <dgm:prSet presAssocID="{1D2F5B20-195A-4F20-996E-C66EEA28A15F}" presName="rootConnector" presStyleLbl="node2" presStyleIdx="3" presStyleCnt="6"/>
      <dgm:spPr/>
      <dgm:t>
        <a:bodyPr/>
        <a:lstStyle/>
        <a:p>
          <a:endParaRPr lang="en-US"/>
        </a:p>
      </dgm:t>
    </dgm:pt>
    <dgm:pt modelId="{3A38D1A5-FBB6-4DC2-84DD-642E3A180717}" type="pres">
      <dgm:prSet presAssocID="{1D2F5B20-195A-4F20-996E-C66EEA28A15F}" presName="hierChild4" presStyleCnt="0"/>
      <dgm:spPr/>
    </dgm:pt>
    <dgm:pt modelId="{674E3E44-47C1-4A10-B7E9-9E8C9E447004}" type="pres">
      <dgm:prSet presAssocID="{1D2F5B20-195A-4F20-996E-C66EEA28A15F}" presName="hierChild5" presStyleCnt="0"/>
      <dgm:spPr/>
    </dgm:pt>
    <dgm:pt modelId="{401FE02C-3DCA-413E-87A7-081CD0787D37}" type="pres">
      <dgm:prSet presAssocID="{89752F20-C21C-4C85-92DD-CD9FC1F7A517}" presName="hierChild3" presStyleCnt="0"/>
      <dgm:spPr/>
    </dgm:pt>
    <dgm:pt modelId="{6B086CD3-3F79-4699-B1C2-B11858058A09}" type="pres">
      <dgm:prSet presAssocID="{0843375D-A616-4938-AFEB-416D21115AB5}" presName="hierRoot1" presStyleCnt="0">
        <dgm:presLayoutVars>
          <dgm:hierBranch val="init"/>
        </dgm:presLayoutVars>
      </dgm:prSet>
      <dgm:spPr/>
    </dgm:pt>
    <dgm:pt modelId="{E65C3F38-4812-48B3-ABD9-9CB51839E55D}" type="pres">
      <dgm:prSet presAssocID="{0843375D-A616-4938-AFEB-416D21115AB5}" presName="rootComposite1" presStyleCnt="0"/>
      <dgm:spPr/>
    </dgm:pt>
    <dgm:pt modelId="{4ABAF06D-A2AD-4A6B-87AD-4687B34097EB}" type="pres">
      <dgm:prSet presAssocID="{0843375D-A616-4938-AFEB-416D21115AB5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9CE07A-FB7B-4C7E-8921-078083C41D41}" type="pres">
      <dgm:prSet presAssocID="{0843375D-A616-4938-AFEB-416D21115AB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CFAD71D-6FF5-4A92-8683-B725EF4BB42A}" type="pres">
      <dgm:prSet presAssocID="{0843375D-A616-4938-AFEB-416D21115AB5}" presName="hierChild2" presStyleCnt="0"/>
      <dgm:spPr/>
    </dgm:pt>
    <dgm:pt modelId="{A2B031EA-3E32-4271-B461-0BFB25FE80BE}" type="pres">
      <dgm:prSet presAssocID="{C3755383-8624-4A7E-B90F-8D9A9B8BD0EC}" presName="Name37" presStyleLbl="parChTrans1D2" presStyleIdx="4" presStyleCnt="6"/>
      <dgm:spPr/>
      <dgm:t>
        <a:bodyPr/>
        <a:lstStyle/>
        <a:p>
          <a:endParaRPr lang="en-US"/>
        </a:p>
      </dgm:t>
    </dgm:pt>
    <dgm:pt modelId="{EB0F4309-125E-4408-9E11-32BB5AF53DA7}" type="pres">
      <dgm:prSet presAssocID="{95E74B67-2EC4-4B6B-8E53-86FC26E1AD6D}" presName="hierRoot2" presStyleCnt="0">
        <dgm:presLayoutVars>
          <dgm:hierBranch val="init"/>
        </dgm:presLayoutVars>
      </dgm:prSet>
      <dgm:spPr/>
    </dgm:pt>
    <dgm:pt modelId="{D4FEF620-E2B8-42B9-9458-E00635D3B87A}" type="pres">
      <dgm:prSet presAssocID="{95E74B67-2EC4-4B6B-8E53-86FC26E1AD6D}" presName="rootComposite" presStyleCnt="0"/>
      <dgm:spPr/>
    </dgm:pt>
    <dgm:pt modelId="{44CB5207-B7D8-4248-AD3C-086EFF7FD0DE}" type="pres">
      <dgm:prSet presAssocID="{95E74B67-2EC4-4B6B-8E53-86FC26E1AD6D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30918B-74C3-438B-8341-B267F1216D87}" type="pres">
      <dgm:prSet presAssocID="{95E74B67-2EC4-4B6B-8E53-86FC26E1AD6D}" presName="rootConnector" presStyleLbl="node2" presStyleIdx="4" presStyleCnt="6"/>
      <dgm:spPr/>
      <dgm:t>
        <a:bodyPr/>
        <a:lstStyle/>
        <a:p>
          <a:endParaRPr lang="en-US"/>
        </a:p>
      </dgm:t>
    </dgm:pt>
    <dgm:pt modelId="{F217C04E-7CEA-4DBC-93FA-032DA487BD0C}" type="pres">
      <dgm:prSet presAssocID="{95E74B67-2EC4-4B6B-8E53-86FC26E1AD6D}" presName="hierChild4" presStyleCnt="0"/>
      <dgm:spPr/>
    </dgm:pt>
    <dgm:pt modelId="{3C42F8BE-9A68-4771-813D-8806ECAECE5F}" type="pres">
      <dgm:prSet presAssocID="{95E74B67-2EC4-4B6B-8E53-86FC26E1AD6D}" presName="hierChild5" presStyleCnt="0"/>
      <dgm:spPr/>
    </dgm:pt>
    <dgm:pt modelId="{EBB2D7D5-9031-40D7-BF5D-ED15663E9EDC}" type="pres">
      <dgm:prSet presAssocID="{74D59694-CA91-455C-819C-36353F9F91CE}" presName="Name37" presStyleLbl="parChTrans1D2" presStyleIdx="5" presStyleCnt="6"/>
      <dgm:spPr/>
      <dgm:t>
        <a:bodyPr/>
        <a:lstStyle/>
        <a:p>
          <a:endParaRPr lang="en-US"/>
        </a:p>
      </dgm:t>
    </dgm:pt>
    <dgm:pt modelId="{2F997D23-8375-4F47-9E32-EF851BE6B785}" type="pres">
      <dgm:prSet presAssocID="{54A36DDE-4DBC-4790-929B-BAF7E4CDC8A5}" presName="hierRoot2" presStyleCnt="0">
        <dgm:presLayoutVars>
          <dgm:hierBranch val="init"/>
        </dgm:presLayoutVars>
      </dgm:prSet>
      <dgm:spPr/>
    </dgm:pt>
    <dgm:pt modelId="{C02986B6-1DE5-4287-9C0D-5AD158018D01}" type="pres">
      <dgm:prSet presAssocID="{54A36DDE-4DBC-4790-929B-BAF7E4CDC8A5}" presName="rootComposite" presStyleCnt="0"/>
      <dgm:spPr/>
    </dgm:pt>
    <dgm:pt modelId="{378568D1-6717-4323-9C19-B9144F0FA95A}" type="pres">
      <dgm:prSet presAssocID="{54A36DDE-4DBC-4790-929B-BAF7E4CDC8A5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550F95-175B-430D-9D34-9B2FB28686FD}" type="pres">
      <dgm:prSet presAssocID="{54A36DDE-4DBC-4790-929B-BAF7E4CDC8A5}" presName="rootConnector" presStyleLbl="node2" presStyleIdx="5" presStyleCnt="6"/>
      <dgm:spPr/>
      <dgm:t>
        <a:bodyPr/>
        <a:lstStyle/>
        <a:p>
          <a:endParaRPr lang="en-US"/>
        </a:p>
      </dgm:t>
    </dgm:pt>
    <dgm:pt modelId="{15567EF7-AC55-48CA-87C9-9D429927C439}" type="pres">
      <dgm:prSet presAssocID="{54A36DDE-4DBC-4790-929B-BAF7E4CDC8A5}" presName="hierChild4" presStyleCnt="0"/>
      <dgm:spPr/>
    </dgm:pt>
    <dgm:pt modelId="{EC3BCAC4-E0C7-4BDD-AF21-15911EC9CCA7}" type="pres">
      <dgm:prSet presAssocID="{54A36DDE-4DBC-4790-929B-BAF7E4CDC8A5}" presName="hierChild5" presStyleCnt="0"/>
      <dgm:spPr/>
    </dgm:pt>
    <dgm:pt modelId="{248FC4CD-6828-4122-A1B4-EB9613083210}" type="pres">
      <dgm:prSet presAssocID="{0843375D-A616-4938-AFEB-416D21115AB5}" presName="hierChild3" presStyleCnt="0"/>
      <dgm:spPr/>
    </dgm:pt>
  </dgm:ptLst>
  <dgm:cxnLst>
    <dgm:cxn modelId="{E3148337-57D6-4295-8763-0DE7C7189CEB}" type="presOf" srcId="{A5ACF3F0-B1A6-4FEB-A62E-AB881AE11731}" destId="{7E07CFAF-D25B-401B-9F40-18D15C6846C4}" srcOrd="1" destOrd="0" presId="urn:microsoft.com/office/officeart/2005/8/layout/orgChart1"/>
    <dgm:cxn modelId="{0DB33FD5-0030-4517-BE8D-5F302358BDAA}" type="presOf" srcId="{274280B4-FF3C-407C-9DDE-8EC009D0399D}" destId="{9737FA99-55D1-45A8-B359-16B0DE7C5FFE}" srcOrd="1" destOrd="0" presId="urn:microsoft.com/office/officeart/2005/8/layout/orgChart1"/>
    <dgm:cxn modelId="{04E217A9-123A-460D-97DE-4F28F74C445D}" type="presOf" srcId="{54A36DDE-4DBC-4790-929B-BAF7E4CDC8A5}" destId="{378568D1-6717-4323-9C19-B9144F0FA95A}" srcOrd="0" destOrd="0" presId="urn:microsoft.com/office/officeart/2005/8/layout/orgChart1"/>
    <dgm:cxn modelId="{4E5D7A68-AD22-46E6-8FD9-77D2DA273487}" srcId="{0843375D-A616-4938-AFEB-416D21115AB5}" destId="{95E74B67-2EC4-4B6B-8E53-86FC26E1AD6D}" srcOrd="0" destOrd="0" parTransId="{C3755383-8624-4A7E-B90F-8D9A9B8BD0EC}" sibTransId="{799A22ED-0A5A-4A2A-A229-66072B2D19DE}"/>
    <dgm:cxn modelId="{09BFE33D-7152-4390-9449-E926E1390681}" srcId="{274280B4-FF3C-407C-9DDE-8EC009D0399D}" destId="{B00B2573-DF2E-4B3E-9DFB-9C8AD312360A}" srcOrd="1" destOrd="0" parTransId="{E7F7FE3F-BA79-4EA2-BA9C-AD0BC1B3450F}" sibTransId="{2AB3268C-54BE-40DA-961D-453F1637CF9F}"/>
    <dgm:cxn modelId="{CBA5445B-A3C2-4AA6-8295-EF2DBBECBD9B}" srcId="{81775061-4972-466C-8FE4-318B65D00276}" destId="{0843375D-A616-4938-AFEB-416D21115AB5}" srcOrd="2" destOrd="0" parTransId="{1C249452-1BCD-4FD2-A75A-AA4939389A07}" sibTransId="{89D6EA7C-4D5F-408E-8016-71DD76A14D90}"/>
    <dgm:cxn modelId="{2EF9B65A-32AC-475C-ACC9-217000D40E4B}" type="presOf" srcId="{A5ACF3F0-B1A6-4FEB-A62E-AB881AE11731}" destId="{EB907950-EA36-440B-9457-596A68A7865A}" srcOrd="0" destOrd="0" presId="urn:microsoft.com/office/officeart/2005/8/layout/orgChart1"/>
    <dgm:cxn modelId="{72AAE4EE-1DCE-447B-85E6-B973AA3FAB50}" type="presOf" srcId="{74D59694-CA91-455C-819C-36353F9F91CE}" destId="{EBB2D7D5-9031-40D7-BF5D-ED15663E9EDC}" srcOrd="0" destOrd="0" presId="urn:microsoft.com/office/officeart/2005/8/layout/orgChart1"/>
    <dgm:cxn modelId="{D2353376-088D-4642-89BD-BC1E304E422E}" srcId="{81775061-4972-466C-8FE4-318B65D00276}" destId="{89752F20-C21C-4C85-92DD-CD9FC1F7A517}" srcOrd="1" destOrd="0" parTransId="{F35D2382-782C-48F0-AE57-C9CC91F809CB}" sibTransId="{8DBD92CB-305F-4707-B6C0-4A40B1D155C4}"/>
    <dgm:cxn modelId="{132F3050-83C4-4F16-9287-8D24C1B9C243}" type="presOf" srcId="{1E558C7F-C67C-46C8-AB9C-CC22C18AE3D0}" destId="{4B071F72-7EA2-4583-B1BC-D7DE4C4BCD2D}" srcOrd="0" destOrd="0" presId="urn:microsoft.com/office/officeart/2005/8/layout/orgChart1"/>
    <dgm:cxn modelId="{0030FB96-C7C7-414C-8151-0ED813614C12}" type="presOf" srcId="{B00B2573-DF2E-4B3E-9DFB-9C8AD312360A}" destId="{CA6294C6-6E4C-430E-B464-68CF514956FB}" srcOrd="1" destOrd="0" presId="urn:microsoft.com/office/officeart/2005/8/layout/orgChart1"/>
    <dgm:cxn modelId="{57835099-0D90-4BC5-91CC-F4FE9B4AF9FD}" srcId="{81775061-4972-466C-8FE4-318B65D00276}" destId="{274280B4-FF3C-407C-9DDE-8EC009D0399D}" srcOrd="0" destOrd="0" parTransId="{BE00F546-E006-4B95-B087-6F0A012CF42C}" sibTransId="{C6ECAA23-8364-45B4-908E-77623ED74E72}"/>
    <dgm:cxn modelId="{F9C3093F-F7B0-4D84-8E44-B29410543017}" type="presOf" srcId="{54A36DDE-4DBC-4790-929B-BAF7E4CDC8A5}" destId="{F9550F95-175B-430D-9D34-9B2FB28686FD}" srcOrd="1" destOrd="0" presId="urn:microsoft.com/office/officeart/2005/8/layout/orgChart1"/>
    <dgm:cxn modelId="{34F59A99-70C8-4398-94FE-EFECC90DA03D}" type="presOf" srcId="{13515C8D-8F51-431D-B199-2C32EAFFE2FD}" destId="{50381D84-7B20-4082-83C1-B2E63EF71192}" srcOrd="0" destOrd="0" presId="urn:microsoft.com/office/officeart/2005/8/layout/orgChart1"/>
    <dgm:cxn modelId="{85BDB9E9-E934-46C4-A797-19E19F471FD8}" type="presOf" srcId="{C3755383-8624-4A7E-B90F-8D9A9B8BD0EC}" destId="{A2B031EA-3E32-4271-B461-0BFB25FE80BE}" srcOrd="0" destOrd="0" presId="urn:microsoft.com/office/officeart/2005/8/layout/orgChart1"/>
    <dgm:cxn modelId="{C3444140-9839-4A5C-88C9-00E8059AD0DB}" type="presOf" srcId="{95E74B67-2EC4-4B6B-8E53-86FC26E1AD6D}" destId="{A230918B-74C3-438B-8341-B267F1216D87}" srcOrd="1" destOrd="0" presId="urn:microsoft.com/office/officeart/2005/8/layout/orgChart1"/>
    <dgm:cxn modelId="{16455382-724B-4621-8900-786B308E474C}" type="presOf" srcId="{1D2F5B20-195A-4F20-996E-C66EEA28A15F}" destId="{E895EA30-195F-4F96-BC5C-0A4CD3FC4EF0}" srcOrd="1" destOrd="0" presId="urn:microsoft.com/office/officeart/2005/8/layout/orgChart1"/>
    <dgm:cxn modelId="{2E7D61B4-1F1A-4C9C-91D2-0881EE8290B0}" type="presOf" srcId="{274280B4-FF3C-407C-9DDE-8EC009D0399D}" destId="{EC2F112F-D283-4290-83E1-ABB7E6846855}" srcOrd="0" destOrd="0" presId="urn:microsoft.com/office/officeart/2005/8/layout/orgChart1"/>
    <dgm:cxn modelId="{5EE4F918-677A-419F-8E00-FB9A8C5AE10E}" type="presOf" srcId="{0843375D-A616-4938-AFEB-416D21115AB5}" destId="{4ABAF06D-A2AD-4A6B-87AD-4687B34097EB}" srcOrd="0" destOrd="0" presId="urn:microsoft.com/office/officeart/2005/8/layout/orgChart1"/>
    <dgm:cxn modelId="{7031CBC9-9018-49B6-BCFD-0BA3477F5CF7}" type="presOf" srcId="{E7F7FE3F-BA79-4EA2-BA9C-AD0BC1B3450F}" destId="{F9184934-1338-4294-9E46-0450896B0545}" srcOrd="0" destOrd="0" presId="urn:microsoft.com/office/officeart/2005/8/layout/orgChart1"/>
    <dgm:cxn modelId="{B9F059C2-CB2F-45EE-8253-C8DE48E5E4BB}" type="presOf" srcId="{4DAEED5D-46CD-415C-BD6D-2B6E30A218F3}" destId="{F361A230-98E1-463F-B25F-96716DB60502}" srcOrd="0" destOrd="0" presId="urn:microsoft.com/office/officeart/2005/8/layout/orgChart1"/>
    <dgm:cxn modelId="{B343FD6C-A8C2-4052-A95D-E933CB275982}" srcId="{89752F20-C21C-4C85-92DD-CD9FC1F7A517}" destId="{13515C8D-8F51-431D-B199-2C32EAFFE2FD}" srcOrd="0" destOrd="0" parTransId="{4DAEED5D-46CD-415C-BD6D-2B6E30A218F3}" sibTransId="{FA297CEB-2B0B-4DC8-B88E-9992225D5FA9}"/>
    <dgm:cxn modelId="{2451DE7F-F568-497C-8810-569111178A86}" type="presOf" srcId="{1D2F5B20-195A-4F20-996E-C66EEA28A15F}" destId="{66155F81-40ED-414F-BD2D-5E0D763AF5F8}" srcOrd="0" destOrd="0" presId="urn:microsoft.com/office/officeart/2005/8/layout/orgChart1"/>
    <dgm:cxn modelId="{EB09EE09-E63A-47FA-BEDD-21AE754FB279}" srcId="{274280B4-FF3C-407C-9DDE-8EC009D0399D}" destId="{A5ACF3F0-B1A6-4FEB-A62E-AB881AE11731}" srcOrd="0" destOrd="0" parTransId="{1E558C7F-C67C-46C8-AB9C-CC22C18AE3D0}" sibTransId="{2F32E9B1-E366-43D0-A91F-8F527CFF1A39}"/>
    <dgm:cxn modelId="{07B8885B-DBD6-40C3-BDF6-0F58519A78AD}" type="presOf" srcId="{89752F20-C21C-4C85-92DD-CD9FC1F7A517}" destId="{88142BF2-D1DB-495B-A62C-790074EB9183}" srcOrd="1" destOrd="0" presId="urn:microsoft.com/office/officeart/2005/8/layout/orgChart1"/>
    <dgm:cxn modelId="{FFD746B7-2E1D-4EF6-9139-5A36A679B288}" type="presOf" srcId="{89752F20-C21C-4C85-92DD-CD9FC1F7A517}" destId="{8316F3F7-8031-4A91-94C9-6D7179C1BF14}" srcOrd="0" destOrd="0" presId="urn:microsoft.com/office/officeart/2005/8/layout/orgChart1"/>
    <dgm:cxn modelId="{97FEC83C-6DFF-44A2-AE66-E7F64B9B63C5}" type="presOf" srcId="{95E74B67-2EC4-4B6B-8E53-86FC26E1AD6D}" destId="{44CB5207-B7D8-4248-AD3C-086EFF7FD0DE}" srcOrd="0" destOrd="0" presId="urn:microsoft.com/office/officeart/2005/8/layout/orgChart1"/>
    <dgm:cxn modelId="{3634DCBE-A23C-4454-AAEC-6AC03D789A66}" type="presOf" srcId="{510F450D-B6E4-4F0B-A656-D9A8B3A47182}" destId="{636139B6-7645-4836-A5E4-1BA5F6DE96C9}" srcOrd="0" destOrd="0" presId="urn:microsoft.com/office/officeart/2005/8/layout/orgChart1"/>
    <dgm:cxn modelId="{2900EACF-00C6-4D3B-93DE-C74DD845B3AB}" type="presOf" srcId="{B00B2573-DF2E-4B3E-9DFB-9C8AD312360A}" destId="{73693F96-B4E8-4F75-B86F-28BD41454115}" srcOrd="0" destOrd="0" presId="urn:microsoft.com/office/officeart/2005/8/layout/orgChart1"/>
    <dgm:cxn modelId="{286621B7-5BD7-4FA5-9C53-081606F72134}" srcId="{0843375D-A616-4938-AFEB-416D21115AB5}" destId="{54A36DDE-4DBC-4790-929B-BAF7E4CDC8A5}" srcOrd="1" destOrd="0" parTransId="{74D59694-CA91-455C-819C-36353F9F91CE}" sibTransId="{3CE080C8-B540-405D-A54A-30E8972552DB}"/>
    <dgm:cxn modelId="{42E66C9A-0D3E-4B5F-B113-E47AB64BDB52}" type="presOf" srcId="{13515C8D-8F51-431D-B199-2C32EAFFE2FD}" destId="{D8569EC4-B952-4B6B-B671-D841EB8AA8E9}" srcOrd="1" destOrd="0" presId="urn:microsoft.com/office/officeart/2005/8/layout/orgChart1"/>
    <dgm:cxn modelId="{EA6C3871-8B36-4E2A-A5CA-41C14EFDF0C9}" type="presOf" srcId="{0843375D-A616-4938-AFEB-416D21115AB5}" destId="{9B9CE07A-FB7B-4C7E-8921-078083C41D41}" srcOrd="1" destOrd="0" presId="urn:microsoft.com/office/officeart/2005/8/layout/orgChart1"/>
    <dgm:cxn modelId="{B0E1B004-D0E9-4619-BA62-F3F505DDE9BB}" srcId="{89752F20-C21C-4C85-92DD-CD9FC1F7A517}" destId="{1D2F5B20-195A-4F20-996E-C66EEA28A15F}" srcOrd="1" destOrd="0" parTransId="{510F450D-B6E4-4F0B-A656-D9A8B3A47182}" sibTransId="{E6FD77E8-2072-407D-BE8D-3FBF4B99AFB1}"/>
    <dgm:cxn modelId="{4FD76DE3-5B05-4090-9DA0-24A714F4528C}" type="presOf" srcId="{81775061-4972-466C-8FE4-318B65D00276}" destId="{EC41CE55-BF4C-4E51-A4CC-B549F2A36B39}" srcOrd="0" destOrd="0" presId="urn:microsoft.com/office/officeart/2005/8/layout/orgChart1"/>
    <dgm:cxn modelId="{CA43F298-7C4F-474D-A331-AB6970547337}" type="presParOf" srcId="{EC41CE55-BF4C-4E51-A4CC-B549F2A36B39}" destId="{64BAD313-1244-410B-93DC-7C18A3DA054D}" srcOrd="0" destOrd="0" presId="urn:microsoft.com/office/officeart/2005/8/layout/orgChart1"/>
    <dgm:cxn modelId="{98403552-895C-4E4B-99B0-DF885BA3165D}" type="presParOf" srcId="{64BAD313-1244-410B-93DC-7C18A3DA054D}" destId="{2F0EE3D3-55D1-4524-A58F-414DA635D453}" srcOrd="0" destOrd="0" presId="urn:microsoft.com/office/officeart/2005/8/layout/orgChart1"/>
    <dgm:cxn modelId="{327E466D-9DD7-41BD-8371-EBBD59941937}" type="presParOf" srcId="{2F0EE3D3-55D1-4524-A58F-414DA635D453}" destId="{EC2F112F-D283-4290-83E1-ABB7E6846855}" srcOrd="0" destOrd="0" presId="urn:microsoft.com/office/officeart/2005/8/layout/orgChart1"/>
    <dgm:cxn modelId="{1672341D-1BB0-4E42-8E2E-2ED3C1420EBE}" type="presParOf" srcId="{2F0EE3D3-55D1-4524-A58F-414DA635D453}" destId="{9737FA99-55D1-45A8-B359-16B0DE7C5FFE}" srcOrd="1" destOrd="0" presId="urn:microsoft.com/office/officeart/2005/8/layout/orgChart1"/>
    <dgm:cxn modelId="{1748A481-FBFA-414D-A87E-FE63698519AE}" type="presParOf" srcId="{64BAD313-1244-410B-93DC-7C18A3DA054D}" destId="{1B5B73CC-B194-4477-84C8-E47E1C2D0C06}" srcOrd="1" destOrd="0" presId="urn:microsoft.com/office/officeart/2005/8/layout/orgChart1"/>
    <dgm:cxn modelId="{38ED0F9C-9D4D-40FB-93C6-CF1D9C420C75}" type="presParOf" srcId="{1B5B73CC-B194-4477-84C8-E47E1C2D0C06}" destId="{4B071F72-7EA2-4583-B1BC-D7DE4C4BCD2D}" srcOrd="0" destOrd="0" presId="urn:microsoft.com/office/officeart/2005/8/layout/orgChart1"/>
    <dgm:cxn modelId="{2EEC161C-C608-4DD1-BFA9-8992593C3D38}" type="presParOf" srcId="{1B5B73CC-B194-4477-84C8-E47E1C2D0C06}" destId="{98033045-1511-4D17-B2BD-E8EB4FBDBC0F}" srcOrd="1" destOrd="0" presId="urn:microsoft.com/office/officeart/2005/8/layout/orgChart1"/>
    <dgm:cxn modelId="{6971218E-27F5-403A-944A-DD2899DD4212}" type="presParOf" srcId="{98033045-1511-4D17-B2BD-E8EB4FBDBC0F}" destId="{A4DAC6AB-47C8-439A-BAFA-90FBBCD65A64}" srcOrd="0" destOrd="0" presId="urn:microsoft.com/office/officeart/2005/8/layout/orgChart1"/>
    <dgm:cxn modelId="{4511EA9D-76A9-4691-AE91-8124ADD816BA}" type="presParOf" srcId="{A4DAC6AB-47C8-439A-BAFA-90FBBCD65A64}" destId="{EB907950-EA36-440B-9457-596A68A7865A}" srcOrd="0" destOrd="0" presId="urn:microsoft.com/office/officeart/2005/8/layout/orgChart1"/>
    <dgm:cxn modelId="{8F82F28D-AE25-4553-A84E-C8EA832F8F29}" type="presParOf" srcId="{A4DAC6AB-47C8-439A-BAFA-90FBBCD65A64}" destId="{7E07CFAF-D25B-401B-9F40-18D15C6846C4}" srcOrd="1" destOrd="0" presId="urn:microsoft.com/office/officeart/2005/8/layout/orgChart1"/>
    <dgm:cxn modelId="{7402F2EE-7000-4DCC-A192-63523ADF9558}" type="presParOf" srcId="{98033045-1511-4D17-B2BD-E8EB4FBDBC0F}" destId="{B1B80147-9471-4E27-B936-207165D5E55A}" srcOrd="1" destOrd="0" presId="urn:microsoft.com/office/officeart/2005/8/layout/orgChart1"/>
    <dgm:cxn modelId="{73E49880-5ABD-4A54-9B7F-602C9DA73A2C}" type="presParOf" srcId="{98033045-1511-4D17-B2BD-E8EB4FBDBC0F}" destId="{235E2EB2-E161-4040-978B-87F1DDDE1C1C}" srcOrd="2" destOrd="0" presId="urn:microsoft.com/office/officeart/2005/8/layout/orgChart1"/>
    <dgm:cxn modelId="{EF6B9F3C-00DE-4FB9-8067-95D6EBE7B53F}" type="presParOf" srcId="{1B5B73CC-B194-4477-84C8-E47E1C2D0C06}" destId="{F9184934-1338-4294-9E46-0450896B0545}" srcOrd="2" destOrd="0" presId="urn:microsoft.com/office/officeart/2005/8/layout/orgChart1"/>
    <dgm:cxn modelId="{90189ACF-66B2-4F66-8A30-A1778884D07B}" type="presParOf" srcId="{1B5B73CC-B194-4477-84C8-E47E1C2D0C06}" destId="{4F19E9EA-AF19-4427-9619-941AB85077B0}" srcOrd="3" destOrd="0" presId="urn:microsoft.com/office/officeart/2005/8/layout/orgChart1"/>
    <dgm:cxn modelId="{B85BE28F-449F-40DB-A5B4-E67040DCE920}" type="presParOf" srcId="{4F19E9EA-AF19-4427-9619-941AB85077B0}" destId="{79883CB6-D0BE-484B-8504-F8CE10D36FDD}" srcOrd="0" destOrd="0" presId="urn:microsoft.com/office/officeart/2005/8/layout/orgChart1"/>
    <dgm:cxn modelId="{471F60F8-E345-4346-9698-FB0C7A563635}" type="presParOf" srcId="{79883CB6-D0BE-484B-8504-F8CE10D36FDD}" destId="{73693F96-B4E8-4F75-B86F-28BD41454115}" srcOrd="0" destOrd="0" presId="urn:microsoft.com/office/officeart/2005/8/layout/orgChart1"/>
    <dgm:cxn modelId="{736ECCBD-D9A1-4D25-AAA9-16085FE96B34}" type="presParOf" srcId="{79883CB6-D0BE-484B-8504-F8CE10D36FDD}" destId="{CA6294C6-6E4C-430E-B464-68CF514956FB}" srcOrd="1" destOrd="0" presId="urn:microsoft.com/office/officeart/2005/8/layout/orgChart1"/>
    <dgm:cxn modelId="{FBDD7B27-8D43-41CE-8AC9-068ADDEDBF0C}" type="presParOf" srcId="{4F19E9EA-AF19-4427-9619-941AB85077B0}" destId="{72901CC6-1643-4F98-8C9F-1B68B074D00C}" srcOrd="1" destOrd="0" presId="urn:microsoft.com/office/officeart/2005/8/layout/orgChart1"/>
    <dgm:cxn modelId="{A2D86461-6F48-4B77-AB63-250FD69523C4}" type="presParOf" srcId="{4F19E9EA-AF19-4427-9619-941AB85077B0}" destId="{885240DC-D790-43B3-8245-FC77C98A82F8}" srcOrd="2" destOrd="0" presId="urn:microsoft.com/office/officeart/2005/8/layout/orgChart1"/>
    <dgm:cxn modelId="{3E61E438-F49B-4915-92F3-94DFC0B4B2B6}" type="presParOf" srcId="{64BAD313-1244-410B-93DC-7C18A3DA054D}" destId="{351AAD60-D7F9-461E-A909-912AF30BBA2E}" srcOrd="2" destOrd="0" presId="urn:microsoft.com/office/officeart/2005/8/layout/orgChart1"/>
    <dgm:cxn modelId="{E8107ACE-E615-42E5-BFBB-FBB0E1BD510E}" type="presParOf" srcId="{EC41CE55-BF4C-4E51-A4CC-B549F2A36B39}" destId="{DA20E75B-5A77-47E7-A121-3CF5C717D446}" srcOrd="1" destOrd="0" presId="urn:microsoft.com/office/officeart/2005/8/layout/orgChart1"/>
    <dgm:cxn modelId="{F9E6D853-86D2-46FB-9FA8-83E6BC975EF7}" type="presParOf" srcId="{DA20E75B-5A77-47E7-A121-3CF5C717D446}" destId="{57BB2206-DD6E-4FE2-8CB9-867EA89C7730}" srcOrd="0" destOrd="0" presId="urn:microsoft.com/office/officeart/2005/8/layout/orgChart1"/>
    <dgm:cxn modelId="{6D098BF2-5CA3-4FAB-A8DD-0C9787669B0D}" type="presParOf" srcId="{57BB2206-DD6E-4FE2-8CB9-867EA89C7730}" destId="{8316F3F7-8031-4A91-94C9-6D7179C1BF14}" srcOrd="0" destOrd="0" presId="urn:microsoft.com/office/officeart/2005/8/layout/orgChart1"/>
    <dgm:cxn modelId="{A910AABD-B813-49D0-AF89-2C0D6C72BDB0}" type="presParOf" srcId="{57BB2206-DD6E-4FE2-8CB9-867EA89C7730}" destId="{88142BF2-D1DB-495B-A62C-790074EB9183}" srcOrd="1" destOrd="0" presId="urn:microsoft.com/office/officeart/2005/8/layout/orgChart1"/>
    <dgm:cxn modelId="{F4668248-F368-4D24-8A6F-E68DD8DC7C8A}" type="presParOf" srcId="{DA20E75B-5A77-47E7-A121-3CF5C717D446}" destId="{4D83F62B-8E0A-4392-9ACD-603820ED130E}" srcOrd="1" destOrd="0" presId="urn:microsoft.com/office/officeart/2005/8/layout/orgChart1"/>
    <dgm:cxn modelId="{515370C5-275D-496C-BC1F-6D6348744CB8}" type="presParOf" srcId="{4D83F62B-8E0A-4392-9ACD-603820ED130E}" destId="{F361A230-98E1-463F-B25F-96716DB60502}" srcOrd="0" destOrd="0" presId="urn:microsoft.com/office/officeart/2005/8/layout/orgChart1"/>
    <dgm:cxn modelId="{FEAAC88D-8E0D-4FD8-8E24-9427AEEC2CB2}" type="presParOf" srcId="{4D83F62B-8E0A-4392-9ACD-603820ED130E}" destId="{F05B589B-423D-405D-817F-599F44DE8A72}" srcOrd="1" destOrd="0" presId="urn:microsoft.com/office/officeart/2005/8/layout/orgChart1"/>
    <dgm:cxn modelId="{5F5A4C0D-D042-45F3-883F-D8ED76498885}" type="presParOf" srcId="{F05B589B-423D-405D-817F-599F44DE8A72}" destId="{F13DC9C1-B1C7-46D9-9A4F-A2C9331F358E}" srcOrd="0" destOrd="0" presId="urn:microsoft.com/office/officeart/2005/8/layout/orgChart1"/>
    <dgm:cxn modelId="{E7EF8918-E58A-43EB-BCE1-0395F4320495}" type="presParOf" srcId="{F13DC9C1-B1C7-46D9-9A4F-A2C9331F358E}" destId="{50381D84-7B20-4082-83C1-B2E63EF71192}" srcOrd="0" destOrd="0" presId="urn:microsoft.com/office/officeart/2005/8/layout/orgChart1"/>
    <dgm:cxn modelId="{E7FE904F-E73F-4148-8456-D1808FC38A1C}" type="presParOf" srcId="{F13DC9C1-B1C7-46D9-9A4F-A2C9331F358E}" destId="{D8569EC4-B952-4B6B-B671-D841EB8AA8E9}" srcOrd="1" destOrd="0" presId="urn:microsoft.com/office/officeart/2005/8/layout/orgChart1"/>
    <dgm:cxn modelId="{44828A01-0716-478E-97AC-AA29A28C23D3}" type="presParOf" srcId="{F05B589B-423D-405D-817F-599F44DE8A72}" destId="{D0561C61-D7F7-4FF7-B6BF-3B965A61D1DD}" srcOrd="1" destOrd="0" presId="urn:microsoft.com/office/officeart/2005/8/layout/orgChart1"/>
    <dgm:cxn modelId="{1C22C2CF-72EC-4524-88AD-CD01F4CCA655}" type="presParOf" srcId="{F05B589B-423D-405D-817F-599F44DE8A72}" destId="{5B1036CE-CF7D-4E34-BE45-94E1117B6413}" srcOrd="2" destOrd="0" presId="urn:microsoft.com/office/officeart/2005/8/layout/orgChart1"/>
    <dgm:cxn modelId="{6E5118A7-9F94-4F0A-AB89-4CEEC02CB84C}" type="presParOf" srcId="{4D83F62B-8E0A-4392-9ACD-603820ED130E}" destId="{636139B6-7645-4836-A5E4-1BA5F6DE96C9}" srcOrd="2" destOrd="0" presId="urn:microsoft.com/office/officeart/2005/8/layout/orgChart1"/>
    <dgm:cxn modelId="{BD579741-88CB-4388-B89F-484DEEDCA176}" type="presParOf" srcId="{4D83F62B-8E0A-4392-9ACD-603820ED130E}" destId="{AC0A7ACD-9ECF-4C43-AEFB-425E16F12E35}" srcOrd="3" destOrd="0" presId="urn:microsoft.com/office/officeart/2005/8/layout/orgChart1"/>
    <dgm:cxn modelId="{5ECCBAC4-2270-4892-B24B-283ADB396AC1}" type="presParOf" srcId="{AC0A7ACD-9ECF-4C43-AEFB-425E16F12E35}" destId="{8CA0D24F-D472-4821-9F1D-98504B3242F2}" srcOrd="0" destOrd="0" presId="urn:microsoft.com/office/officeart/2005/8/layout/orgChart1"/>
    <dgm:cxn modelId="{DA970612-9C95-4725-A8B9-224D8B8B53FD}" type="presParOf" srcId="{8CA0D24F-D472-4821-9F1D-98504B3242F2}" destId="{66155F81-40ED-414F-BD2D-5E0D763AF5F8}" srcOrd="0" destOrd="0" presId="urn:microsoft.com/office/officeart/2005/8/layout/orgChart1"/>
    <dgm:cxn modelId="{BB7CA7C4-A22D-46D3-ADDD-4E2D615EC60F}" type="presParOf" srcId="{8CA0D24F-D472-4821-9F1D-98504B3242F2}" destId="{E895EA30-195F-4F96-BC5C-0A4CD3FC4EF0}" srcOrd="1" destOrd="0" presId="urn:microsoft.com/office/officeart/2005/8/layout/orgChart1"/>
    <dgm:cxn modelId="{CD53D230-2BA4-4A98-B3A0-AD1793DC2763}" type="presParOf" srcId="{AC0A7ACD-9ECF-4C43-AEFB-425E16F12E35}" destId="{3A38D1A5-FBB6-4DC2-84DD-642E3A180717}" srcOrd="1" destOrd="0" presId="urn:microsoft.com/office/officeart/2005/8/layout/orgChart1"/>
    <dgm:cxn modelId="{E66F74F3-0097-4E43-A32D-5B6BF4E3FE1A}" type="presParOf" srcId="{AC0A7ACD-9ECF-4C43-AEFB-425E16F12E35}" destId="{674E3E44-47C1-4A10-B7E9-9E8C9E447004}" srcOrd="2" destOrd="0" presId="urn:microsoft.com/office/officeart/2005/8/layout/orgChart1"/>
    <dgm:cxn modelId="{7AEB3440-E51D-4468-8FEF-3B07DE3E3CC5}" type="presParOf" srcId="{DA20E75B-5A77-47E7-A121-3CF5C717D446}" destId="{401FE02C-3DCA-413E-87A7-081CD0787D37}" srcOrd="2" destOrd="0" presId="urn:microsoft.com/office/officeart/2005/8/layout/orgChart1"/>
    <dgm:cxn modelId="{86AACCFC-6BB3-45A1-B9AD-1C5DE35077D7}" type="presParOf" srcId="{EC41CE55-BF4C-4E51-A4CC-B549F2A36B39}" destId="{6B086CD3-3F79-4699-B1C2-B11858058A09}" srcOrd="2" destOrd="0" presId="urn:microsoft.com/office/officeart/2005/8/layout/orgChart1"/>
    <dgm:cxn modelId="{A5686390-3C31-40A1-AA1D-46591295F415}" type="presParOf" srcId="{6B086CD3-3F79-4699-B1C2-B11858058A09}" destId="{E65C3F38-4812-48B3-ABD9-9CB51839E55D}" srcOrd="0" destOrd="0" presId="urn:microsoft.com/office/officeart/2005/8/layout/orgChart1"/>
    <dgm:cxn modelId="{BBC7DAE8-5D5E-4E02-87DF-ACB93E81F75B}" type="presParOf" srcId="{E65C3F38-4812-48B3-ABD9-9CB51839E55D}" destId="{4ABAF06D-A2AD-4A6B-87AD-4687B34097EB}" srcOrd="0" destOrd="0" presId="urn:microsoft.com/office/officeart/2005/8/layout/orgChart1"/>
    <dgm:cxn modelId="{20D2CF4F-51C6-42A7-97D0-2626E4596338}" type="presParOf" srcId="{E65C3F38-4812-48B3-ABD9-9CB51839E55D}" destId="{9B9CE07A-FB7B-4C7E-8921-078083C41D41}" srcOrd="1" destOrd="0" presId="urn:microsoft.com/office/officeart/2005/8/layout/orgChart1"/>
    <dgm:cxn modelId="{B4466750-4D32-4E0D-BB21-551B6492E942}" type="presParOf" srcId="{6B086CD3-3F79-4699-B1C2-B11858058A09}" destId="{DCFAD71D-6FF5-4A92-8683-B725EF4BB42A}" srcOrd="1" destOrd="0" presId="urn:microsoft.com/office/officeart/2005/8/layout/orgChart1"/>
    <dgm:cxn modelId="{B0F5583C-0651-4762-A5E0-1BA8B6BC09CD}" type="presParOf" srcId="{DCFAD71D-6FF5-4A92-8683-B725EF4BB42A}" destId="{A2B031EA-3E32-4271-B461-0BFB25FE80BE}" srcOrd="0" destOrd="0" presId="urn:microsoft.com/office/officeart/2005/8/layout/orgChart1"/>
    <dgm:cxn modelId="{EE28D8AC-B11E-418E-930F-DD52A77A88B6}" type="presParOf" srcId="{DCFAD71D-6FF5-4A92-8683-B725EF4BB42A}" destId="{EB0F4309-125E-4408-9E11-32BB5AF53DA7}" srcOrd="1" destOrd="0" presId="urn:microsoft.com/office/officeart/2005/8/layout/orgChart1"/>
    <dgm:cxn modelId="{022652B6-35F8-4143-9FB9-DF01A7C714F5}" type="presParOf" srcId="{EB0F4309-125E-4408-9E11-32BB5AF53DA7}" destId="{D4FEF620-E2B8-42B9-9458-E00635D3B87A}" srcOrd="0" destOrd="0" presId="urn:microsoft.com/office/officeart/2005/8/layout/orgChart1"/>
    <dgm:cxn modelId="{43649202-634D-439D-A762-4F61C92AAED8}" type="presParOf" srcId="{D4FEF620-E2B8-42B9-9458-E00635D3B87A}" destId="{44CB5207-B7D8-4248-AD3C-086EFF7FD0DE}" srcOrd="0" destOrd="0" presId="urn:microsoft.com/office/officeart/2005/8/layout/orgChart1"/>
    <dgm:cxn modelId="{42AD5B5E-3DF2-40C4-830F-BFEED72C18B9}" type="presParOf" srcId="{D4FEF620-E2B8-42B9-9458-E00635D3B87A}" destId="{A230918B-74C3-438B-8341-B267F1216D87}" srcOrd="1" destOrd="0" presId="urn:microsoft.com/office/officeart/2005/8/layout/orgChart1"/>
    <dgm:cxn modelId="{BC2BB08A-A63F-401B-9E78-17AB3744E294}" type="presParOf" srcId="{EB0F4309-125E-4408-9E11-32BB5AF53DA7}" destId="{F217C04E-7CEA-4DBC-93FA-032DA487BD0C}" srcOrd="1" destOrd="0" presId="urn:microsoft.com/office/officeart/2005/8/layout/orgChart1"/>
    <dgm:cxn modelId="{6087EA06-03A5-4D85-8F55-790BFCEF1130}" type="presParOf" srcId="{EB0F4309-125E-4408-9E11-32BB5AF53DA7}" destId="{3C42F8BE-9A68-4771-813D-8806ECAECE5F}" srcOrd="2" destOrd="0" presId="urn:microsoft.com/office/officeart/2005/8/layout/orgChart1"/>
    <dgm:cxn modelId="{6DC706D5-5465-4F4E-B0AC-395DB1776F62}" type="presParOf" srcId="{DCFAD71D-6FF5-4A92-8683-B725EF4BB42A}" destId="{EBB2D7D5-9031-40D7-BF5D-ED15663E9EDC}" srcOrd="2" destOrd="0" presId="urn:microsoft.com/office/officeart/2005/8/layout/orgChart1"/>
    <dgm:cxn modelId="{4210304D-6B69-49FA-B658-DC0B17269B3C}" type="presParOf" srcId="{DCFAD71D-6FF5-4A92-8683-B725EF4BB42A}" destId="{2F997D23-8375-4F47-9E32-EF851BE6B785}" srcOrd="3" destOrd="0" presId="urn:microsoft.com/office/officeart/2005/8/layout/orgChart1"/>
    <dgm:cxn modelId="{85109BC2-B45B-4469-8BBF-6B40B522952F}" type="presParOf" srcId="{2F997D23-8375-4F47-9E32-EF851BE6B785}" destId="{C02986B6-1DE5-4287-9C0D-5AD158018D01}" srcOrd="0" destOrd="0" presId="urn:microsoft.com/office/officeart/2005/8/layout/orgChart1"/>
    <dgm:cxn modelId="{E9007815-930E-430B-A89D-EC8DF6000A2A}" type="presParOf" srcId="{C02986B6-1DE5-4287-9C0D-5AD158018D01}" destId="{378568D1-6717-4323-9C19-B9144F0FA95A}" srcOrd="0" destOrd="0" presId="urn:microsoft.com/office/officeart/2005/8/layout/orgChart1"/>
    <dgm:cxn modelId="{FA6BA007-95F6-4720-9112-3E49773523C2}" type="presParOf" srcId="{C02986B6-1DE5-4287-9C0D-5AD158018D01}" destId="{F9550F95-175B-430D-9D34-9B2FB28686FD}" srcOrd="1" destOrd="0" presId="urn:microsoft.com/office/officeart/2005/8/layout/orgChart1"/>
    <dgm:cxn modelId="{0CD61E7A-C5F6-4ACE-A26F-40C24817AF5F}" type="presParOf" srcId="{2F997D23-8375-4F47-9E32-EF851BE6B785}" destId="{15567EF7-AC55-48CA-87C9-9D429927C439}" srcOrd="1" destOrd="0" presId="urn:microsoft.com/office/officeart/2005/8/layout/orgChart1"/>
    <dgm:cxn modelId="{81D10D73-6BCE-47AA-BFC2-331FF906E65D}" type="presParOf" srcId="{2F997D23-8375-4F47-9E32-EF851BE6B785}" destId="{EC3BCAC4-E0C7-4BDD-AF21-15911EC9CCA7}" srcOrd="2" destOrd="0" presId="urn:microsoft.com/office/officeart/2005/8/layout/orgChart1"/>
    <dgm:cxn modelId="{940F457E-6D9A-4C36-9EC8-52FFE3CBDF21}" type="presParOf" srcId="{6B086CD3-3F79-4699-B1C2-B11858058A09}" destId="{248FC4CD-6828-4122-A1B4-EB96130832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9F2A13E-6DB3-4092-AD3A-0A42D745D3BD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B83DB0-5B71-4F06-B611-195A8121ACAA}">
      <dgm:prSet/>
      <dgm:spPr/>
      <dgm:t>
        <a:bodyPr/>
        <a:lstStyle/>
        <a:p>
          <a:pPr rtl="0"/>
          <a:endParaRPr lang="en-US"/>
        </a:p>
      </dgm:t>
    </dgm:pt>
    <dgm:pt modelId="{227B6BC1-1842-45A9-8E7E-DF187E915D57}" type="parTrans" cxnId="{798421B7-C1EE-4D48-AEB8-24AEC6CB0162}">
      <dgm:prSet/>
      <dgm:spPr/>
      <dgm:t>
        <a:bodyPr/>
        <a:lstStyle/>
        <a:p>
          <a:endParaRPr lang="en-US"/>
        </a:p>
      </dgm:t>
    </dgm:pt>
    <dgm:pt modelId="{855A48FB-7CE2-4009-9296-669F08C104F5}" type="sibTrans" cxnId="{798421B7-C1EE-4D48-AEB8-24AEC6CB0162}">
      <dgm:prSet/>
      <dgm:spPr/>
      <dgm:t>
        <a:bodyPr/>
        <a:lstStyle/>
        <a:p>
          <a:endParaRPr lang="en-US"/>
        </a:p>
      </dgm:t>
    </dgm:pt>
    <dgm:pt modelId="{8922B494-C864-418A-9537-1CE8D53EB566}">
      <dgm:prSet/>
      <dgm:spPr/>
      <dgm:t>
        <a:bodyPr/>
        <a:lstStyle/>
        <a:p>
          <a:pPr rtl="0"/>
          <a:r>
            <a:rPr lang="en-US" smtClean="0"/>
            <a:t>Big Data is capture everything</a:t>
          </a:r>
          <a:endParaRPr lang="en-US"/>
        </a:p>
      </dgm:t>
    </dgm:pt>
    <dgm:pt modelId="{1BF2B433-E1C2-48DF-B9A0-673732BB9379}" type="parTrans" cxnId="{803AA5FD-8546-4EC6-B62E-B99DACD0F6B8}">
      <dgm:prSet/>
      <dgm:spPr/>
      <dgm:t>
        <a:bodyPr/>
        <a:lstStyle/>
        <a:p>
          <a:endParaRPr lang="en-US"/>
        </a:p>
      </dgm:t>
    </dgm:pt>
    <dgm:pt modelId="{DAD98E93-3839-4F9A-A6EC-A0F5BD7E8275}" type="sibTrans" cxnId="{803AA5FD-8546-4EC6-B62E-B99DACD0F6B8}">
      <dgm:prSet/>
      <dgm:spPr/>
      <dgm:t>
        <a:bodyPr/>
        <a:lstStyle/>
        <a:p>
          <a:endParaRPr lang="en-US"/>
        </a:p>
      </dgm:t>
    </dgm:pt>
    <dgm:pt modelId="{6E230D2F-052E-4A07-8791-9ACCB0350320}">
      <dgm:prSet/>
      <dgm:spPr/>
      <dgm:t>
        <a:bodyPr/>
        <a:lstStyle/>
        <a:p>
          <a:pPr rtl="0"/>
          <a:r>
            <a:rPr lang="en-US" smtClean="0"/>
            <a:t>Platform to store and analyze all data sources</a:t>
          </a:r>
          <a:endParaRPr lang="en-US"/>
        </a:p>
      </dgm:t>
    </dgm:pt>
    <dgm:pt modelId="{AB5C582F-50A7-4F9B-921E-8E37ED87C254}" type="parTrans" cxnId="{CD53CF25-7ECA-4AC1-92FF-33883EE9FFB0}">
      <dgm:prSet/>
      <dgm:spPr/>
      <dgm:t>
        <a:bodyPr/>
        <a:lstStyle/>
        <a:p>
          <a:endParaRPr lang="en-US"/>
        </a:p>
      </dgm:t>
    </dgm:pt>
    <dgm:pt modelId="{AC0F760F-BA4D-473F-8F25-83F21AC7CAA9}" type="sibTrans" cxnId="{CD53CF25-7ECA-4AC1-92FF-33883EE9FFB0}">
      <dgm:prSet/>
      <dgm:spPr/>
      <dgm:t>
        <a:bodyPr/>
        <a:lstStyle/>
        <a:p>
          <a:endParaRPr lang="en-US"/>
        </a:p>
      </dgm:t>
    </dgm:pt>
    <dgm:pt modelId="{0F1F3839-FE77-4415-A881-6B9A69594A7F}">
      <dgm:prSet/>
      <dgm:spPr/>
      <dgm:t>
        <a:bodyPr/>
        <a:lstStyle/>
        <a:p>
          <a:pPr rtl="0"/>
          <a:r>
            <a:rPr lang="en-US" smtClean="0"/>
            <a:t>Multi-structured, iterative</a:t>
          </a:r>
          <a:endParaRPr lang="en-US"/>
        </a:p>
      </dgm:t>
    </dgm:pt>
    <dgm:pt modelId="{762C30FE-6917-47A7-9341-5DFBE3D12993}" type="parTrans" cxnId="{507E32B9-7553-49F5-A075-238137B5003E}">
      <dgm:prSet/>
      <dgm:spPr/>
      <dgm:t>
        <a:bodyPr/>
        <a:lstStyle/>
        <a:p>
          <a:endParaRPr lang="en-US"/>
        </a:p>
      </dgm:t>
    </dgm:pt>
    <dgm:pt modelId="{460FD377-DF82-4445-B697-067F6297ED4B}" type="sibTrans" cxnId="{507E32B9-7553-49F5-A075-238137B5003E}">
      <dgm:prSet/>
      <dgm:spPr/>
      <dgm:t>
        <a:bodyPr/>
        <a:lstStyle/>
        <a:p>
          <a:endParaRPr lang="en-US"/>
        </a:p>
      </dgm:t>
    </dgm:pt>
    <dgm:pt modelId="{857523F8-2DDA-4B3F-B762-4E0B2AADF9A9}">
      <dgm:prSet/>
      <dgm:spPr/>
      <dgm:t>
        <a:bodyPr/>
        <a:lstStyle/>
        <a:p>
          <a:pPr rtl="0"/>
          <a:r>
            <a:rPr lang="en-US" smtClean="0"/>
            <a:t>Business explores data for questions worth answering</a:t>
          </a:r>
          <a:endParaRPr lang="en-US"/>
        </a:p>
      </dgm:t>
    </dgm:pt>
    <dgm:pt modelId="{72E1E045-AED7-4A71-A8D3-EF294ECD65E2}" type="parTrans" cxnId="{34D10147-8962-4334-B582-AE4CCEC8193F}">
      <dgm:prSet/>
      <dgm:spPr/>
      <dgm:t>
        <a:bodyPr/>
        <a:lstStyle/>
        <a:p>
          <a:endParaRPr lang="en-US"/>
        </a:p>
      </dgm:t>
    </dgm:pt>
    <dgm:pt modelId="{94019DC7-2AAE-47DB-B219-1A9AD48E924E}" type="sibTrans" cxnId="{34D10147-8962-4334-B582-AE4CCEC8193F}">
      <dgm:prSet/>
      <dgm:spPr/>
      <dgm:t>
        <a:bodyPr/>
        <a:lstStyle/>
        <a:p>
          <a:endParaRPr lang="en-US"/>
        </a:p>
      </dgm:t>
    </dgm:pt>
    <dgm:pt modelId="{C794D24F-A153-49FE-8258-0EA854E7DE67}" type="pres">
      <dgm:prSet presAssocID="{F9F2A13E-6DB3-4092-AD3A-0A42D745D3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86B23C-562D-43F4-8E9A-E081E6599267}" type="pres">
      <dgm:prSet presAssocID="{4BB83DB0-5B71-4F06-B611-195A8121ACAA}" presName="Accent1" presStyleCnt="0"/>
      <dgm:spPr/>
    </dgm:pt>
    <dgm:pt modelId="{E5A1D408-67DD-4C37-9F2D-37023BE3D178}" type="pres">
      <dgm:prSet presAssocID="{4BB83DB0-5B71-4F06-B611-195A8121ACAA}" presName="Accent" presStyleLbl="node1" presStyleIdx="0" presStyleCnt="5"/>
      <dgm:spPr/>
    </dgm:pt>
    <dgm:pt modelId="{73DBFE67-291D-435C-87E7-14C1018CBDE2}" type="pres">
      <dgm:prSet presAssocID="{4BB83DB0-5B71-4F06-B611-195A8121ACAA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D22EF-A19B-4F0E-AAD9-005A1CB37487}" type="pres">
      <dgm:prSet presAssocID="{8922B494-C864-418A-9537-1CE8D53EB566}" presName="Accent2" presStyleCnt="0"/>
      <dgm:spPr/>
    </dgm:pt>
    <dgm:pt modelId="{C41E294C-E0BB-4C2A-9422-470B3CFDDCA5}" type="pres">
      <dgm:prSet presAssocID="{8922B494-C864-418A-9537-1CE8D53EB566}" presName="Accent" presStyleLbl="node1" presStyleIdx="1" presStyleCnt="5"/>
      <dgm:spPr/>
    </dgm:pt>
    <dgm:pt modelId="{FEE5BCFE-F98F-4A6A-B420-A115728647C8}" type="pres">
      <dgm:prSet presAssocID="{8922B494-C864-418A-9537-1CE8D53EB566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CCF67-B062-4D72-B75B-BDD481F0AAD9}" type="pres">
      <dgm:prSet presAssocID="{6E230D2F-052E-4A07-8791-9ACCB0350320}" presName="Accent3" presStyleCnt="0"/>
      <dgm:spPr/>
    </dgm:pt>
    <dgm:pt modelId="{4A9931D9-3D43-47FC-8385-50F4C29919C8}" type="pres">
      <dgm:prSet presAssocID="{6E230D2F-052E-4A07-8791-9ACCB0350320}" presName="Accent" presStyleLbl="node1" presStyleIdx="2" presStyleCnt="5"/>
      <dgm:spPr/>
    </dgm:pt>
    <dgm:pt modelId="{1ED4B455-4865-44F2-A3B9-A38057383412}" type="pres">
      <dgm:prSet presAssocID="{6E230D2F-052E-4A07-8791-9ACCB0350320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19BDE-F768-40A8-AB03-F841033766E6}" type="pres">
      <dgm:prSet presAssocID="{0F1F3839-FE77-4415-A881-6B9A69594A7F}" presName="Accent4" presStyleCnt="0"/>
      <dgm:spPr/>
    </dgm:pt>
    <dgm:pt modelId="{EE3E9FCE-95B2-4D45-9F9A-4FC69755B778}" type="pres">
      <dgm:prSet presAssocID="{0F1F3839-FE77-4415-A881-6B9A69594A7F}" presName="Accent" presStyleLbl="node1" presStyleIdx="3" presStyleCnt="5"/>
      <dgm:spPr/>
    </dgm:pt>
    <dgm:pt modelId="{29D9C2A5-24AB-4588-91C8-9D37DF27C322}" type="pres">
      <dgm:prSet presAssocID="{0F1F3839-FE77-4415-A881-6B9A69594A7F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650CE-8B2A-4482-85CA-674B670FADF1}" type="pres">
      <dgm:prSet presAssocID="{857523F8-2DDA-4B3F-B762-4E0B2AADF9A9}" presName="Accent5" presStyleCnt="0"/>
      <dgm:spPr/>
    </dgm:pt>
    <dgm:pt modelId="{E8A6A365-9704-4714-8F66-CA22455D616F}" type="pres">
      <dgm:prSet presAssocID="{857523F8-2DDA-4B3F-B762-4E0B2AADF9A9}" presName="Accent" presStyleLbl="node1" presStyleIdx="4" presStyleCnt="5"/>
      <dgm:spPr/>
    </dgm:pt>
    <dgm:pt modelId="{79BBAC4B-BD0D-4480-9873-8F84C809466D}" type="pres">
      <dgm:prSet presAssocID="{857523F8-2DDA-4B3F-B762-4E0B2AADF9A9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988267-9F32-4B9A-8422-C5B91950EA93}" type="presOf" srcId="{0F1F3839-FE77-4415-A881-6B9A69594A7F}" destId="{29D9C2A5-24AB-4588-91C8-9D37DF27C322}" srcOrd="0" destOrd="0" presId="urn:microsoft.com/office/officeart/2009/layout/CircleArrowProcess"/>
    <dgm:cxn modelId="{A34A9641-E17A-48EE-8B40-64A0C1F4F745}" type="presOf" srcId="{4BB83DB0-5B71-4F06-B611-195A8121ACAA}" destId="{73DBFE67-291D-435C-87E7-14C1018CBDE2}" srcOrd="0" destOrd="0" presId="urn:microsoft.com/office/officeart/2009/layout/CircleArrowProcess"/>
    <dgm:cxn modelId="{34D10147-8962-4334-B582-AE4CCEC8193F}" srcId="{F9F2A13E-6DB3-4092-AD3A-0A42D745D3BD}" destId="{857523F8-2DDA-4B3F-B762-4E0B2AADF9A9}" srcOrd="4" destOrd="0" parTransId="{72E1E045-AED7-4A71-A8D3-EF294ECD65E2}" sibTransId="{94019DC7-2AAE-47DB-B219-1A9AD48E924E}"/>
    <dgm:cxn modelId="{7B0A7E09-4A33-4AF5-B514-83CA14071914}" type="presOf" srcId="{857523F8-2DDA-4B3F-B762-4E0B2AADF9A9}" destId="{79BBAC4B-BD0D-4480-9873-8F84C809466D}" srcOrd="0" destOrd="0" presId="urn:microsoft.com/office/officeart/2009/layout/CircleArrowProcess"/>
    <dgm:cxn modelId="{798421B7-C1EE-4D48-AEB8-24AEC6CB0162}" srcId="{F9F2A13E-6DB3-4092-AD3A-0A42D745D3BD}" destId="{4BB83DB0-5B71-4F06-B611-195A8121ACAA}" srcOrd="0" destOrd="0" parTransId="{227B6BC1-1842-45A9-8E7E-DF187E915D57}" sibTransId="{855A48FB-7CE2-4009-9296-669F08C104F5}"/>
    <dgm:cxn modelId="{803AA5FD-8546-4EC6-B62E-B99DACD0F6B8}" srcId="{F9F2A13E-6DB3-4092-AD3A-0A42D745D3BD}" destId="{8922B494-C864-418A-9537-1CE8D53EB566}" srcOrd="1" destOrd="0" parTransId="{1BF2B433-E1C2-48DF-B9A0-673732BB9379}" sibTransId="{DAD98E93-3839-4F9A-A6EC-A0F5BD7E8275}"/>
    <dgm:cxn modelId="{904D1F51-4D41-4779-8AFF-5BB3E7C19A17}" type="presOf" srcId="{F9F2A13E-6DB3-4092-AD3A-0A42D745D3BD}" destId="{C794D24F-A153-49FE-8258-0EA854E7DE67}" srcOrd="0" destOrd="0" presId="urn:microsoft.com/office/officeart/2009/layout/CircleArrowProcess"/>
    <dgm:cxn modelId="{507E32B9-7553-49F5-A075-238137B5003E}" srcId="{F9F2A13E-6DB3-4092-AD3A-0A42D745D3BD}" destId="{0F1F3839-FE77-4415-A881-6B9A69594A7F}" srcOrd="3" destOrd="0" parTransId="{762C30FE-6917-47A7-9341-5DFBE3D12993}" sibTransId="{460FD377-DF82-4445-B697-067F6297ED4B}"/>
    <dgm:cxn modelId="{CD53CF25-7ECA-4AC1-92FF-33883EE9FFB0}" srcId="{F9F2A13E-6DB3-4092-AD3A-0A42D745D3BD}" destId="{6E230D2F-052E-4A07-8791-9ACCB0350320}" srcOrd="2" destOrd="0" parTransId="{AB5C582F-50A7-4F9B-921E-8E37ED87C254}" sibTransId="{AC0F760F-BA4D-473F-8F25-83F21AC7CAA9}"/>
    <dgm:cxn modelId="{089E20B0-3E9E-4170-9FA1-5FCABC2F02BB}" type="presOf" srcId="{8922B494-C864-418A-9537-1CE8D53EB566}" destId="{FEE5BCFE-F98F-4A6A-B420-A115728647C8}" srcOrd="0" destOrd="0" presId="urn:microsoft.com/office/officeart/2009/layout/CircleArrowProcess"/>
    <dgm:cxn modelId="{ED45434C-E809-4314-86AE-49C42EAB2BBC}" type="presOf" srcId="{6E230D2F-052E-4A07-8791-9ACCB0350320}" destId="{1ED4B455-4865-44F2-A3B9-A38057383412}" srcOrd="0" destOrd="0" presId="urn:microsoft.com/office/officeart/2009/layout/CircleArrowProcess"/>
    <dgm:cxn modelId="{130C5B55-C22F-41EE-B978-3DDCA56F7929}" type="presParOf" srcId="{C794D24F-A153-49FE-8258-0EA854E7DE67}" destId="{CD86B23C-562D-43F4-8E9A-E081E6599267}" srcOrd="0" destOrd="0" presId="urn:microsoft.com/office/officeart/2009/layout/CircleArrowProcess"/>
    <dgm:cxn modelId="{EE09F9B6-E1C1-48A2-89C3-2611F3CD1FE8}" type="presParOf" srcId="{CD86B23C-562D-43F4-8E9A-E081E6599267}" destId="{E5A1D408-67DD-4C37-9F2D-37023BE3D178}" srcOrd="0" destOrd="0" presId="urn:microsoft.com/office/officeart/2009/layout/CircleArrowProcess"/>
    <dgm:cxn modelId="{7F3C0B1F-A6C5-4334-A9F0-C47ACF34CD49}" type="presParOf" srcId="{C794D24F-A153-49FE-8258-0EA854E7DE67}" destId="{73DBFE67-291D-435C-87E7-14C1018CBDE2}" srcOrd="1" destOrd="0" presId="urn:microsoft.com/office/officeart/2009/layout/CircleArrowProcess"/>
    <dgm:cxn modelId="{BF00A521-730A-4B17-9ABF-92679C3F6BED}" type="presParOf" srcId="{C794D24F-A153-49FE-8258-0EA854E7DE67}" destId="{EF2D22EF-A19B-4F0E-AAD9-005A1CB37487}" srcOrd="2" destOrd="0" presId="urn:microsoft.com/office/officeart/2009/layout/CircleArrowProcess"/>
    <dgm:cxn modelId="{C09C5191-92EE-4F5B-9BD2-7C3B8C094E56}" type="presParOf" srcId="{EF2D22EF-A19B-4F0E-AAD9-005A1CB37487}" destId="{C41E294C-E0BB-4C2A-9422-470B3CFDDCA5}" srcOrd="0" destOrd="0" presId="urn:microsoft.com/office/officeart/2009/layout/CircleArrowProcess"/>
    <dgm:cxn modelId="{E455E64F-C1A1-4056-8416-15B14FDA8EA9}" type="presParOf" srcId="{C794D24F-A153-49FE-8258-0EA854E7DE67}" destId="{FEE5BCFE-F98F-4A6A-B420-A115728647C8}" srcOrd="3" destOrd="0" presId="urn:microsoft.com/office/officeart/2009/layout/CircleArrowProcess"/>
    <dgm:cxn modelId="{56612212-3C88-427A-AE76-0C4450EA6F88}" type="presParOf" srcId="{C794D24F-A153-49FE-8258-0EA854E7DE67}" destId="{C09CCF67-B062-4D72-B75B-BDD481F0AAD9}" srcOrd="4" destOrd="0" presId="urn:microsoft.com/office/officeart/2009/layout/CircleArrowProcess"/>
    <dgm:cxn modelId="{BA45F967-CB59-497D-A68F-6C342D906351}" type="presParOf" srcId="{C09CCF67-B062-4D72-B75B-BDD481F0AAD9}" destId="{4A9931D9-3D43-47FC-8385-50F4C29919C8}" srcOrd="0" destOrd="0" presId="urn:microsoft.com/office/officeart/2009/layout/CircleArrowProcess"/>
    <dgm:cxn modelId="{B2715A59-FBEA-4522-9078-0B8B422C0F2E}" type="presParOf" srcId="{C794D24F-A153-49FE-8258-0EA854E7DE67}" destId="{1ED4B455-4865-44F2-A3B9-A38057383412}" srcOrd="5" destOrd="0" presId="urn:microsoft.com/office/officeart/2009/layout/CircleArrowProcess"/>
    <dgm:cxn modelId="{1098E34C-A7DF-452C-BEA5-024CE7F2C932}" type="presParOf" srcId="{C794D24F-A153-49FE-8258-0EA854E7DE67}" destId="{70119BDE-F768-40A8-AB03-F841033766E6}" srcOrd="6" destOrd="0" presId="urn:microsoft.com/office/officeart/2009/layout/CircleArrowProcess"/>
    <dgm:cxn modelId="{4D46BE5B-9B70-4157-B4D7-571EB2F30AEB}" type="presParOf" srcId="{70119BDE-F768-40A8-AB03-F841033766E6}" destId="{EE3E9FCE-95B2-4D45-9F9A-4FC69755B778}" srcOrd="0" destOrd="0" presId="urn:microsoft.com/office/officeart/2009/layout/CircleArrowProcess"/>
    <dgm:cxn modelId="{9D261A51-599A-4575-9113-79DBEE570D3E}" type="presParOf" srcId="{C794D24F-A153-49FE-8258-0EA854E7DE67}" destId="{29D9C2A5-24AB-4588-91C8-9D37DF27C322}" srcOrd="7" destOrd="0" presId="urn:microsoft.com/office/officeart/2009/layout/CircleArrowProcess"/>
    <dgm:cxn modelId="{32E370E8-7A5C-40BD-83FA-B55FDBC31442}" type="presParOf" srcId="{C794D24F-A153-49FE-8258-0EA854E7DE67}" destId="{239650CE-8B2A-4482-85CA-674B670FADF1}" srcOrd="8" destOrd="0" presId="urn:microsoft.com/office/officeart/2009/layout/CircleArrowProcess"/>
    <dgm:cxn modelId="{339AA6A9-1C48-4F5F-9398-4F691101284C}" type="presParOf" srcId="{239650CE-8B2A-4482-85CA-674B670FADF1}" destId="{E8A6A365-9704-4714-8F66-CA22455D616F}" srcOrd="0" destOrd="0" presId="urn:microsoft.com/office/officeart/2009/layout/CircleArrowProcess"/>
    <dgm:cxn modelId="{43C01C45-44A1-49D0-967A-00EED99A18D0}" type="presParOf" srcId="{C794D24F-A153-49FE-8258-0EA854E7DE67}" destId="{79BBAC4B-BD0D-4480-9873-8F84C809466D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234BC74-AED3-4239-8D99-CA30EEF5FF1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1B9D7F-B7FD-4926-B8B7-A88206CD5A6C}">
      <dgm:prSet/>
      <dgm:spPr/>
      <dgm:t>
        <a:bodyPr/>
        <a:lstStyle/>
        <a:p>
          <a:pPr rtl="0"/>
          <a:r>
            <a:rPr lang="en-US" smtClean="0"/>
            <a:t>DWH is capture only what is needed</a:t>
          </a:r>
          <a:endParaRPr lang="en-US"/>
        </a:p>
      </dgm:t>
    </dgm:pt>
    <dgm:pt modelId="{04A9696C-1FAB-4984-8F69-6C7F69B916A5}" type="parTrans" cxnId="{9942BE35-809A-4D83-9B03-A546E577677F}">
      <dgm:prSet/>
      <dgm:spPr/>
      <dgm:t>
        <a:bodyPr/>
        <a:lstStyle/>
        <a:p>
          <a:endParaRPr lang="en-US"/>
        </a:p>
      </dgm:t>
    </dgm:pt>
    <dgm:pt modelId="{F9CD75D6-5F90-4A41-A4D8-042495DF072F}" type="sibTrans" cxnId="{9942BE35-809A-4D83-9B03-A546E577677F}">
      <dgm:prSet/>
      <dgm:spPr/>
      <dgm:t>
        <a:bodyPr/>
        <a:lstStyle/>
        <a:p>
          <a:endParaRPr lang="en-US"/>
        </a:p>
      </dgm:t>
    </dgm:pt>
    <dgm:pt modelId="{EC9BFACF-5E05-4B81-92C5-3635391B286C}">
      <dgm:prSet/>
      <dgm:spPr/>
      <dgm:t>
        <a:bodyPr/>
        <a:lstStyle/>
        <a:p>
          <a:pPr rtl="0"/>
          <a:r>
            <a:rPr lang="en-US" smtClean="0"/>
            <a:t>Business determines what questions to ask</a:t>
          </a:r>
          <a:endParaRPr lang="en-US"/>
        </a:p>
      </dgm:t>
    </dgm:pt>
    <dgm:pt modelId="{E6641978-03EF-4D9B-9137-58E3AE8CC76E}" type="parTrans" cxnId="{AAD6A3B8-CB49-4177-B4AE-0D61DA2C24DF}">
      <dgm:prSet/>
      <dgm:spPr/>
      <dgm:t>
        <a:bodyPr/>
        <a:lstStyle/>
        <a:p>
          <a:endParaRPr lang="en-US"/>
        </a:p>
      </dgm:t>
    </dgm:pt>
    <dgm:pt modelId="{5B93B6CB-84B4-4613-B177-B82C952F414C}" type="sibTrans" cxnId="{AAD6A3B8-CB49-4177-B4AE-0D61DA2C24DF}">
      <dgm:prSet/>
      <dgm:spPr/>
      <dgm:t>
        <a:bodyPr/>
        <a:lstStyle/>
        <a:p>
          <a:endParaRPr lang="en-US"/>
        </a:p>
      </dgm:t>
    </dgm:pt>
    <dgm:pt modelId="{23288437-1A30-46C1-836A-3A205E95EFCA}">
      <dgm:prSet/>
      <dgm:spPr/>
      <dgm:t>
        <a:bodyPr/>
        <a:lstStyle/>
        <a:p>
          <a:pPr rtl="0"/>
          <a:r>
            <a:rPr lang="en-US" smtClean="0"/>
            <a:t>Structured, repeatable</a:t>
          </a:r>
          <a:endParaRPr lang="en-US"/>
        </a:p>
      </dgm:t>
    </dgm:pt>
    <dgm:pt modelId="{FC12D5E8-A341-4791-85F1-EB07AF03D528}" type="parTrans" cxnId="{9CB5AD8A-44CD-4083-932F-678A2AAFB2D3}">
      <dgm:prSet/>
      <dgm:spPr/>
      <dgm:t>
        <a:bodyPr/>
        <a:lstStyle/>
        <a:p>
          <a:endParaRPr lang="en-US"/>
        </a:p>
      </dgm:t>
    </dgm:pt>
    <dgm:pt modelId="{DBCFDAE6-34BC-455F-81C5-68CB30A5E807}" type="sibTrans" cxnId="{9CB5AD8A-44CD-4083-932F-678A2AAFB2D3}">
      <dgm:prSet/>
      <dgm:spPr/>
      <dgm:t>
        <a:bodyPr/>
        <a:lstStyle/>
        <a:p>
          <a:endParaRPr lang="en-US"/>
        </a:p>
      </dgm:t>
    </dgm:pt>
    <dgm:pt modelId="{47390979-640A-46BF-B761-B50098937349}" type="pres">
      <dgm:prSet presAssocID="{A234BC74-AED3-4239-8D99-CA30EEF5FF1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6A9050-6470-4116-8BA5-1B3478E1D953}" type="pres">
      <dgm:prSet presAssocID="{A51B9D7F-B7FD-4926-B8B7-A88206CD5A6C}" presName="Accent1" presStyleCnt="0"/>
      <dgm:spPr/>
    </dgm:pt>
    <dgm:pt modelId="{CBDE7FF1-52CA-45EB-98B2-91FFB8B639C1}" type="pres">
      <dgm:prSet presAssocID="{A51B9D7F-B7FD-4926-B8B7-A88206CD5A6C}" presName="Accent" presStyleLbl="node1" presStyleIdx="0" presStyleCnt="3"/>
      <dgm:spPr/>
    </dgm:pt>
    <dgm:pt modelId="{AFACD7F2-3029-4BCC-BA4F-78D2D633ED24}" type="pres">
      <dgm:prSet presAssocID="{A51B9D7F-B7FD-4926-B8B7-A88206CD5A6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12419-5698-41AB-9DB9-677A440E1E64}" type="pres">
      <dgm:prSet presAssocID="{EC9BFACF-5E05-4B81-92C5-3635391B286C}" presName="Accent2" presStyleCnt="0"/>
      <dgm:spPr/>
    </dgm:pt>
    <dgm:pt modelId="{10D56B17-E74A-4C19-ACCB-EB71F38B3FC1}" type="pres">
      <dgm:prSet presAssocID="{EC9BFACF-5E05-4B81-92C5-3635391B286C}" presName="Accent" presStyleLbl="node1" presStyleIdx="1" presStyleCnt="3"/>
      <dgm:spPr/>
    </dgm:pt>
    <dgm:pt modelId="{829D5B2B-8338-4583-A173-85499BCDDB29}" type="pres">
      <dgm:prSet presAssocID="{EC9BFACF-5E05-4B81-92C5-3635391B286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B58D3-0081-4EE7-87DD-36AD533358CE}" type="pres">
      <dgm:prSet presAssocID="{23288437-1A30-46C1-836A-3A205E95EFCA}" presName="Accent3" presStyleCnt="0"/>
      <dgm:spPr/>
    </dgm:pt>
    <dgm:pt modelId="{240FBACC-0826-4CC4-A97D-D4AE80FFBBFD}" type="pres">
      <dgm:prSet presAssocID="{23288437-1A30-46C1-836A-3A205E95EFCA}" presName="Accent" presStyleLbl="node1" presStyleIdx="2" presStyleCnt="3"/>
      <dgm:spPr/>
    </dgm:pt>
    <dgm:pt modelId="{0836FC27-4481-4D84-85C6-B461383BDDF5}" type="pres">
      <dgm:prSet presAssocID="{23288437-1A30-46C1-836A-3A205E95EFC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6685BE-5BC8-4744-B582-1D7F4D68B536}" type="presOf" srcId="{A51B9D7F-B7FD-4926-B8B7-A88206CD5A6C}" destId="{AFACD7F2-3029-4BCC-BA4F-78D2D633ED24}" srcOrd="0" destOrd="0" presId="urn:microsoft.com/office/officeart/2009/layout/CircleArrowProcess"/>
    <dgm:cxn modelId="{F8D6C4A6-3B1C-43BD-92FE-EBFDF1BFDE2A}" type="presOf" srcId="{EC9BFACF-5E05-4B81-92C5-3635391B286C}" destId="{829D5B2B-8338-4583-A173-85499BCDDB29}" srcOrd="0" destOrd="0" presId="urn:microsoft.com/office/officeart/2009/layout/CircleArrowProcess"/>
    <dgm:cxn modelId="{9942BE35-809A-4D83-9B03-A546E577677F}" srcId="{A234BC74-AED3-4239-8D99-CA30EEF5FF17}" destId="{A51B9D7F-B7FD-4926-B8B7-A88206CD5A6C}" srcOrd="0" destOrd="0" parTransId="{04A9696C-1FAB-4984-8F69-6C7F69B916A5}" sibTransId="{F9CD75D6-5F90-4A41-A4D8-042495DF072F}"/>
    <dgm:cxn modelId="{9CB5AD8A-44CD-4083-932F-678A2AAFB2D3}" srcId="{A234BC74-AED3-4239-8D99-CA30EEF5FF17}" destId="{23288437-1A30-46C1-836A-3A205E95EFCA}" srcOrd="2" destOrd="0" parTransId="{FC12D5E8-A341-4791-85F1-EB07AF03D528}" sibTransId="{DBCFDAE6-34BC-455F-81C5-68CB30A5E807}"/>
    <dgm:cxn modelId="{A3EBD3CC-3BA4-4F22-8ECC-8DC5DCA4E336}" type="presOf" srcId="{A234BC74-AED3-4239-8D99-CA30EEF5FF17}" destId="{47390979-640A-46BF-B761-B50098937349}" srcOrd="0" destOrd="0" presId="urn:microsoft.com/office/officeart/2009/layout/CircleArrowProcess"/>
    <dgm:cxn modelId="{5BD1AB9E-71C4-44EF-8185-C4C701400CCC}" type="presOf" srcId="{23288437-1A30-46C1-836A-3A205E95EFCA}" destId="{0836FC27-4481-4D84-85C6-B461383BDDF5}" srcOrd="0" destOrd="0" presId="urn:microsoft.com/office/officeart/2009/layout/CircleArrowProcess"/>
    <dgm:cxn modelId="{AAD6A3B8-CB49-4177-B4AE-0D61DA2C24DF}" srcId="{A234BC74-AED3-4239-8D99-CA30EEF5FF17}" destId="{EC9BFACF-5E05-4B81-92C5-3635391B286C}" srcOrd="1" destOrd="0" parTransId="{E6641978-03EF-4D9B-9137-58E3AE8CC76E}" sibTransId="{5B93B6CB-84B4-4613-B177-B82C952F414C}"/>
    <dgm:cxn modelId="{DD2C5895-88B2-4DED-B73C-099005D27A63}" type="presParOf" srcId="{47390979-640A-46BF-B761-B50098937349}" destId="{476A9050-6470-4116-8BA5-1B3478E1D953}" srcOrd="0" destOrd="0" presId="urn:microsoft.com/office/officeart/2009/layout/CircleArrowProcess"/>
    <dgm:cxn modelId="{56107A44-7E88-45C2-9212-980A126E74AF}" type="presParOf" srcId="{476A9050-6470-4116-8BA5-1B3478E1D953}" destId="{CBDE7FF1-52CA-45EB-98B2-91FFB8B639C1}" srcOrd="0" destOrd="0" presId="urn:microsoft.com/office/officeart/2009/layout/CircleArrowProcess"/>
    <dgm:cxn modelId="{EE4C50AE-1B3F-4D70-A461-A0A1C6CD056E}" type="presParOf" srcId="{47390979-640A-46BF-B761-B50098937349}" destId="{AFACD7F2-3029-4BCC-BA4F-78D2D633ED24}" srcOrd="1" destOrd="0" presId="urn:microsoft.com/office/officeart/2009/layout/CircleArrowProcess"/>
    <dgm:cxn modelId="{F619B925-43DA-49A9-97A5-5FD6E1F317C1}" type="presParOf" srcId="{47390979-640A-46BF-B761-B50098937349}" destId="{9CB12419-5698-41AB-9DB9-677A440E1E64}" srcOrd="2" destOrd="0" presId="urn:microsoft.com/office/officeart/2009/layout/CircleArrowProcess"/>
    <dgm:cxn modelId="{A7CB1C44-089F-4F6F-AB10-33E86E9C104C}" type="presParOf" srcId="{9CB12419-5698-41AB-9DB9-677A440E1E64}" destId="{10D56B17-E74A-4C19-ACCB-EB71F38B3FC1}" srcOrd="0" destOrd="0" presId="urn:microsoft.com/office/officeart/2009/layout/CircleArrowProcess"/>
    <dgm:cxn modelId="{92306961-5771-4AA8-AA99-0E5FA22A8DA8}" type="presParOf" srcId="{47390979-640A-46BF-B761-B50098937349}" destId="{829D5B2B-8338-4583-A173-85499BCDDB29}" srcOrd="3" destOrd="0" presId="urn:microsoft.com/office/officeart/2009/layout/CircleArrowProcess"/>
    <dgm:cxn modelId="{6DF9AB1D-028C-4387-AFA7-0ACA459927BB}" type="presParOf" srcId="{47390979-640A-46BF-B761-B50098937349}" destId="{4B2B58D3-0081-4EE7-87DD-36AD533358CE}" srcOrd="4" destOrd="0" presId="urn:microsoft.com/office/officeart/2009/layout/CircleArrowProcess"/>
    <dgm:cxn modelId="{0B38C3EE-932D-4EEC-859C-AA2D977E8E48}" type="presParOf" srcId="{4B2B58D3-0081-4EE7-87DD-36AD533358CE}" destId="{240FBACC-0826-4CC4-A97D-D4AE80FFBBFD}" srcOrd="0" destOrd="0" presId="urn:microsoft.com/office/officeart/2009/layout/CircleArrowProcess"/>
    <dgm:cxn modelId="{87B76924-7FAB-4AC6-9BEC-9A2C35D4C13F}" type="presParOf" srcId="{47390979-640A-46BF-B761-B50098937349}" destId="{0836FC27-4481-4D84-85C6-B461383BDDF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B388905-15E9-4958-A72D-FB00D001CF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1057E6-4E41-49CA-9711-605F14F65A29}">
      <dgm:prSet/>
      <dgm:spPr/>
      <dgm:t>
        <a:bodyPr/>
        <a:lstStyle/>
        <a:p>
          <a:pPr rtl="0"/>
          <a:r>
            <a:rPr lang="en-US" smtClean="0"/>
            <a:t>Apache Hadoop</a:t>
          </a:r>
          <a:endParaRPr lang="en-US"/>
        </a:p>
      </dgm:t>
    </dgm:pt>
    <dgm:pt modelId="{2A7494C7-31F8-4061-BBFF-79E883C3A19E}" type="parTrans" cxnId="{534E94CC-7B14-4B1F-A4A0-F4443D94B18A}">
      <dgm:prSet/>
      <dgm:spPr/>
      <dgm:t>
        <a:bodyPr/>
        <a:lstStyle/>
        <a:p>
          <a:endParaRPr lang="en-US"/>
        </a:p>
      </dgm:t>
    </dgm:pt>
    <dgm:pt modelId="{0C42C651-D678-4A5A-A0D3-75EFE8440F7C}" type="sibTrans" cxnId="{534E94CC-7B14-4B1F-A4A0-F4443D94B18A}">
      <dgm:prSet/>
      <dgm:spPr/>
      <dgm:t>
        <a:bodyPr/>
        <a:lstStyle/>
        <a:p>
          <a:endParaRPr lang="en-US"/>
        </a:p>
      </dgm:t>
    </dgm:pt>
    <dgm:pt modelId="{C29DF24E-8AE5-4715-AC78-CA1EB2614BF4}">
      <dgm:prSet/>
      <dgm:spPr/>
      <dgm:t>
        <a:bodyPr/>
        <a:lstStyle/>
        <a:p>
          <a:pPr rtl="0"/>
          <a:r>
            <a:rPr lang="en-US" smtClean="0"/>
            <a:t>Apache Spark</a:t>
          </a:r>
          <a:endParaRPr lang="en-US"/>
        </a:p>
      </dgm:t>
    </dgm:pt>
    <dgm:pt modelId="{339C8EFB-6859-453C-82CC-4ABA61556399}" type="parTrans" cxnId="{B7A65753-F791-406A-8230-318D9260E329}">
      <dgm:prSet/>
      <dgm:spPr/>
      <dgm:t>
        <a:bodyPr/>
        <a:lstStyle/>
        <a:p>
          <a:endParaRPr lang="en-US"/>
        </a:p>
      </dgm:t>
    </dgm:pt>
    <dgm:pt modelId="{C5A80615-012A-4B8C-A79B-7B8CB768E3C1}" type="sibTrans" cxnId="{B7A65753-F791-406A-8230-318D9260E329}">
      <dgm:prSet/>
      <dgm:spPr/>
      <dgm:t>
        <a:bodyPr/>
        <a:lstStyle/>
        <a:p>
          <a:endParaRPr lang="en-US"/>
        </a:p>
      </dgm:t>
    </dgm:pt>
    <dgm:pt modelId="{0B219D37-153E-4499-96B8-AFB1759ADBA5}">
      <dgm:prSet/>
      <dgm:spPr/>
      <dgm:t>
        <a:bodyPr/>
        <a:lstStyle/>
        <a:p>
          <a:pPr rtl="0"/>
          <a:r>
            <a:rPr lang="en-US" smtClean="0"/>
            <a:t>Oracle Big Data Appliance</a:t>
          </a:r>
          <a:endParaRPr lang="en-US"/>
        </a:p>
      </dgm:t>
    </dgm:pt>
    <dgm:pt modelId="{EFEFB1F7-11F1-49EB-A284-C033ED27D26E}" type="parTrans" cxnId="{F199D6FE-C9B2-4401-AD62-2D0A66C9A05B}">
      <dgm:prSet/>
      <dgm:spPr/>
      <dgm:t>
        <a:bodyPr/>
        <a:lstStyle/>
        <a:p>
          <a:endParaRPr lang="en-US"/>
        </a:p>
      </dgm:t>
    </dgm:pt>
    <dgm:pt modelId="{F4A4B0CB-DA60-4CBC-BEEA-D0286F0DF861}" type="sibTrans" cxnId="{F199D6FE-C9B2-4401-AD62-2D0A66C9A05B}">
      <dgm:prSet/>
      <dgm:spPr/>
      <dgm:t>
        <a:bodyPr/>
        <a:lstStyle/>
        <a:p>
          <a:endParaRPr lang="en-US"/>
        </a:p>
      </dgm:t>
    </dgm:pt>
    <dgm:pt modelId="{6F579FF5-CEAC-40E4-8ACB-C6C742E3F620}">
      <dgm:prSet/>
      <dgm:spPr/>
      <dgm:t>
        <a:bodyPr/>
        <a:lstStyle/>
        <a:p>
          <a:pPr rtl="0"/>
          <a:r>
            <a:rPr lang="en-US" smtClean="0"/>
            <a:t>Oracle Big Data SQL</a:t>
          </a:r>
          <a:endParaRPr lang="en-US"/>
        </a:p>
      </dgm:t>
    </dgm:pt>
    <dgm:pt modelId="{E4450B25-F74B-4267-B916-2E92B1B746CC}" type="parTrans" cxnId="{F97C93D6-B211-41F2-BFCE-6C7617FCFEB8}">
      <dgm:prSet/>
      <dgm:spPr/>
      <dgm:t>
        <a:bodyPr/>
        <a:lstStyle/>
        <a:p>
          <a:endParaRPr lang="en-US"/>
        </a:p>
      </dgm:t>
    </dgm:pt>
    <dgm:pt modelId="{B371CC11-AE56-4A48-A06B-FBA0B68B95CF}" type="sibTrans" cxnId="{F97C93D6-B211-41F2-BFCE-6C7617FCFEB8}">
      <dgm:prSet/>
      <dgm:spPr/>
      <dgm:t>
        <a:bodyPr/>
        <a:lstStyle/>
        <a:p>
          <a:endParaRPr lang="en-US"/>
        </a:p>
      </dgm:t>
    </dgm:pt>
    <dgm:pt modelId="{384B2227-320A-49D3-8CC6-1BBB1F9364B2}">
      <dgm:prSet/>
      <dgm:spPr/>
      <dgm:t>
        <a:bodyPr/>
        <a:lstStyle/>
        <a:p>
          <a:pPr rtl="0"/>
          <a:r>
            <a:rPr lang="en-US" smtClean="0"/>
            <a:t>Oracle Big Data Connectors</a:t>
          </a:r>
          <a:endParaRPr lang="en-US"/>
        </a:p>
      </dgm:t>
    </dgm:pt>
    <dgm:pt modelId="{60AE0DDB-D745-445C-BCF6-021174817FDB}" type="parTrans" cxnId="{F3E348A3-3227-4297-B51B-5D69F437DBEF}">
      <dgm:prSet/>
      <dgm:spPr/>
      <dgm:t>
        <a:bodyPr/>
        <a:lstStyle/>
        <a:p>
          <a:endParaRPr lang="en-US"/>
        </a:p>
      </dgm:t>
    </dgm:pt>
    <dgm:pt modelId="{A0A90D05-0B59-452F-98EF-7F16A7862053}" type="sibTrans" cxnId="{F3E348A3-3227-4297-B51B-5D69F437DBEF}">
      <dgm:prSet/>
      <dgm:spPr/>
      <dgm:t>
        <a:bodyPr/>
        <a:lstStyle/>
        <a:p>
          <a:endParaRPr lang="en-US"/>
        </a:p>
      </dgm:t>
    </dgm:pt>
    <dgm:pt modelId="{9F947D93-EA43-4E6B-AF6A-726E9598E2F5}">
      <dgm:prSet/>
      <dgm:spPr/>
      <dgm:t>
        <a:bodyPr/>
        <a:lstStyle/>
        <a:p>
          <a:pPr rtl="0"/>
          <a:r>
            <a:rPr lang="en-US" smtClean="0"/>
            <a:t>Oracle Big Data Discovery</a:t>
          </a:r>
          <a:endParaRPr lang="en-US"/>
        </a:p>
      </dgm:t>
    </dgm:pt>
    <dgm:pt modelId="{E5CCBDEA-5E77-4162-A7FE-66B985A5856D}" type="parTrans" cxnId="{0D113579-F596-4946-BDF9-07DEBA0DDE97}">
      <dgm:prSet/>
      <dgm:spPr/>
      <dgm:t>
        <a:bodyPr/>
        <a:lstStyle/>
        <a:p>
          <a:endParaRPr lang="en-US"/>
        </a:p>
      </dgm:t>
    </dgm:pt>
    <dgm:pt modelId="{8F6A579D-F84B-4063-B332-677571FE2BD1}" type="sibTrans" cxnId="{0D113579-F596-4946-BDF9-07DEBA0DDE97}">
      <dgm:prSet/>
      <dgm:spPr/>
      <dgm:t>
        <a:bodyPr/>
        <a:lstStyle/>
        <a:p>
          <a:endParaRPr lang="en-US"/>
        </a:p>
      </dgm:t>
    </dgm:pt>
    <dgm:pt modelId="{1259089E-3965-4628-837A-C29FBA4D166E}" type="pres">
      <dgm:prSet presAssocID="{0B388905-15E9-4958-A72D-FB00D001CF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C57D8D-C470-4A54-BFF6-F436C2314203}" type="pres">
      <dgm:prSet presAssocID="{771057E6-4E41-49CA-9711-605F14F65A2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C6B1F-A6C2-4B35-8644-B9777D7EC248}" type="pres">
      <dgm:prSet presAssocID="{0C42C651-D678-4A5A-A0D3-75EFE8440F7C}" presName="sibTrans" presStyleCnt="0"/>
      <dgm:spPr/>
    </dgm:pt>
    <dgm:pt modelId="{EA02D992-FAB4-4F23-A954-76A535319071}" type="pres">
      <dgm:prSet presAssocID="{C29DF24E-8AE5-4715-AC78-CA1EB2614B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337E1-A687-4181-902F-5C915D1DA9A7}" type="pres">
      <dgm:prSet presAssocID="{C5A80615-012A-4B8C-A79B-7B8CB768E3C1}" presName="sibTrans" presStyleCnt="0"/>
      <dgm:spPr/>
    </dgm:pt>
    <dgm:pt modelId="{DBC5DDC8-1B6A-48E5-955C-57D5AE33F1D5}" type="pres">
      <dgm:prSet presAssocID="{0B219D37-153E-4499-96B8-AFB1759ADBA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9FB81-0247-4DE9-9648-FF3F58FE83EC}" type="pres">
      <dgm:prSet presAssocID="{F4A4B0CB-DA60-4CBC-BEEA-D0286F0DF861}" presName="sibTrans" presStyleCnt="0"/>
      <dgm:spPr/>
    </dgm:pt>
    <dgm:pt modelId="{362B01A2-D097-42D0-9619-0431C1B38458}" type="pres">
      <dgm:prSet presAssocID="{6F579FF5-CEAC-40E4-8ACB-C6C742E3F62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329B2-7C9C-4B90-9C76-17C1AAAD27AF}" type="pres">
      <dgm:prSet presAssocID="{B371CC11-AE56-4A48-A06B-FBA0B68B95CF}" presName="sibTrans" presStyleCnt="0"/>
      <dgm:spPr/>
    </dgm:pt>
    <dgm:pt modelId="{CB254795-35A8-4770-BE95-74F4B3837A82}" type="pres">
      <dgm:prSet presAssocID="{384B2227-320A-49D3-8CC6-1BBB1F9364B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99427-816C-4AB0-839F-1E3A4D85F9EA}" type="pres">
      <dgm:prSet presAssocID="{A0A90D05-0B59-452F-98EF-7F16A7862053}" presName="sibTrans" presStyleCnt="0"/>
      <dgm:spPr/>
    </dgm:pt>
    <dgm:pt modelId="{B5E25753-0FA2-49CB-BA53-8A0F9F11E185}" type="pres">
      <dgm:prSet presAssocID="{9F947D93-EA43-4E6B-AF6A-726E9598E2F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DF16BC-9DF4-43AD-A585-5DCA066AE4FD}" type="presOf" srcId="{9F947D93-EA43-4E6B-AF6A-726E9598E2F5}" destId="{B5E25753-0FA2-49CB-BA53-8A0F9F11E185}" srcOrd="0" destOrd="0" presId="urn:microsoft.com/office/officeart/2005/8/layout/default"/>
    <dgm:cxn modelId="{B7A65753-F791-406A-8230-318D9260E329}" srcId="{0B388905-15E9-4958-A72D-FB00D001CF7A}" destId="{C29DF24E-8AE5-4715-AC78-CA1EB2614BF4}" srcOrd="1" destOrd="0" parTransId="{339C8EFB-6859-453C-82CC-4ABA61556399}" sibTransId="{C5A80615-012A-4B8C-A79B-7B8CB768E3C1}"/>
    <dgm:cxn modelId="{0940A51F-F3C7-4836-85C8-BEB119D2C206}" type="presOf" srcId="{0B219D37-153E-4499-96B8-AFB1759ADBA5}" destId="{DBC5DDC8-1B6A-48E5-955C-57D5AE33F1D5}" srcOrd="0" destOrd="0" presId="urn:microsoft.com/office/officeart/2005/8/layout/default"/>
    <dgm:cxn modelId="{F3E348A3-3227-4297-B51B-5D69F437DBEF}" srcId="{0B388905-15E9-4958-A72D-FB00D001CF7A}" destId="{384B2227-320A-49D3-8CC6-1BBB1F9364B2}" srcOrd="4" destOrd="0" parTransId="{60AE0DDB-D745-445C-BCF6-021174817FDB}" sibTransId="{A0A90D05-0B59-452F-98EF-7F16A7862053}"/>
    <dgm:cxn modelId="{F199D6FE-C9B2-4401-AD62-2D0A66C9A05B}" srcId="{0B388905-15E9-4958-A72D-FB00D001CF7A}" destId="{0B219D37-153E-4499-96B8-AFB1759ADBA5}" srcOrd="2" destOrd="0" parTransId="{EFEFB1F7-11F1-49EB-A284-C033ED27D26E}" sibTransId="{F4A4B0CB-DA60-4CBC-BEEA-D0286F0DF861}"/>
    <dgm:cxn modelId="{F97C93D6-B211-41F2-BFCE-6C7617FCFEB8}" srcId="{0B388905-15E9-4958-A72D-FB00D001CF7A}" destId="{6F579FF5-CEAC-40E4-8ACB-C6C742E3F620}" srcOrd="3" destOrd="0" parTransId="{E4450B25-F74B-4267-B916-2E92B1B746CC}" sibTransId="{B371CC11-AE56-4A48-A06B-FBA0B68B95CF}"/>
    <dgm:cxn modelId="{0EB36832-A7FC-495D-9E7A-5A853C784274}" type="presOf" srcId="{771057E6-4E41-49CA-9711-605F14F65A29}" destId="{33C57D8D-C470-4A54-BFF6-F436C2314203}" srcOrd="0" destOrd="0" presId="urn:microsoft.com/office/officeart/2005/8/layout/default"/>
    <dgm:cxn modelId="{35EDD5DC-A736-420B-A25E-062D21A125D8}" type="presOf" srcId="{384B2227-320A-49D3-8CC6-1BBB1F9364B2}" destId="{CB254795-35A8-4770-BE95-74F4B3837A82}" srcOrd="0" destOrd="0" presId="urn:microsoft.com/office/officeart/2005/8/layout/default"/>
    <dgm:cxn modelId="{2BB20D6D-0412-4F03-B63F-EDCA80F848BC}" type="presOf" srcId="{0B388905-15E9-4958-A72D-FB00D001CF7A}" destId="{1259089E-3965-4628-837A-C29FBA4D166E}" srcOrd="0" destOrd="0" presId="urn:microsoft.com/office/officeart/2005/8/layout/default"/>
    <dgm:cxn modelId="{0D113579-F596-4946-BDF9-07DEBA0DDE97}" srcId="{0B388905-15E9-4958-A72D-FB00D001CF7A}" destId="{9F947D93-EA43-4E6B-AF6A-726E9598E2F5}" srcOrd="5" destOrd="0" parTransId="{E5CCBDEA-5E77-4162-A7FE-66B985A5856D}" sibTransId="{8F6A579D-F84B-4063-B332-677571FE2BD1}"/>
    <dgm:cxn modelId="{534E94CC-7B14-4B1F-A4A0-F4443D94B18A}" srcId="{0B388905-15E9-4958-A72D-FB00D001CF7A}" destId="{771057E6-4E41-49CA-9711-605F14F65A29}" srcOrd="0" destOrd="0" parTransId="{2A7494C7-31F8-4061-BBFF-79E883C3A19E}" sibTransId="{0C42C651-D678-4A5A-A0D3-75EFE8440F7C}"/>
    <dgm:cxn modelId="{EDA2AECF-4392-4682-8CB6-7D959588CAF0}" type="presOf" srcId="{C29DF24E-8AE5-4715-AC78-CA1EB2614BF4}" destId="{EA02D992-FAB4-4F23-A954-76A535319071}" srcOrd="0" destOrd="0" presId="urn:microsoft.com/office/officeart/2005/8/layout/default"/>
    <dgm:cxn modelId="{68EC19E4-194D-43DF-A137-58109EA3053A}" type="presOf" srcId="{6F579FF5-CEAC-40E4-8ACB-C6C742E3F620}" destId="{362B01A2-D097-42D0-9619-0431C1B38458}" srcOrd="0" destOrd="0" presId="urn:microsoft.com/office/officeart/2005/8/layout/default"/>
    <dgm:cxn modelId="{325C9B24-7CEB-44E9-AEB7-AFCD52458CC3}" type="presParOf" srcId="{1259089E-3965-4628-837A-C29FBA4D166E}" destId="{33C57D8D-C470-4A54-BFF6-F436C2314203}" srcOrd="0" destOrd="0" presId="urn:microsoft.com/office/officeart/2005/8/layout/default"/>
    <dgm:cxn modelId="{F09084D3-6784-4B39-99D3-6605AAC7500C}" type="presParOf" srcId="{1259089E-3965-4628-837A-C29FBA4D166E}" destId="{73BC6B1F-A6C2-4B35-8644-B9777D7EC248}" srcOrd="1" destOrd="0" presId="urn:microsoft.com/office/officeart/2005/8/layout/default"/>
    <dgm:cxn modelId="{195DF499-D607-4873-8140-4506DD390898}" type="presParOf" srcId="{1259089E-3965-4628-837A-C29FBA4D166E}" destId="{EA02D992-FAB4-4F23-A954-76A535319071}" srcOrd="2" destOrd="0" presId="urn:microsoft.com/office/officeart/2005/8/layout/default"/>
    <dgm:cxn modelId="{57634C4C-4D67-4A35-9769-B199086ED216}" type="presParOf" srcId="{1259089E-3965-4628-837A-C29FBA4D166E}" destId="{F58337E1-A687-4181-902F-5C915D1DA9A7}" srcOrd="3" destOrd="0" presId="urn:microsoft.com/office/officeart/2005/8/layout/default"/>
    <dgm:cxn modelId="{5814854A-EBF9-4275-BEED-B993B074242F}" type="presParOf" srcId="{1259089E-3965-4628-837A-C29FBA4D166E}" destId="{DBC5DDC8-1B6A-48E5-955C-57D5AE33F1D5}" srcOrd="4" destOrd="0" presId="urn:microsoft.com/office/officeart/2005/8/layout/default"/>
    <dgm:cxn modelId="{3E1E6EFB-B9B1-45DF-896F-5EFB2351E7AD}" type="presParOf" srcId="{1259089E-3965-4628-837A-C29FBA4D166E}" destId="{C629FB81-0247-4DE9-9648-FF3F58FE83EC}" srcOrd="5" destOrd="0" presId="urn:microsoft.com/office/officeart/2005/8/layout/default"/>
    <dgm:cxn modelId="{28992EFD-F184-4CBE-A370-2679A235989A}" type="presParOf" srcId="{1259089E-3965-4628-837A-C29FBA4D166E}" destId="{362B01A2-D097-42D0-9619-0431C1B38458}" srcOrd="6" destOrd="0" presId="urn:microsoft.com/office/officeart/2005/8/layout/default"/>
    <dgm:cxn modelId="{5CB7FA43-9990-4945-ABC6-3D14D7D66CAF}" type="presParOf" srcId="{1259089E-3965-4628-837A-C29FBA4D166E}" destId="{587329B2-7C9C-4B90-9C76-17C1AAAD27AF}" srcOrd="7" destOrd="0" presId="urn:microsoft.com/office/officeart/2005/8/layout/default"/>
    <dgm:cxn modelId="{99AA37F0-2CD4-49D8-AAB0-A6736C7AD90A}" type="presParOf" srcId="{1259089E-3965-4628-837A-C29FBA4D166E}" destId="{CB254795-35A8-4770-BE95-74F4B3837A82}" srcOrd="8" destOrd="0" presId="urn:microsoft.com/office/officeart/2005/8/layout/default"/>
    <dgm:cxn modelId="{204A01E8-0979-4C06-8951-9694401BACB1}" type="presParOf" srcId="{1259089E-3965-4628-837A-C29FBA4D166E}" destId="{9CB99427-816C-4AB0-839F-1E3A4D85F9EA}" srcOrd="9" destOrd="0" presId="urn:microsoft.com/office/officeart/2005/8/layout/default"/>
    <dgm:cxn modelId="{B11830F9-4302-48E5-9DF0-50B1FFFF3492}" type="presParOf" srcId="{1259089E-3965-4628-837A-C29FBA4D166E}" destId="{B5E25753-0FA2-49CB-BA53-8A0F9F11E18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66F544E-268E-4360-B4DC-88204E73571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EC8C6E-9EF2-4534-9B76-F04180F3D99C}">
      <dgm:prSet/>
      <dgm:spPr/>
      <dgm:t>
        <a:bodyPr/>
        <a:lstStyle/>
        <a:p>
          <a:pPr rtl="0"/>
          <a:r>
            <a:rPr lang="en-US" smtClean="0"/>
            <a:t>large-scale data processing workloads</a:t>
          </a:r>
          <a:endParaRPr lang="en-US"/>
        </a:p>
      </dgm:t>
    </dgm:pt>
    <dgm:pt modelId="{45E9F759-8479-498D-AC00-049B766B542F}" type="parTrans" cxnId="{ED3A51ED-0C2D-4C82-93DC-DFB849C3DABD}">
      <dgm:prSet/>
      <dgm:spPr/>
      <dgm:t>
        <a:bodyPr/>
        <a:lstStyle/>
        <a:p>
          <a:endParaRPr lang="en-US"/>
        </a:p>
      </dgm:t>
    </dgm:pt>
    <dgm:pt modelId="{3789E04F-5AA8-4BD2-818E-430EC5A45C0C}" type="sibTrans" cxnId="{ED3A51ED-0C2D-4C82-93DC-DFB849C3DABD}">
      <dgm:prSet/>
      <dgm:spPr/>
      <dgm:t>
        <a:bodyPr/>
        <a:lstStyle/>
        <a:p>
          <a:endParaRPr lang="en-US"/>
        </a:p>
      </dgm:t>
    </dgm:pt>
    <dgm:pt modelId="{F3684406-54B7-4F5C-99F3-C78B238CC416}">
      <dgm:prSet/>
      <dgm:spPr/>
      <dgm:t>
        <a:bodyPr/>
        <a:lstStyle/>
        <a:p>
          <a:pPr rtl="0"/>
          <a:r>
            <a:rPr lang="en-US" dirty="0" smtClean="0"/>
            <a:t>accepts data in any format </a:t>
          </a:r>
          <a:endParaRPr lang="en-US" dirty="0"/>
        </a:p>
      </dgm:t>
    </dgm:pt>
    <dgm:pt modelId="{C90BDE03-3D81-44FA-B189-3388D6696A15}" type="parTrans" cxnId="{720920E3-BB51-4F74-B35E-91AAA0C57F49}">
      <dgm:prSet/>
      <dgm:spPr/>
      <dgm:t>
        <a:bodyPr/>
        <a:lstStyle/>
        <a:p>
          <a:endParaRPr lang="en-US"/>
        </a:p>
      </dgm:t>
    </dgm:pt>
    <dgm:pt modelId="{85C43D64-6CC4-4BDC-A841-C453538DF162}" type="sibTrans" cxnId="{720920E3-BB51-4F74-B35E-91AAA0C57F49}">
      <dgm:prSet/>
      <dgm:spPr/>
      <dgm:t>
        <a:bodyPr/>
        <a:lstStyle/>
        <a:p>
          <a:endParaRPr lang="en-US"/>
        </a:p>
      </dgm:t>
    </dgm:pt>
    <dgm:pt modelId="{D201973E-13BC-4046-8239-9640EB4A9A55}">
      <dgm:prSet/>
      <dgm:spPr/>
      <dgm:t>
        <a:bodyPr/>
        <a:lstStyle/>
        <a:p>
          <a:pPr rtl="0"/>
          <a:r>
            <a:rPr lang="en-US" dirty="0" smtClean="0"/>
            <a:t>optimizes for high-bandwidth streaming</a:t>
          </a:r>
          <a:endParaRPr lang="en-US" dirty="0"/>
        </a:p>
      </dgm:t>
    </dgm:pt>
    <dgm:pt modelId="{E44FA148-89A8-4D9A-B57B-171C83B1EDF9}" type="parTrans" cxnId="{BE8E25B1-AF56-4F1D-895F-F45694C14236}">
      <dgm:prSet/>
      <dgm:spPr/>
      <dgm:t>
        <a:bodyPr/>
        <a:lstStyle/>
        <a:p>
          <a:endParaRPr lang="en-US"/>
        </a:p>
      </dgm:t>
    </dgm:pt>
    <dgm:pt modelId="{E8FB6638-BEC5-46F1-93F5-D4F14104BD48}" type="sibTrans" cxnId="{BE8E25B1-AF56-4F1D-895F-F45694C14236}">
      <dgm:prSet/>
      <dgm:spPr/>
      <dgm:t>
        <a:bodyPr/>
        <a:lstStyle/>
        <a:p>
          <a:endParaRPr lang="en-US"/>
        </a:p>
      </dgm:t>
    </dgm:pt>
    <dgm:pt modelId="{69AF22A8-6FEB-41B3-BBF5-594C9E2B83DA}">
      <dgm:prSet/>
      <dgm:spPr/>
      <dgm:t>
        <a:bodyPr/>
        <a:lstStyle/>
        <a:p>
          <a:pPr rtl="0"/>
          <a:r>
            <a:rPr lang="en-US" smtClean="0"/>
            <a:t>store unlimited amounts of data in a single platform</a:t>
          </a:r>
          <a:endParaRPr lang="en-US"/>
        </a:p>
      </dgm:t>
    </dgm:pt>
    <dgm:pt modelId="{2795B4FC-FF14-4620-8A01-2E8A51F90B1F}" type="parTrans" cxnId="{C2A187B4-0BF1-4282-B653-DF0D80716E8C}">
      <dgm:prSet/>
      <dgm:spPr/>
      <dgm:t>
        <a:bodyPr/>
        <a:lstStyle/>
        <a:p>
          <a:endParaRPr lang="en-US"/>
        </a:p>
      </dgm:t>
    </dgm:pt>
    <dgm:pt modelId="{1D2C8DB6-CBB3-4C65-89E0-E1D1D556726D}" type="sibTrans" cxnId="{C2A187B4-0BF1-4282-B653-DF0D80716E8C}">
      <dgm:prSet/>
      <dgm:spPr/>
      <dgm:t>
        <a:bodyPr/>
        <a:lstStyle/>
        <a:p>
          <a:endParaRPr lang="en-US"/>
        </a:p>
      </dgm:t>
    </dgm:pt>
    <dgm:pt modelId="{948CF8FB-D872-448B-B4E3-D8E516144690}">
      <dgm:prSet/>
      <dgm:spPr/>
      <dgm:t>
        <a:bodyPr/>
        <a:lstStyle/>
        <a:p>
          <a:endParaRPr lang="en-US"/>
        </a:p>
      </dgm:t>
    </dgm:pt>
    <dgm:pt modelId="{8A2C1745-A200-4E91-B1A8-67988A959758}" type="parTrans" cxnId="{F213A991-9258-4251-A27B-B0CCA95575C1}">
      <dgm:prSet/>
      <dgm:spPr/>
      <dgm:t>
        <a:bodyPr/>
        <a:lstStyle/>
        <a:p>
          <a:endParaRPr lang="en-US"/>
        </a:p>
      </dgm:t>
    </dgm:pt>
    <dgm:pt modelId="{E9892CB4-48A7-4DBC-94C4-D404969B23AE}" type="sibTrans" cxnId="{F213A991-9258-4251-A27B-B0CCA95575C1}">
      <dgm:prSet/>
      <dgm:spPr/>
      <dgm:t>
        <a:bodyPr/>
        <a:lstStyle/>
        <a:p>
          <a:endParaRPr lang="en-US"/>
        </a:p>
      </dgm:t>
    </dgm:pt>
    <dgm:pt modelId="{50642110-FB78-4EBF-BB31-57FB4F6F3EA3}" type="pres">
      <dgm:prSet presAssocID="{A66F544E-268E-4360-B4DC-88204E73571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5ACBF-70B9-4C88-BFC6-9CBD64CDFA47}" type="pres">
      <dgm:prSet presAssocID="{A66F544E-268E-4360-B4DC-88204E73571C}" presName="diamond" presStyleLbl="bgShp" presStyleIdx="0" presStyleCnt="1"/>
      <dgm:spPr/>
    </dgm:pt>
    <dgm:pt modelId="{80E700A1-1033-410B-A3CE-4F22BAA6D328}" type="pres">
      <dgm:prSet presAssocID="{A66F544E-268E-4360-B4DC-88204E73571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D89B1-9CB8-43BF-B403-BE3AE8935B1A}" type="pres">
      <dgm:prSet presAssocID="{A66F544E-268E-4360-B4DC-88204E73571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042A0-ECDF-4C06-A335-29FB46D1D8BA}" type="pres">
      <dgm:prSet presAssocID="{A66F544E-268E-4360-B4DC-88204E73571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951DD-2E38-4E63-A0EF-955F6C8CD1A7}" type="pres">
      <dgm:prSet presAssocID="{A66F544E-268E-4360-B4DC-88204E73571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3A51ED-0C2D-4C82-93DC-DFB849C3DABD}" srcId="{A66F544E-268E-4360-B4DC-88204E73571C}" destId="{ABEC8C6E-9EF2-4534-9B76-F04180F3D99C}" srcOrd="0" destOrd="0" parTransId="{45E9F759-8479-498D-AC00-049B766B542F}" sibTransId="{3789E04F-5AA8-4BD2-818E-430EC5A45C0C}"/>
    <dgm:cxn modelId="{0B33A85F-DA26-4F6B-9E6E-9DB13ACC195E}" type="presOf" srcId="{ABEC8C6E-9EF2-4534-9B76-F04180F3D99C}" destId="{80E700A1-1033-410B-A3CE-4F22BAA6D328}" srcOrd="0" destOrd="0" presId="urn:microsoft.com/office/officeart/2005/8/layout/matrix3"/>
    <dgm:cxn modelId="{2DC4C08A-F6FE-41E9-A689-2C614EB1AD1F}" type="presOf" srcId="{69AF22A8-6FEB-41B3-BBF5-594C9E2B83DA}" destId="{376951DD-2E38-4E63-A0EF-955F6C8CD1A7}" srcOrd="0" destOrd="0" presId="urn:microsoft.com/office/officeart/2005/8/layout/matrix3"/>
    <dgm:cxn modelId="{72011766-BC38-48C0-904A-B5626D247F99}" type="presOf" srcId="{F3684406-54B7-4F5C-99F3-C78B238CC416}" destId="{AA8D89B1-9CB8-43BF-B403-BE3AE8935B1A}" srcOrd="0" destOrd="0" presId="urn:microsoft.com/office/officeart/2005/8/layout/matrix3"/>
    <dgm:cxn modelId="{F213A991-9258-4251-A27B-B0CCA95575C1}" srcId="{A66F544E-268E-4360-B4DC-88204E73571C}" destId="{948CF8FB-D872-448B-B4E3-D8E516144690}" srcOrd="4" destOrd="0" parTransId="{8A2C1745-A200-4E91-B1A8-67988A959758}" sibTransId="{E9892CB4-48A7-4DBC-94C4-D404969B23AE}"/>
    <dgm:cxn modelId="{BE8E25B1-AF56-4F1D-895F-F45694C14236}" srcId="{A66F544E-268E-4360-B4DC-88204E73571C}" destId="{D201973E-13BC-4046-8239-9640EB4A9A55}" srcOrd="2" destOrd="0" parTransId="{E44FA148-89A8-4D9A-B57B-171C83B1EDF9}" sibTransId="{E8FB6638-BEC5-46F1-93F5-D4F14104BD48}"/>
    <dgm:cxn modelId="{720920E3-BB51-4F74-B35E-91AAA0C57F49}" srcId="{A66F544E-268E-4360-B4DC-88204E73571C}" destId="{F3684406-54B7-4F5C-99F3-C78B238CC416}" srcOrd="1" destOrd="0" parTransId="{C90BDE03-3D81-44FA-B189-3388D6696A15}" sibTransId="{85C43D64-6CC4-4BDC-A841-C453538DF162}"/>
    <dgm:cxn modelId="{2F4DB597-70DC-4671-AF29-7C8AF4814CFA}" type="presOf" srcId="{A66F544E-268E-4360-B4DC-88204E73571C}" destId="{50642110-FB78-4EBF-BB31-57FB4F6F3EA3}" srcOrd="0" destOrd="0" presId="urn:microsoft.com/office/officeart/2005/8/layout/matrix3"/>
    <dgm:cxn modelId="{C2A187B4-0BF1-4282-B653-DF0D80716E8C}" srcId="{A66F544E-268E-4360-B4DC-88204E73571C}" destId="{69AF22A8-6FEB-41B3-BBF5-594C9E2B83DA}" srcOrd="3" destOrd="0" parTransId="{2795B4FC-FF14-4620-8A01-2E8A51F90B1F}" sibTransId="{1D2C8DB6-CBB3-4C65-89E0-E1D1D556726D}"/>
    <dgm:cxn modelId="{D90DBAC7-DDBF-414A-BA45-0030F14891BF}" type="presOf" srcId="{D201973E-13BC-4046-8239-9640EB4A9A55}" destId="{EC4042A0-ECDF-4C06-A335-29FB46D1D8BA}" srcOrd="0" destOrd="0" presId="urn:microsoft.com/office/officeart/2005/8/layout/matrix3"/>
    <dgm:cxn modelId="{33CFBCF7-B69D-4E1B-A9E9-397B620E4E44}" type="presParOf" srcId="{50642110-FB78-4EBF-BB31-57FB4F6F3EA3}" destId="{6C75ACBF-70B9-4C88-BFC6-9CBD64CDFA47}" srcOrd="0" destOrd="0" presId="urn:microsoft.com/office/officeart/2005/8/layout/matrix3"/>
    <dgm:cxn modelId="{D6FF5A0F-A595-4376-B6BD-77A3CEC005A0}" type="presParOf" srcId="{50642110-FB78-4EBF-BB31-57FB4F6F3EA3}" destId="{80E700A1-1033-410B-A3CE-4F22BAA6D328}" srcOrd="1" destOrd="0" presId="urn:microsoft.com/office/officeart/2005/8/layout/matrix3"/>
    <dgm:cxn modelId="{F85FEEB6-9245-4544-BD3F-2BDAE4FCBA4F}" type="presParOf" srcId="{50642110-FB78-4EBF-BB31-57FB4F6F3EA3}" destId="{AA8D89B1-9CB8-43BF-B403-BE3AE8935B1A}" srcOrd="2" destOrd="0" presId="urn:microsoft.com/office/officeart/2005/8/layout/matrix3"/>
    <dgm:cxn modelId="{3C625726-EB06-4403-B4F0-669BF3C1C12E}" type="presParOf" srcId="{50642110-FB78-4EBF-BB31-57FB4F6F3EA3}" destId="{EC4042A0-ECDF-4C06-A335-29FB46D1D8BA}" srcOrd="3" destOrd="0" presId="urn:microsoft.com/office/officeart/2005/8/layout/matrix3"/>
    <dgm:cxn modelId="{DF2533B2-8138-434B-9F74-8EEE498D516C}" type="presParOf" srcId="{50642110-FB78-4EBF-BB31-57FB4F6F3EA3}" destId="{376951DD-2E38-4E63-A0EF-955F6C8CD1A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5DA01A-739A-4D46-AFD1-733103F191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418A89-52E0-4783-A89C-2BD5A0BAFBA2}">
      <dgm:prSet/>
      <dgm:spPr/>
      <dgm:t>
        <a:bodyPr/>
        <a:lstStyle/>
        <a:p>
          <a:pPr rtl="0"/>
          <a:r>
            <a:rPr lang="en-US" smtClean="0"/>
            <a:t>Large volume of </a:t>
          </a:r>
          <a:r>
            <a:rPr lang="en-US" b="1" smtClean="0"/>
            <a:t>data</a:t>
          </a:r>
          <a:r>
            <a:rPr lang="en-US" smtClean="0"/>
            <a:t> – both structured and unstructured</a:t>
          </a:r>
          <a:endParaRPr lang="en-US"/>
        </a:p>
      </dgm:t>
    </dgm:pt>
    <dgm:pt modelId="{7E578B60-BAF6-4B97-8230-0806D55C5358}" type="parTrans" cxnId="{C908AD4A-03C3-4DC1-B6D2-FA399488FFE9}">
      <dgm:prSet/>
      <dgm:spPr/>
      <dgm:t>
        <a:bodyPr/>
        <a:lstStyle/>
        <a:p>
          <a:endParaRPr lang="en-US"/>
        </a:p>
      </dgm:t>
    </dgm:pt>
    <dgm:pt modelId="{8FF06310-99DC-46F7-9B8C-6D24025FFAD8}" type="sibTrans" cxnId="{C908AD4A-03C3-4DC1-B6D2-FA399488FFE9}">
      <dgm:prSet/>
      <dgm:spPr/>
      <dgm:t>
        <a:bodyPr/>
        <a:lstStyle/>
        <a:p>
          <a:endParaRPr lang="en-US"/>
        </a:p>
      </dgm:t>
    </dgm:pt>
    <dgm:pt modelId="{00CC8677-0067-40FA-B5AE-93857FA1AB33}">
      <dgm:prSet/>
      <dgm:spPr/>
      <dgm:t>
        <a:bodyPr/>
        <a:lstStyle/>
        <a:p>
          <a:pPr rtl="0"/>
          <a:r>
            <a:rPr lang="en-US" smtClean="0"/>
            <a:t>Potentially valuable data with different sizes from terabytes to zettabytes</a:t>
          </a:r>
          <a:endParaRPr lang="en-US"/>
        </a:p>
      </dgm:t>
    </dgm:pt>
    <dgm:pt modelId="{5442A18E-CA60-47AD-98B7-4AB0F5338502}" type="parTrans" cxnId="{EB7C73FC-E8CA-4568-B061-078B833761E1}">
      <dgm:prSet/>
      <dgm:spPr/>
      <dgm:t>
        <a:bodyPr/>
        <a:lstStyle/>
        <a:p>
          <a:endParaRPr lang="en-US"/>
        </a:p>
      </dgm:t>
    </dgm:pt>
    <dgm:pt modelId="{8314582E-A794-46A8-897E-A5E7B058C4A8}" type="sibTrans" cxnId="{EB7C73FC-E8CA-4568-B061-078B833761E1}">
      <dgm:prSet/>
      <dgm:spPr/>
      <dgm:t>
        <a:bodyPr/>
        <a:lstStyle/>
        <a:p>
          <a:endParaRPr lang="en-US"/>
        </a:p>
      </dgm:t>
    </dgm:pt>
    <dgm:pt modelId="{4FE2B180-9EA3-4C15-9CE4-BA61679039AE}">
      <dgm:prSet/>
      <dgm:spPr/>
      <dgm:t>
        <a:bodyPr/>
        <a:lstStyle/>
        <a:p>
          <a:pPr rtl="0"/>
          <a:r>
            <a:rPr lang="en-US" smtClean="0"/>
            <a:t>Organize data from diverse data sources</a:t>
          </a:r>
          <a:endParaRPr lang="en-US"/>
        </a:p>
      </dgm:t>
    </dgm:pt>
    <dgm:pt modelId="{AD13D7CC-8E33-4B1C-A893-E8594F8CE877}" type="parTrans" cxnId="{7B72FF82-8B1B-429E-ABED-D8DB7DFF49D9}">
      <dgm:prSet/>
      <dgm:spPr/>
      <dgm:t>
        <a:bodyPr/>
        <a:lstStyle/>
        <a:p>
          <a:endParaRPr lang="en-US"/>
        </a:p>
      </dgm:t>
    </dgm:pt>
    <dgm:pt modelId="{D07E4700-072A-46FC-A170-6587BCB2A5B4}" type="sibTrans" cxnId="{7B72FF82-8B1B-429E-ABED-D8DB7DFF49D9}">
      <dgm:prSet/>
      <dgm:spPr/>
      <dgm:t>
        <a:bodyPr/>
        <a:lstStyle/>
        <a:p>
          <a:endParaRPr lang="en-US"/>
        </a:p>
      </dgm:t>
    </dgm:pt>
    <dgm:pt modelId="{F150E37A-331F-436B-BF67-A5FB172C9228}">
      <dgm:prSet/>
      <dgm:spPr/>
      <dgm:t>
        <a:bodyPr/>
        <a:lstStyle/>
        <a:p>
          <a:pPr rtl="0"/>
          <a:r>
            <a:rPr lang="en-US" smtClean="0"/>
            <a:t>Analyze data alongside existing ERP data for business gains</a:t>
          </a:r>
          <a:endParaRPr lang="en-US"/>
        </a:p>
      </dgm:t>
    </dgm:pt>
    <dgm:pt modelId="{D771FB1D-3A83-43EA-B083-95682BEA2A90}" type="parTrans" cxnId="{D7C4BA46-7D1F-4710-87A9-1F7EC5C97C58}">
      <dgm:prSet/>
      <dgm:spPr/>
      <dgm:t>
        <a:bodyPr/>
        <a:lstStyle/>
        <a:p>
          <a:endParaRPr lang="en-US"/>
        </a:p>
      </dgm:t>
    </dgm:pt>
    <dgm:pt modelId="{77771263-ADE2-4E28-92BB-205949390BA5}" type="sibTrans" cxnId="{D7C4BA46-7D1F-4710-87A9-1F7EC5C97C58}">
      <dgm:prSet/>
      <dgm:spPr/>
      <dgm:t>
        <a:bodyPr/>
        <a:lstStyle/>
        <a:p>
          <a:endParaRPr lang="en-US"/>
        </a:p>
      </dgm:t>
    </dgm:pt>
    <dgm:pt modelId="{5B20E7D2-5C13-4264-A0B5-40A324F31FE7}">
      <dgm:prSet/>
      <dgm:spPr/>
      <dgm:t>
        <a:bodyPr/>
        <a:lstStyle/>
        <a:p>
          <a:pPr rtl="0"/>
          <a:r>
            <a:rPr lang="en-US" smtClean="0"/>
            <a:t>Find new insights and capitalize on hidden relationships</a:t>
          </a:r>
          <a:endParaRPr lang="en-US"/>
        </a:p>
      </dgm:t>
    </dgm:pt>
    <dgm:pt modelId="{F491510D-3E34-4F13-B772-47E2536A271F}" type="parTrans" cxnId="{372B6A02-0C66-4EF4-94B1-EE4ECD16C443}">
      <dgm:prSet/>
      <dgm:spPr/>
      <dgm:t>
        <a:bodyPr/>
        <a:lstStyle/>
        <a:p>
          <a:endParaRPr lang="en-US"/>
        </a:p>
      </dgm:t>
    </dgm:pt>
    <dgm:pt modelId="{BC652D32-4FC0-4AFC-9C50-721ABB2C0CFB}" type="sibTrans" cxnId="{372B6A02-0C66-4EF4-94B1-EE4ECD16C443}">
      <dgm:prSet/>
      <dgm:spPr/>
      <dgm:t>
        <a:bodyPr/>
        <a:lstStyle/>
        <a:p>
          <a:endParaRPr lang="en-US"/>
        </a:p>
      </dgm:t>
    </dgm:pt>
    <dgm:pt modelId="{6B1B5F58-8E0E-4D2F-86FD-8D776EE957E9}" type="pres">
      <dgm:prSet presAssocID="{655DA01A-739A-4D46-AFD1-733103F191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412717-4DD4-4250-BBD9-5E2B8E258EB3}" type="pres">
      <dgm:prSet presAssocID="{8D418A89-52E0-4783-A89C-2BD5A0BAFBA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D9E5E-AAED-4B27-AB00-188710FFC1A0}" type="pres">
      <dgm:prSet presAssocID="{8FF06310-99DC-46F7-9B8C-6D24025FFAD8}" presName="spacer" presStyleCnt="0"/>
      <dgm:spPr/>
    </dgm:pt>
    <dgm:pt modelId="{4832644A-7780-4647-9CB3-FD167BF571E2}" type="pres">
      <dgm:prSet presAssocID="{00CC8677-0067-40FA-B5AE-93857FA1AB3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09D51-AA58-4C78-ADCA-72F1F01D5959}" type="pres">
      <dgm:prSet presAssocID="{8314582E-A794-46A8-897E-A5E7B058C4A8}" presName="spacer" presStyleCnt="0"/>
      <dgm:spPr/>
    </dgm:pt>
    <dgm:pt modelId="{3795AADE-481C-4E41-AD8D-042AD17259D9}" type="pres">
      <dgm:prSet presAssocID="{4FE2B180-9EA3-4C15-9CE4-BA61679039A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E96BC-551C-433B-9FE6-4FEC627CAF5F}" type="pres">
      <dgm:prSet presAssocID="{D07E4700-072A-46FC-A170-6587BCB2A5B4}" presName="spacer" presStyleCnt="0"/>
      <dgm:spPr/>
    </dgm:pt>
    <dgm:pt modelId="{D8E98503-74C6-4961-BB64-64C6C6142121}" type="pres">
      <dgm:prSet presAssocID="{F150E37A-331F-436B-BF67-A5FB172C922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AB84C-AD51-4D73-B79C-7CD0757D72E5}" type="pres">
      <dgm:prSet presAssocID="{77771263-ADE2-4E28-92BB-205949390BA5}" presName="spacer" presStyleCnt="0"/>
      <dgm:spPr/>
    </dgm:pt>
    <dgm:pt modelId="{F93DCFF0-9463-4F18-95A8-D36B4C5378E7}" type="pres">
      <dgm:prSet presAssocID="{5B20E7D2-5C13-4264-A0B5-40A324F31FE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08AD4A-03C3-4DC1-B6D2-FA399488FFE9}" srcId="{655DA01A-739A-4D46-AFD1-733103F19106}" destId="{8D418A89-52E0-4783-A89C-2BD5A0BAFBA2}" srcOrd="0" destOrd="0" parTransId="{7E578B60-BAF6-4B97-8230-0806D55C5358}" sibTransId="{8FF06310-99DC-46F7-9B8C-6D24025FFAD8}"/>
    <dgm:cxn modelId="{D7C4BA46-7D1F-4710-87A9-1F7EC5C97C58}" srcId="{655DA01A-739A-4D46-AFD1-733103F19106}" destId="{F150E37A-331F-436B-BF67-A5FB172C9228}" srcOrd="3" destOrd="0" parTransId="{D771FB1D-3A83-43EA-B083-95682BEA2A90}" sibTransId="{77771263-ADE2-4E28-92BB-205949390BA5}"/>
    <dgm:cxn modelId="{60094DA9-400E-4D50-9B7C-41B2311D31EF}" type="presOf" srcId="{00CC8677-0067-40FA-B5AE-93857FA1AB33}" destId="{4832644A-7780-4647-9CB3-FD167BF571E2}" srcOrd="0" destOrd="0" presId="urn:microsoft.com/office/officeart/2005/8/layout/vList2"/>
    <dgm:cxn modelId="{EB7C73FC-E8CA-4568-B061-078B833761E1}" srcId="{655DA01A-739A-4D46-AFD1-733103F19106}" destId="{00CC8677-0067-40FA-B5AE-93857FA1AB33}" srcOrd="1" destOrd="0" parTransId="{5442A18E-CA60-47AD-98B7-4AB0F5338502}" sibTransId="{8314582E-A794-46A8-897E-A5E7B058C4A8}"/>
    <dgm:cxn modelId="{41187822-2491-45DF-9C4F-56D58F069B1A}" type="presOf" srcId="{655DA01A-739A-4D46-AFD1-733103F19106}" destId="{6B1B5F58-8E0E-4D2F-86FD-8D776EE957E9}" srcOrd="0" destOrd="0" presId="urn:microsoft.com/office/officeart/2005/8/layout/vList2"/>
    <dgm:cxn modelId="{41595BE9-A283-4EE4-97BD-AF0466A7CE12}" type="presOf" srcId="{5B20E7D2-5C13-4264-A0B5-40A324F31FE7}" destId="{F93DCFF0-9463-4F18-95A8-D36B4C5378E7}" srcOrd="0" destOrd="0" presId="urn:microsoft.com/office/officeart/2005/8/layout/vList2"/>
    <dgm:cxn modelId="{15DC8CE8-167F-4B32-9EB3-48C56EDC7D0C}" type="presOf" srcId="{4FE2B180-9EA3-4C15-9CE4-BA61679039AE}" destId="{3795AADE-481C-4E41-AD8D-042AD17259D9}" srcOrd="0" destOrd="0" presId="urn:microsoft.com/office/officeart/2005/8/layout/vList2"/>
    <dgm:cxn modelId="{A4B654B9-3BFE-49C5-813E-2FFA8DC426BA}" type="presOf" srcId="{F150E37A-331F-436B-BF67-A5FB172C9228}" destId="{D8E98503-74C6-4961-BB64-64C6C6142121}" srcOrd="0" destOrd="0" presId="urn:microsoft.com/office/officeart/2005/8/layout/vList2"/>
    <dgm:cxn modelId="{7B72FF82-8B1B-429E-ABED-D8DB7DFF49D9}" srcId="{655DA01A-739A-4D46-AFD1-733103F19106}" destId="{4FE2B180-9EA3-4C15-9CE4-BA61679039AE}" srcOrd="2" destOrd="0" parTransId="{AD13D7CC-8E33-4B1C-A893-E8594F8CE877}" sibTransId="{D07E4700-072A-46FC-A170-6587BCB2A5B4}"/>
    <dgm:cxn modelId="{372B6A02-0C66-4EF4-94B1-EE4ECD16C443}" srcId="{655DA01A-739A-4D46-AFD1-733103F19106}" destId="{5B20E7D2-5C13-4264-A0B5-40A324F31FE7}" srcOrd="4" destOrd="0" parTransId="{F491510D-3E34-4F13-B772-47E2536A271F}" sibTransId="{BC652D32-4FC0-4AFC-9C50-721ABB2C0CFB}"/>
    <dgm:cxn modelId="{46E6E103-523A-4E00-8A8A-A6EBA47B6B18}" type="presOf" srcId="{8D418A89-52E0-4783-A89C-2BD5A0BAFBA2}" destId="{C7412717-4DD4-4250-BBD9-5E2B8E258EB3}" srcOrd="0" destOrd="0" presId="urn:microsoft.com/office/officeart/2005/8/layout/vList2"/>
    <dgm:cxn modelId="{449C317A-73A7-42CB-ABE1-0ED785A5A2CA}" type="presParOf" srcId="{6B1B5F58-8E0E-4D2F-86FD-8D776EE957E9}" destId="{C7412717-4DD4-4250-BBD9-5E2B8E258EB3}" srcOrd="0" destOrd="0" presId="urn:microsoft.com/office/officeart/2005/8/layout/vList2"/>
    <dgm:cxn modelId="{2CE47E7D-FFE4-49CA-A6EC-D178A35D32B1}" type="presParOf" srcId="{6B1B5F58-8E0E-4D2F-86FD-8D776EE957E9}" destId="{20BD9E5E-AAED-4B27-AB00-188710FFC1A0}" srcOrd="1" destOrd="0" presId="urn:microsoft.com/office/officeart/2005/8/layout/vList2"/>
    <dgm:cxn modelId="{506B2F88-CA18-4E3E-90CF-6F30CD61AF90}" type="presParOf" srcId="{6B1B5F58-8E0E-4D2F-86FD-8D776EE957E9}" destId="{4832644A-7780-4647-9CB3-FD167BF571E2}" srcOrd="2" destOrd="0" presId="urn:microsoft.com/office/officeart/2005/8/layout/vList2"/>
    <dgm:cxn modelId="{9A8AB4DD-0D1C-46D4-A42A-47C5D9154AEB}" type="presParOf" srcId="{6B1B5F58-8E0E-4D2F-86FD-8D776EE957E9}" destId="{B1A09D51-AA58-4C78-ADCA-72F1F01D5959}" srcOrd="3" destOrd="0" presId="urn:microsoft.com/office/officeart/2005/8/layout/vList2"/>
    <dgm:cxn modelId="{5C76479F-AB23-411C-BA90-44585D503B3D}" type="presParOf" srcId="{6B1B5F58-8E0E-4D2F-86FD-8D776EE957E9}" destId="{3795AADE-481C-4E41-AD8D-042AD17259D9}" srcOrd="4" destOrd="0" presId="urn:microsoft.com/office/officeart/2005/8/layout/vList2"/>
    <dgm:cxn modelId="{E2BB6964-DA41-4AE0-B13D-818C21A9EEA9}" type="presParOf" srcId="{6B1B5F58-8E0E-4D2F-86FD-8D776EE957E9}" destId="{049E96BC-551C-433B-9FE6-4FEC627CAF5F}" srcOrd="5" destOrd="0" presId="urn:microsoft.com/office/officeart/2005/8/layout/vList2"/>
    <dgm:cxn modelId="{F10695B0-F506-46DA-9634-D00496510B76}" type="presParOf" srcId="{6B1B5F58-8E0E-4D2F-86FD-8D776EE957E9}" destId="{D8E98503-74C6-4961-BB64-64C6C6142121}" srcOrd="6" destOrd="0" presId="urn:microsoft.com/office/officeart/2005/8/layout/vList2"/>
    <dgm:cxn modelId="{CDEEE3AC-F2DE-413F-82C2-93E580B8BECF}" type="presParOf" srcId="{6B1B5F58-8E0E-4D2F-86FD-8D776EE957E9}" destId="{151AB84C-AD51-4D73-B79C-7CD0757D72E5}" srcOrd="7" destOrd="0" presId="urn:microsoft.com/office/officeart/2005/8/layout/vList2"/>
    <dgm:cxn modelId="{B316BB8D-CF0E-4352-A311-F0E07F97C0D6}" type="presParOf" srcId="{6B1B5F58-8E0E-4D2F-86FD-8D776EE957E9}" destId="{F93DCFF0-9463-4F18-95A8-D36B4C5378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B37115F-6FB2-4CF2-BD82-312982D1281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2339E68-B4BB-4811-9770-DD8AC2157C65}">
      <dgm:prSet/>
      <dgm:spPr/>
      <dgm:t>
        <a:bodyPr/>
        <a:lstStyle/>
        <a:p>
          <a:pPr rtl="0"/>
          <a:r>
            <a:rPr lang="en-US" smtClean="0"/>
            <a:t>batch-processing tool</a:t>
          </a:r>
          <a:endParaRPr lang="en-US"/>
        </a:p>
      </dgm:t>
    </dgm:pt>
    <dgm:pt modelId="{8D9C3137-BBF8-47EA-ADBF-FA4E48777841}" type="parTrans" cxnId="{2AA7DA0C-835D-4D45-9FBD-DC5DDC77F84C}">
      <dgm:prSet/>
      <dgm:spPr/>
      <dgm:t>
        <a:bodyPr/>
        <a:lstStyle/>
        <a:p>
          <a:endParaRPr lang="en-US"/>
        </a:p>
      </dgm:t>
    </dgm:pt>
    <dgm:pt modelId="{15FB2FE1-9614-4AC0-8D2F-48F7A244E2CC}" type="sibTrans" cxnId="{2AA7DA0C-835D-4D45-9FBD-DC5DDC77F84C}">
      <dgm:prSet/>
      <dgm:spPr/>
      <dgm:t>
        <a:bodyPr/>
        <a:lstStyle/>
        <a:p>
          <a:endParaRPr lang="en-US"/>
        </a:p>
      </dgm:t>
    </dgm:pt>
    <dgm:pt modelId="{67852F5D-15B0-43CC-8BEE-9A3A4E402AF4}">
      <dgm:prSet/>
      <dgm:spPr/>
      <dgm:t>
        <a:bodyPr/>
        <a:lstStyle/>
        <a:p>
          <a:pPr rtl="0"/>
          <a:r>
            <a:rPr lang="en-US" smtClean="0"/>
            <a:t>process unlimited amounts of data stored in HDFS</a:t>
          </a:r>
          <a:endParaRPr lang="en-US"/>
        </a:p>
      </dgm:t>
    </dgm:pt>
    <dgm:pt modelId="{1FA39D49-873C-4370-931D-1E4DE536F1DB}" type="parTrans" cxnId="{A5EAD181-70D2-4852-9626-069649D89DE4}">
      <dgm:prSet/>
      <dgm:spPr/>
      <dgm:t>
        <a:bodyPr/>
        <a:lstStyle/>
        <a:p>
          <a:endParaRPr lang="en-US"/>
        </a:p>
      </dgm:t>
    </dgm:pt>
    <dgm:pt modelId="{7AAB3048-10B2-4475-A826-26E94B89DCB0}" type="sibTrans" cxnId="{A5EAD181-70D2-4852-9626-069649D89DE4}">
      <dgm:prSet/>
      <dgm:spPr/>
      <dgm:t>
        <a:bodyPr/>
        <a:lstStyle/>
        <a:p>
          <a:endParaRPr lang="en-US"/>
        </a:p>
      </dgm:t>
    </dgm:pt>
    <dgm:pt modelId="{A61BCF4E-9158-4F84-A035-81429010A536}">
      <dgm:prSet/>
      <dgm:spPr/>
      <dgm:t>
        <a:bodyPr/>
        <a:lstStyle/>
        <a:p>
          <a:pPr rtl="0"/>
          <a:r>
            <a:rPr lang="en-US" smtClean="0"/>
            <a:t>dividing workloads into multiple tasks across servers </a:t>
          </a:r>
          <a:endParaRPr lang="en-US"/>
        </a:p>
      </dgm:t>
    </dgm:pt>
    <dgm:pt modelId="{A13B3FB2-49B9-46B5-AA29-FC9AE9DA5AD0}" type="parTrans" cxnId="{BD1DA85B-600D-4A89-ACBD-EA08408936DE}">
      <dgm:prSet/>
      <dgm:spPr/>
      <dgm:t>
        <a:bodyPr/>
        <a:lstStyle/>
        <a:p>
          <a:endParaRPr lang="en-US"/>
        </a:p>
      </dgm:t>
    </dgm:pt>
    <dgm:pt modelId="{99122C34-1C09-4F62-96A7-029FD21AD7FC}" type="sibTrans" cxnId="{BD1DA85B-600D-4A89-ACBD-EA08408936DE}">
      <dgm:prSet/>
      <dgm:spPr/>
      <dgm:t>
        <a:bodyPr/>
        <a:lstStyle/>
        <a:p>
          <a:endParaRPr lang="en-US"/>
        </a:p>
      </dgm:t>
    </dgm:pt>
    <dgm:pt modelId="{9E10AAB4-3094-493D-928D-2C00C22AA4F6}">
      <dgm:prSet/>
      <dgm:spPr/>
      <dgm:t>
        <a:bodyPr/>
        <a:lstStyle/>
        <a:p>
          <a:pPr rtl="0"/>
          <a:r>
            <a:rPr lang="en-US" smtClean="0"/>
            <a:t>Parallel processing</a:t>
          </a:r>
          <a:endParaRPr lang="en-US"/>
        </a:p>
      </dgm:t>
    </dgm:pt>
    <dgm:pt modelId="{9E822DCD-81A1-43FF-81FE-EDF808E0FA3A}" type="parTrans" cxnId="{0BA15D9B-5E32-4C41-BE0C-D23FBE4D4465}">
      <dgm:prSet/>
      <dgm:spPr/>
      <dgm:t>
        <a:bodyPr/>
        <a:lstStyle/>
        <a:p>
          <a:endParaRPr lang="en-US"/>
        </a:p>
      </dgm:t>
    </dgm:pt>
    <dgm:pt modelId="{856A1DA9-1BD3-48C5-B1A7-6934F21421D0}" type="sibTrans" cxnId="{0BA15D9B-5E32-4C41-BE0C-D23FBE4D4465}">
      <dgm:prSet/>
      <dgm:spPr/>
      <dgm:t>
        <a:bodyPr/>
        <a:lstStyle/>
        <a:p>
          <a:endParaRPr lang="en-US"/>
        </a:p>
      </dgm:t>
    </dgm:pt>
    <dgm:pt modelId="{AD18438F-BDA1-4ECC-9A5F-DE267CFE5F47}" type="pres">
      <dgm:prSet presAssocID="{5B37115F-6FB2-4CF2-BD82-312982D1281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EF340C-28BF-4AE9-965C-21AF0DD5911E}" type="pres">
      <dgm:prSet presAssocID="{5B37115F-6FB2-4CF2-BD82-312982D12819}" presName="diamond" presStyleLbl="bgShp" presStyleIdx="0" presStyleCnt="1"/>
      <dgm:spPr/>
    </dgm:pt>
    <dgm:pt modelId="{08691FE4-8A9D-4D7F-9FF1-F92DC9878425}" type="pres">
      <dgm:prSet presAssocID="{5B37115F-6FB2-4CF2-BD82-312982D1281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10942-47C4-46D6-ADBA-BD49EDD477C5}" type="pres">
      <dgm:prSet presAssocID="{5B37115F-6FB2-4CF2-BD82-312982D1281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6AD80-1329-4B52-BEAE-1187CA5BCF71}" type="pres">
      <dgm:prSet presAssocID="{5B37115F-6FB2-4CF2-BD82-312982D1281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E5B04-1CC9-4372-ACA3-714CCACE96C2}" type="pres">
      <dgm:prSet presAssocID="{5B37115F-6FB2-4CF2-BD82-312982D1281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8AC823-9436-45D1-9E6F-C6DDE9A15FED}" type="presOf" srcId="{A61BCF4E-9158-4F84-A035-81429010A536}" destId="{D036AD80-1329-4B52-BEAE-1187CA5BCF71}" srcOrd="0" destOrd="0" presId="urn:microsoft.com/office/officeart/2005/8/layout/matrix3"/>
    <dgm:cxn modelId="{ABCB5098-116D-4B87-8FAC-34AB528AF0FB}" type="presOf" srcId="{9E10AAB4-3094-493D-928D-2C00C22AA4F6}" destId="{5CAE5B04-1CC9-4372-ACA3-714CCACE96C2}" srcOrd="0" destOrd="0" presId="urn:microsoft.com/office/officeart/2005/8/layout/matrix3"/>
    <dgm:cxn modelId="{678F0C3F-F1F8-4142-8CBE-0A70747D1C8C}" type="presOf" srcId="{12339E68-B4BB-4811-9770-DD8AC2157C65}" destId="{08691FE4-8A9D-4D7F-9FF1-F92DC9878425}" srcOrd="0" destOrd="0" presId="urn:microsoft.com/office/officeart/2005/8/layout/matrix3"/>
    <dgm:cxn modelId="{BD1DA85B-600D-4A89-ACBD-EA08408936DE}" srcId="{5B37115F-6FB2-4CF2-BD82-312982D12819}" destId="{A61BCF4E-9158-4F84-A035-81429010A536}" srcOrd="2" destOrd="0" parTransId="{A13B3FB2-49B9-46B5-AA29-FC9AE9DA5AD0}" sibTransId="{99122C34-1C09-4F62-96A7-029FD21AD7FC}"/>
    <dgm:cxn modelId="{6C1CB541-12AC-4E36-B43C-EFF9B4A3F643}" type="presOf" srcId="{67852F5D-15B0-43CC-8BEE-9A3A4E402AF4}" destId="{D2B10942-47C4-46D6-ADBA-BD49EDD477C5}" srcOrd="0" destOrd="0" presId="urn:microsoft.com/office/officeart/2005/8/layout/matrix3"/>
    <dgm:cxn modelId="{6041DDA1-C9E4-41E9-A72E-ECDFAA94A819}" type="presOf" srcId="{5B37115F-6FB2-4CF2-BD82-312982D12819}" destId="{AD18438F-BDA1-4ECC-9A5F-DE267CFE5F47}" srcOrd="0" destOrd="0" presId="urn:microsoft.com/office/officeart/2005/8/layout/matrix3"/>
    <dgm:cxn modelId="{0BA15D9B-5E32-4C41-BE0C-D23FBE4D4465}" srcId="{5B37115F-6FB2-4CF2-BD82-312982D12819}" destId="{9E10AAB4-3094-493D-928D-2C00C22AA4F6}" srcOrd="3" destOrd="0" parTransId="{9E822DCD-81A1-43FF-81FE-EDF808E0FA3A}" sibTransId="{856A1DA9-1BD3-48C5-B1A7-6934F21421D0}"/>
    <dgm:cxn modelId="{2AA7DA0C-835D-4D45-9FBD-DC5DDC77F84C}" srcId="{5B37115F-6FB2-4CF2-BD82-312982D12819}" destId="{12339E68-B4BB-4811-9770-DD8AC2157C65}" srcOrd="0" destOrd="0" parTransId="{8D9C3137-BBF8-47EA-ADBF-FA4E48777841}" sibTransId="{15FB2FE1-9614-4AC0-8D2F-48F7A244E2CC}"/>
    <dgm:cxn modelId="{A5EAD181-70D2-4852-9626-069649D89DE4}" srcId="{5B37115F-6FB2-4CF2-BD82-312982D12819}" destId="{67852F5D-15B0-43CC-8BEE-9A3A4E402AF4}" srcOrd="1" destOrd="0" parTransId="{1FA39D49-873C-4370-931D-1E4DE536F1DB}" sibTransId="{7AAB3048-10B2-4475-A826-26E94B89DCB0}"/>
    <dgm:cxn modelId="{1F1D66B9-7200-4C56-BE7C-1F5EC476D387}" type="presParOf" srcId="{AD18438F-BDA1-4ECC-9A5F-DE267CFE5F47}" destId="{77EF340C-28BF-4AE9-965C-21AF0DD5911E}" srcOrd="0" destOrd="0" presId="urn:microsoft.com/office/officeart/2005/8/layout/matrix3"/>
    <dgm:cxn modelId="{83BB7010-8A5B-4E0F-AB4A-DC7F02517D87}" type="presParOf" srcId="{AD18438F-BDA1-4ECC-9A5F-DE267CFE5F47}" destId="{08691FE4-8A9D-4D7F-9FF1-F92DC9878425}" srcOrd="1" destOrd="0" presId="urn:microsoft.com/office/officeart/2005/8/layout/matrix3"/>
    <dgm:cxn modelId="{1C90FD84-5730-4A37-8623-208E53F01146}" type="presParOf" srcId="{AD18438F-BDA1-4ECC-9A5F-DE267CFE5F47}" destId="{D2B10942-47C4-46D6-ADBA-BD49EDD477C5}" srcOrd="2" destOrd="0" presId="urn:microsoft.com/office/officeart/2005/8/layout/matrix3"/>
    <dgm:cxn modelId="{63DC42DA-A8B2-4553-8AB9-6332DAAE4B47}" type="presParOf" srcId="{AD18438F-BDA1-4ECC-9A5F-DE267CFE5F47}" destId="{D036AD80-1329-4B52-BEAE-1187CA5BCF71}" srcOrd="3" destOrd="0" presId="urn:microsoft.com/office/officeart/2005/8/layout/matrix3"/>
    <dgm:cxn modelId="{B853E0F1-347E-4545-B2D9-BD57892E3135}" type="presParOf" srcId="{AD18438F-BDA1-4ECC-9A5F-DE267CFE5F47}" destId="{5CAE5B04-1CC9-4372-ACA3-714CCACE96C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8CFF46A-CC93-4D3C-AA13-D33121F0963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92D629-1F00-437B-8513-A6B7DD9E35D1}">
      <dgm:prSet/>
      <dgm:spPr/>
      <dgm:t>
        <a:bodyPr/>
        <a:lstStyle/>
        <a:p>
          <a:pPr rtl="0"/>
          <a:r>
            <a:rPr lang="en-US" smtClean="0"/>
            <a:t>Split input data set</a:t>
          </a:r>
          <a:endParaRPr lang="en-US"/>
        </a:p>
      </dgm:t>
    </dgm:pt>
    <dgm:pt modelId="{975797C6-0D6D-4D0D-87EC-A9D849523A46}" type="parTrans" cxnId="{999AE981-AA11-44AF-879F-86710B978D3D}">
      <dgm:prSet/>
      <dgm:spPr/>
      <dgm:t>
        <a:bodyPr/>
        <a:lstStyle/>
        <a:p>
          <a:endParaRPr lang="en-US"/>
        </a:p>
      </dgm:t>
    </dgm:pt>
    <dgm:pt modelId="{12659F69-6DD3-46BA-A194-4B919F22072D}" type="sibTrans" cxnId="{999AE981-AA11-44AF-879F-86710B978D3D}">
      <dgm:prSet/>
      <dgm:spPr/>
      <dgm:t>
        <a:bodyPr/>
        <a:lstStyle/>
        <a:p>
          <a:endParaRPr lang="en-US"/>
        </a:p>
      </dgm:t>
    </dgm:pt>
    <dgm:pt modelId="{00609B36-F6B2-457E-860D-3923BBA3C2B5}">
      <dgm:prSet/>
      <dgm:spPr/>
      <dgm:t>
        <a:bodyPr/>
        <a:lstStyle/>
        <a:p>
          <a:pPr rtl="0"/>
          <a:r>
            <a:rPr lang="en-US" smtClean="0"/>
            <a:t>Processed by Map Tasks</a:t>
          </a:r>
          <a:endParaRPr lang="en-US"/>
        </a:p>
      </dgm:t>
    </dgm:pt>
    <dgm:pt modelId="{67450AA3-BB9E-4F10-94C5-49B1A1AF3032}" type="parTrans" cxnId="{DB0029F7-9804-46C1-B76B-037D0AAB1ABA}">
      <dgm:prSet/>
      <dgm:spPr/>
      <dgm:t>
        <a:bodyPr/>
        <a:lstStyle/>
        <a:p>
          <a:endParaRPr lang="en-US"/>
        </a:p>
      </dgm:t>
    </dgm:pt>
    <dgm:pt modelId="{03C574E0-9180-4EC1-B4F2-59243AABD23D}" type="sibTrans" cxnId="{DB0029F7-9804-46C1-B76B-037D0AAB1ABA}">
      <dgm:prSet/>
      <dgm:spPr/>
      <dgm:t>
        <a:bodyPr/>
        <a:lstStyle/>
        <a:p>
          <a:endParaRPr lang="en-US"/>
        </a:p>
      </dgm:t>
    </dgm:pt>
    <dgm:pt modelId="{B78E7182-E43E-4251-BF96-D87D4638C178}">
      <dgm:prSet/>
      <dgm:spPr/>
      <dgm:t>
        <a:bodyPr/>
        <a:lstStyle/>
        <a:p>
          <a:pPr rtl="0"/>
          <a:r>
            <a:rPr lang="en-US" smtClean="0"/>
            <a:t>Parallel Processing</a:t>
          </a:r>
          <a:endParaRPr lang="en-US"/>
        </a:p>
      </dgm:t>
    </dgm:pt>
    <dgm:pt modelId="{B83A9632-7491-42B6-8CB6-B05FF95E4F65}" type="parTrans" cxnId="{8169AC15-B7EC-4916-B8AD-AD11547314E9}">
      <dgm:prSet/>
      <dgm:spPr/>
      <dgm:t>
        <a:bodyPr/>
        <a:lstStyle/>
        <a:p>
          <a:endParaRPr lang="en-US"/>
        </a:p>
      </dgm:t>
    </dgm:pt>
    <dgm:pt modelId="{40777344-345F-45CF-842C-63EBD12E4061}" type="sibTrans" cxnId="{8169AC15-B7EC-4916-B8AD-AD11547314E9}">
      <dgm:prSet/>
      <dgm:spPr/>
      <dgm:t>
        <a:bodyPr/>
        <a:lstStyle/>
        <a:p>
          <a:endParaRPr lang="en-US"/>
        </a:p>
      </dgm:t>
    </dgm:pt>
    <dgm:pt modelId="{264F7EAA-9B54-45E4-A499-F20336589985}">
      <dgm:prSet/>
      <dgm:spPr/>
      <dgm:t>
        <a:bodyPr/>
        <a:lstStyle/>
        <a:p>
          <a:pPr rtl="0"/>
          <a:r>
            <a:rPr lang="en-US" smtClean="0"/>
            <a:t>Sorted output of the maps</a:t>
          </a:r>
          <a:endParaRPr lang="en-US"/>
        </a:p>
      </dgm:t>
    </dgm:pt>
    <dgm:pt modelId="{8CF1C142-28FF-402D-9B3B-F54E2E7B96C7}" type="parTrans" cxnId="{D7A4D2BB-9E88-488D-9D3E-69D924C1D712}">
      <dgm:prSet/>
      <dgm:spPr/>
      <dgm:t>
        <a:bodyPr/>
        <a:lstStyle/>
        <a:p>
          <a:endParaRPr lang="en-US"/>
        </a:p>
      </dgm:t>
    </dgm:pt>
    <dgm:pt modelId="{F8D44F89-01E8-48FA-B624-D2238F7E54CB}" type="sibTrans" cxnId="{D7A4D2BB-9E88-488D-9D3E-69D924C1D712}">
      <dgm:prSet/>
      <dgm:spPr/>
      <dgm:t>
        <a:bodyPr/>
        <a:lstStyle/>
        <a:p>
          <a:endParaRPr lang="en-US"/>
        </a:p>
      </dgm:t>
    </dgm:pt>
    <dgm:pt modelId="{4E75F897-B7FA-4224-B61F-59981ABE498A}">
      <dgm:prSet/>
      <dgm:spPr/>
      <dgm:t>
        <a:bodyPr/>
        <a:lstStyle/>
        <a:p>
          <a:pPr rtl="0"/>
          <a:r>
            <a:rPr lang="en-US" smtClean="0"/>
            <a:t>Input to Reduce Tasks</a:t>
          </a:r>
          <a:endParaRPr lang="en-US"/>
        </a:p>
      </dgm:t>
    </dgm:pt>
    <dgm:pt modelId="{07C35794-AF66-4D1C-B20B-8FC639905A52}" type="parTrans" cxnId="{BF090FF1-E817-4706-8546-C5B6BE9E629D}">
      <dgm:prSet/>
      <dgm:spPr/>
      <dgm:t>
        <a:bodyPr/>
        <a:lstStyle/>
        <a:p>
          <a:endParaRPr lang="en-US"/>
        </a:p>
      </dgm:t>
    </dgm:pt>
    <dgm:pt modelId="{D3565B93-FDC0-439D-9633-D30DC895006A}" type="sibTrans" cxnId="{BF090FF1-E817-4706-8546-C5B6BE9E629D}">
      <dgm:prSet/>
      <dgm:spPr/>
      <dgm:t>
        <a:bodyPr/>
        <a:lstStyle/>
        <a:p>
          <a:endParaRPr lang="en-US"/>
        </a:p>
      </dgm:t>
    </dgm:pt>
    <dgm:pt modelId="{CE73DF39-1D02-46EA-B611-B612AA985E2B}" type="pres">
      <dgm:prSet presAssocID="{88CFF46A-CC93-4D3C-AA13-D33121F096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34E33B-B865-4573-8A04-8ED8B7719049}" type="pres">
      <dgm:prSet presAssocID="{88CFF46A-CC93-4D3C-AA13-D33121F09637}" presName="arrow" presStyleLbl="bgShp" presStyleIdx="0" presStyleCnt="1"/>
      <dgm:spPr/>
    </dgm:pt>
    <dgm:pt modelId="{33B7CF71-2F17-4083-B136-7A1D3E8C9A2B}" type="pres">
      <dgm:prSet presAssocID="{88CFF46A-CC93-4D3C-AA13-D33121F09637}" presName="points" presStyleCnt="0"/>
      <dgm:spPr/>
    </dgm:pt>
    <dgm:pt modelId="{D1BD946D-3C96-406D-9B5D-54CC12A7DFBD}" type="pres">
      <dgm:prSet presAssocID="{2992D629-1F00-437B-8513-A6B7DD9E35D1}" presName="compositeA" presStyleCnt="0"/>
      <dgm:spPr/>
    </dgm:pt>
    <dgm:pt modelId="{039D12C9-A8AD-4D1B-B020-AA1A890E8769}" type="pres">
      <dgm:prSet presAssocID="{2992D629-1F00-437B-8513-A6B7DD9E35D1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0D61B-83B4-490E-875F-24258ACD85DB}" type="pres">
      <dgm:prSet presAssocID="{2992D629-1F00-437B-8513-A6B7DD9E35D1}" presName="circleA" presStyleLbl="node1" presStyleIdx="0" presStyleCnt="5"/>
      <dgm:spPr/>
    </dgm:pt>
    <dgm:pt modelId="{8A060FFA-DDB1-44DF-8C1A-D4147A217580}" type="pres">
      <dgm:prSet presAssocID="{2992D629-1F00-437B-8513-A6B7DD9E35D1}" presName="spaceA" presStyleCnt="0"/>
      <dgm:spPr/>
    </dgm:pt>
    <dgm:pt modelId="{1E2AF790-445D-428E-A1E3-9778B09CDD44}" type="pres">
      <dgm:prSet presAssocID="{12659F69-6DD3-46BA-A194-4B919F22072D}" presName="space" presStyleCnt="0"/>
      <dgm:spPr/>
    </dgm:pt>
    <dgm:pt modelId="{1EF114BB-E4D4-496C-8ADA-3B4AAE26EEFF}" type="pres">
      <dgm:prSet presAssocID="{00609B36-F6B2-457E-860D-3923BBA3C2B5}" presName="compositeB" presStyleCnt="0"/>
      <dgm:spPr/>
    </dgm:pt>
    <dgm:pt modelId="{31A41E81-5A2C-4025-9E8F-5E11106AA0F2}" type="pres">
      <dgm:prSet presAssocID="{00609B36-F6B2-457E-860D-3923BBA3C2B5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53D7E-6BD5-429B-8589-C7B93DEF2934}" type="pres">
      <dgm:prSet presAssocID="{00609B36-F6B2-457E-860D-3923BBA3C2B5}" presName="circleB" presStyleLbl="node1" presStyleIdx="1" presStyleCnt="5"/>
      <dgm:spPr/>
    </dgm:pt>
    <dgm:pt modelId="{F3BEE4C2-492B-4D54-9071-502D383E9C4B}" type="pres">
      <dgm:prSet presAssocID="{00609B36-F6B2-457E-860D-3923BBA3C2B5}" presName="spaceB" presStyleCnt="0"/>
      <dgm:spPr/>
    </dgm:pt>
    <dgm:pt modelId="{3C4A533A-A088-467B-8DCB-016B56F01222}" type="pres">
      <dgm:prSet presAssocID="{03C574E0-9180-4EC1-B4F2-59243AABD23D}" presName="space" presStyleCnt="0"/>
      <dgm:spPr/>
    </dgm:pt>
    <dgm:pt modelId="{1761ADAD-18F8-49BC-B565-19235BC66EB9}" type="pres">
      <dgm:prSet presAssocID="{B78E7182-E43E-4251-BF96-D87D4638C178}" presName="compositeA" presStyleCnt="0"/>
      <dgm:spPr/>
    </dgm:pt>
    <dgm:pt modelId="{E657E08E-95BB-4B62-82A5-711A7F7E6AB8}" type="pres">
      <dgm:prSet presAssocID="{B78E7182-E43E-4251-BF96-D87D4638C178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79BD8-7E41-4CEA-B2CD-FA30D676F80A}" type="pres">
      <dgm:prSet presAssocID="{B78E7182-E43E-4251-BF96-D87D4638C178}" presName="circleA" presStyleLbl="node1" presStyleIdx="2" presStyleCnt="5"/>
      <dgm:spPr/>
    </dgm:pt>
    <dgm:pt modelId="{E62822E8-5F72-4670-9E75-8E8BD87416F6}" type="pres">
      <dgm:prSet presAssocID="{B78E7182-E43E-4251-BF96-D87D4638C178}" presName="spaceA" presStyleCnt="0"/>
      <dgm:spPr/>
    </dgm:pt>
    <dgm:pt modelId="{B8A45901-0EB3-4C73-A7F5-D12D0EA91FD8}" type="pres">
      <dgm:prSet presAssocID="{40777344-345F-45CF-842C-63EBD12E4061}" presName="space" presStyleCnt="0"/>
      <dgm:spPr/>
    </dgm:pt>
    <dgm:pt modelId="{64C73FB4-5E2E-4A40-B38A-BA47A3B77DF8}" type="pres">
      <dgm:prSet presAssocID="{264F7EAA-9B54-45E4-A499-F20336589985}" presName="compositeB" presStyleCnt="0"/>
      <dgm:spPr/>
    </dgm:pt>
    <dgm:pt modelId="{77595894-1D0F-445C-99F6-BDB6C4D31C74}" type="pres">
      <dgm:prSet presAssocID="{264F7EAA-9B54-45E4-A499-F2033658998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CE793-5C77-4E37-8F87-9A127D2186F7}" type="pres">
      <dgm:prSet presAssocID="{264F7EAA-9B54-45E4-A499-F20336589985}" presName="circleB" presStyleLbl="node1" presStyleIdx="3" presStyleCnt="5"/>
      <dgm:spPr/>
    </dgm:pt>
    <dgm:pt modelId="{E4D35D3B-4432-4222-BD02-6E05980B8CC2}" type="pres">
      <dgm:prSet presAssocID="{264F7EAA-9B54-45E4-A499-F20336589985}" presName="spaceB" presStyleCnt="0"/>
      <dgm:spPr/>
    </dgm:pt>
    <dgm:pt modelId="{A1C85DE2-BC1B-468F-9E73-CCF6901C558D}" type="pres">
      <dgm:prSet presAssocID="{F8D44F89-01E8-48FA-B624-D2238F7E54CB}" presName="space" presStyleCnt="0"/>
      <dgm:spPr/>
    </dgm:pt>
    <dgm:pt modelId="{679579FD-527F-4F97-88CD-87805CFC7D08}" type="pres">
      <dgm:prSet presAssocID="{4E75F897-B7FA-4224-B61F-59981ABE498A}" presName="compositeA" presStyleCnt="0"/>
      <dgm:spPr/>
    </dgm:pt>
    <dgm:pt modelId="{FC28CBC0-40FD-4E9A-A413-1373AC8F7439}" type="pres">
      <dgm:prSet presAssocID="{4E75F897-B7FA-4224-B61F-59981ABE498A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D7AC7-C5CF-418C-B8C3-5291288E4448}" type="pres">
      <dgm:prSet presAssocID="{4E75F897-B7FA-4224-B61F-59981ABE498A}" presName="circleA" presStyleLbl="node1" presStyleIdx="4" presStyleCnt="5"/>
      <dgm:spPr/>
    </dgm:pt>
    <dgm:pt modelId="{E11D0CDD-B30C-4A77-A4C3-C2743B8C404C}" type="pres">
      <dgm:prSet presAssocID="{4E75F897-B7FA-4224-B61F-59981ABE498A}" presName="spaceA" presStyleCnt="0"/>
      <dgm:spPr/>
    </dgm:pt>
  </dgm:ptLst>
  <dgm:cxnLst>
    <dgm:cxn modelId="{D7A4D2BB-9E88-488D-9D3E-69D924C1D712}" srcId="{88CFF46A-CC93-4D3C-AA13-D33121F09637}" destId="{264F7EAA-9B54-45E4-A499-F20336589985}" srcOrd="3" destOrd="0" parTransId="{8CF1C142-28FF-402D-9B3B-F54E2E7B96C7}" sibTransId="{F8D44F89-01E8-48FA-B624-D2238F7E54CB}"/>
    <dgm:cxn modelId="{8169AC15-B7EC-4916-B8AD-AD11547314E9}" srcId="{88CFF46A-CC93-4D3C-AA13-D33121F09637}" destId="{B78E7182-E43E-4251-BF96-D87D4638C178}" srcOrd="2" destOrd="0" parTransId="{B83A9632-7491-42B6-8CB6-B05FF95E4F65}" sibTransId="{40777344-345F-45CF-842C-63EBD12E4061}"/>
    <dgm:cxn modelId="{A6EBE937-1467-400C-88E4-F41D7FBDA06D}" type="presOf" srcId="{B78E7182-E43E-4251-BF96-D87D4638C178}" destId="{E657E08E-95BB-4B62-82A5-711A7F7E6AB8}" srcOrd="0" destOrd="0" presId="urn:microsoft.com/office/officeart/2005/8/layout/hProcess11"/>
    <dgm:cxn modelId="{C9234DF7-DDF0-4EFA-A29B-F2053FBCD4A4}" type="presOf" srcId="{2992D629-1F00-437B-8513-A6B7DD9E35D1}" destId="{039D12C9-A8AD-4D1B-B020-AA1A890E8769}" srcOrd="0" destOrd="0" presId="urn:microsoft.com/office/officeart/2005/8/layout/hProcess11"/>
    <dgm:cxn modelId="{DB0029F7-9804-46C1-B76B-037D0AAB1ABA}" srcId="{88CFF46A-CC93-4D3C-AA13-D33121F09637}" destId="{00609B36-F6B2-457E-860D-3923BBA3C2B5}" srcOrd="1" destOrd="0" parTransId="{67450AA3-BB9E-4F10-94C5-49B1A1AF3032}" sibTransId="{03C574E0-9180-4EC1-B4F2-59243AABD23D}"/>
    <dgm:cxn modelId="{F371EDB8-F074-4D27-B77D-962648EC352F}" type="presOf" srcId="{88CFF46A-CC93-4D3C-AA13-D33121F09637}" destId="{CE73DF39-1D02-46EA-B611-B612AA985E2B}" srcOrd="0" destOrd="0" presId="urn:microsoft.com/office/officeart/2005/8/layout/hProcess11"/>
    <dgm:cxn modelId="{BF090FF1-E817-4706-8546-C5B6BE9E629D}" srcId="{88CFF46A-CC93-4D3C-AA13-D33121F09637}" destId="{4E75F897-B7FA-4224-B61F-59981ABE498A}" srcOrd="4" destOrd="0" parTransId="{07C35794-AF66-4D1C-B20B-8FC639905A52}" sibTransId="{D3565B93-FDC0-439D-9633-D30DC895006A}"/>
    <dgm:cxn modelId="{999AE981-AA11-44AF-879F-86710B978D3D}" srcId="{88CFF46A-CC93-4D3C-AA13-D33121F09637}" destId="{2992D629-1F00-437B-8513-A6B7DD9E35D1}" srcOrd="0" destOrd="0" parTransId="{975797C6-0D6D-4D0D-87EC-A9D849523A46}" sibTransId="{12659F69-6DD3-46BA-A194-4B919F22072D}"/>
    <dgm:cxn modelId="{42A5F251-8503-42DC-9DEB-6434E8F88332}" type="presOf" srcId="{4E75F897-B7FA-4224-B61F-59981ABE498A}" destId="{FC28CBC0-40FD-4E9A-A413-1373AC8F7439}" srcOrd="0" destOrd="0" presId="urn:microsoft.com/office/officeart/2005/8/layout/hProcess11"/>
    <dgm:cxn modelId="{B5A89711-4290-49BA-B27E-E546F43F7D5F}" type="presOf" srcId="{264F7EAA-9B54-45E4-A499-F20336589985}" destId="{77595894-1D0F-445C-99F6-BDB6C4D31C74}" srcOrd="0" destOrd="0" presId="urn:microsoft.com/office/officeart/2005/8/layout/hProcess11"/>
    <dgm:cxn modelId="{B21119EE-BB13-46A2-8400-9E99CDCA0CE5}" type="presOf" srcId="{00609B36-F6B2-457E-860D-3923BBA3C2B5}" destId="{31A41E81-5A2C-4025-9E8F-5E11106AA0F2}" srcOrd="0" destOrd="0" presId="urn:microsoft.com/office/officeart/2005/8/layout/hProcess11"/>
    <dgm:cxn modelId="{CD8277E6-4A9D-48B8-B71F-6BE6059AE1A6}" type="presParOf" srcId="{CE73DF39-1D02-46EA-B611-B612AA985E2B}" destId="{CD34E33B-B865-4573-8A04-8ED8B7719049}" srcOrd="0" destOrd="0" presId="urn:microsoft.com/office/officeart/2005/8/layout/hProcess11"/>
    <dgm:cxn modelId="{BDB66D56-B555-4123-8C2B-4450CC79DCD8}" type="presParOf" srcId="{CE73DF39-1D02-46EA-B611-B612AA985E2B}" destId="{33B7CF71-2F17-4083-B136-7A1D3E8C9A2B}" srcOrd="1" destOrd="0" presId="urn:microsoft.com/office/officeart/2005/8/layout/hProcess11"/>
    <dgm:cxn modelId="{2A5CF026-250E-44C6-9019-01BA37B593F1}" type="presParOf" srcId="{33B7CF71-2F17-4083-B136-7A1D3E8C9A2B}" destId="{D1BD946D-3C96-406D-9B5D-54CC12A7DFBD}" srcOrd="0" destOrd="0" presId="urn:microsoft.com/office/officeart/2005/8/layout/hProcess11"/>
    <dgm:cxn modelId="{7354C2C4-CE9D-4CF2-8E7C-3266D8F35911}" type="presParOf" srcId="{D1BD946D-3C96-406D-9B5D-54CC12A7DFBD}" destId="{039D12C9-A8AD-4D1B-B020-AA1A890E8769}" srcOrd="0" destOrd="0" presId="urn:microsoft.com/office/officeart/2005/8/layout/hProcess11"/>
    <dgm:cxn modelId="{8D81E6C6-CD90-4788-88C1-1AEFBE71225F}" type="presParOf" srcId="{D1BD946D-3C96-406D-9B5D-54CC12A7DFBD}" destId="{8330D61B-83B4-490E-875F-24258ACD85DB}" srcOrd="1" destOrd="0" presId="urn:microsoft.com/office/officeart/2005/8/layout/hProcess11"/>
    <dgm:cxn modelId="{82952255-9BC2-481C-83B9-54A2BE37D4C5}" type="presParOf" srcId="{D1BD946D-3C96-406D-9B5D-54CC12A7DFBD}" destId="{8A060FFA-DDB1-44DF-8C1A-D4147A217580}" srcOrd="2" destOrd="0" presId="urn:microsoft.com/office/officeart/2005/8/layout/hProcess11"/>
    <dgm:cxn modelId="{A5B2063D-4495-47AD-9D80-025E4A4632A8}" type="presParOf" srcId="{33B7CF71-2F17-4083-B136-7A1D3E8C9A2B}" destId="{1E2AF790-445D-428E-A1E3-9778B09CDD44}" srcOrd="1" destOrd="0" presId="urn:microsoft.com/office/officeart/2005/8/layout/hProcess11"/>
    <dgm:cxn modelId="{789C1556-57A8-4E0E-9A29-79809A9240D6}" type="presParOf" srcId="{33B7CF71-2F17-4083-B136-7A1D3E8C9A2B}" destId="{1EF114BB-E4D4-496C-8ADA-3B4AAE26EEFF}" srcOrd="2" destOrd="0" presId="urn:microsoft.com/office/officeart/2005/8/layout/hProcess11"/>
    <dgm:cxn modelId="{5D7B6DC5-BBDE-49B2-971E-779803E32DE4}" type="presParOf" srcId="{1EF114BB-E4D4-496C-8ADA-3B4AAE26EEFF}" destId="{31A41E81-5A2C-4025-9E8F-5E11106AA0F2}" srcOrd="0" destOrd="0" presId="urn:microsoft.com/office/officeart/2005/8/layout/hProcess11"/>
    <dgm:cxn modelId="{86359E09-AE2B-440D-AFBB-DF5AC0C158FB}" type="presParOf" srcId="{1EF114BB-E4D4-496C-8ADA-3B4AAE26EEFF}" destId="{E7753D7E-6BD5-429B-8589-C7B93DEF2934}" srcOrd="1" destOrd="0" presId="urn:microsoft.com/office/officeart/2005/8/layout/hProcess11"/>
    <dgm:cxn modelId="{01EF28C0-08D6-416E-BB93-ED8042FAD4A8}" type="presParOf" srcId="{1EF114BB-E4D4-496C-8ADA-3B4AAE26EEFF}" destId="{F3BEE4C2-492B-4D54-9071-502D383E9C4B}" srcOrd="2" destOrd="0" presId="urn:microsoft.com/office/officeart/2005/8/layout/hProcess11"/>
    <dgm:cxn modelId="{FE4AD48F-38E1-4263-9A0F-3A4AAA89EAD6}" type="presParOf" srcId="{33B7CF71-2F17-4083-B136-7A1D3E8C9A2B}" destId="{3C4A533A-A088-467B-8DCB-016B56F01222}" srcOrd="3" destOrd="0" presId="urn:microsoft.com/office/officeart/2005/8/layout/hProcess11"/>
    <dgm:cxn modelId="{01552484-C61E-4F0E-B461-7A845024C94E}" type="presParOf" srcId="{33B7CF71-2F17-4083-B136-7A1D3E8C9A2B}" destId="{1761ADAD-18F8-49BC-B565-19235BC66EB9}" srcOrd="4" destOrd="0" presId="urn:microsoft.com/office/officeart/2005/8/layout/hProcess11"/>
    <dgm:cxn modelId="{8ECCB20B-8201-44BC-A110-4647F869A9E3}" type="presParOf" srcId="{1761ADAD-18F8-49BC-B565-19235BC66EB9}" destId="{E657E08E-95BB-4B62-82A5-711A7F7E6AB8}" srcOrd="0" destOrd="0" presId="urn:microsoft.com/office/officeart/2005/8/layout/hProcess11"/>
    <dgm:cxn modelId="{33ADCD77-AD24-45D9-B4DD-5D47061EAC1D}" type="presParOf" srcId="{1761ADAD-18F8-49BC-B565-19235BC66EB9}" destId="{4A179BD8-7E41-4CEA-B2CD-FA30D676F80A}" srcOrd="1" destOrd="0" presId="urn:microsoft.com/office/officeart/2005/8/layout/hProcess11"/>
    <dgm:cxn modelId="{BB8D8B93-3EB0-49B6-9260-1ABB0E436CAE}" type="presParOf" srcId="{1761ADAD-18F8-49BC-B565-19235BC66EB9}" destId="{E62822E8-5F72-4670-9E75-8E8BD87416F6}" srcOrd="2" destOrd="0" presId="urn:microsoft.com/office/officeart/2005/8/layout/hProcess11"/>
    <dgm:cxn modelId="{EF52EE9D-6359-46E8-8AF1-49B68650E6A2}" type="presParOf" srcId="{33B7CF71-2F17-4083-B136-7A1D3E8C9A2B}" destId="{B8A45901-0EB3-4C73-A7F5-D12D0EA91FD8}" srcOrd="5" destOrd="0" presId="urn:microsoft.com/office/officeart/2005/8/layout/hProcess11"/>
    <dgm:cxn modelId="{51D50049-0FAC-43E4-994B-C5B399248CCA}" type="presParOf" srcId="{33B7CF71-2F17-4083-B136-7A1D3E8C9A2B}" destId="{64C73FB4-5E2E-4A40-B38A-BA47A3B77DF8}" srcOrd="6" destOrd="0" presId="urn:microsoft.com/office/officeart/2005/8/layout/hProcess11"/>
    <dgm:cxn modelId="{C18A02D5-AD6C-40CB-8FCF-31240C14EE98}" type="presParOf" srcId="{64C73FB4-5E2E-4A40-B38A-BA47A3B77DF8}" destId="{77595894-1D0F-445C-99F6-BDB6C4D31C74}" srcOrd="0" destOrd="0" presId="urn:microsoft.com/office/officeart/2005/8/layout/hProcess11"/>
    <dgm:cxn modelId="{A5ED2E3B-7C6B-4662-B112-14D6E645BB5C}" type="presParOf" srcId="{64C73FB4-5E2E-4A40-B38A-BA47A3B77DF8}" destId="{6D9CE793-5C77-4E37-8F87-9A127D2186F7}" srcOrd="1" destOrd="0" presId="urn:microsoft.com/office/officeart/2005/8/layout/hProcess11"/>
    <dgm:cxn modelId="{5839CB25-881A-4F01-AC92-79978C5A3C66}" type="presParOf" srcId="{64C73FB4-5E2E-4A40-B38A-BA47A3B77DF8}" destId="{E4D35D3B-4432-4222-BD02-6E05980B8CC2}" srcOrd="2" destOrd="0" presId="urn:microsoft.com/office/officeart/2005/8/layout/hProcess11"/>
    <dgm:cxn modelId="{4705DAA8-3EFC-4923-A593-AB2FF9F5EC29}" type="presParOf" srcId="{33B7CF71-2F17-4083-B136-7A1D3E8C9A2B}" destId="{A1C85DE2-BC1B-468F-9E73-CCF6901C558D}" srcOrd="7" destOrd="0" presId="urn:microsoft.com/office/officeart/2005/8/layout/hProcess11"/>
    <dgm:cxn modelId="{BBD3753C-6373-47AD-B097-F2619DB6908D}" type="presParOf" srcId="{33B7CF71-2F17-4083-B136-7A1D3E8C9A2B}" destId="{679579FD-527F-4F97-88CD-87805CFC7D08}" srcOrd="8" destOrd="0" presId="urn:microsoft.com/office/officeart/2005/8/layout/hProcess11"/>
    <dgm:cxn modelId="{24182643-9627-4CFF-85DA-5936BC1C5BCB}" type="presParOf" srcId="{679579FD-527F-4F97-88CD-87805CFC7D08}" destId="{FC28CBC0-40FD-4E9A-A413-1373AC8F7439}" srcOrd="0" destOrd="0" presId="urn:microsoft.com/office/officeart/2005/8/layout/hProcess11"/>
    <dgm:cxn modelId="{A46E5C22-992E-48D0-8A55-80A8FB5CEDF3}" type="presParOf" srcId="{679579FD-527F-4F97-88CD-87805CFC7D08}" destId="{2EFD7AC7-C5CF-418C-B8C3-5291288E4448}" srcOrd="1" destOrd="0" presId="urn:microsoft.com/office/officeart/2005/8/layout/hProcess11"/>
    <dgm:cxn modelId="{77D58999-E3C6-4F1C-871B-B5876223CC98}" type="presParOf" srcId="{679579FD-527F-4F97-88CD-87805CFC7D08}" destId="{E11D0CDD-B30C-4A77-A4C3-C2743B8C404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D4C0D7F-D6BA-457C-85A3-2BC5E664B16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F36445-A070-4DC8-A145-0FD69FE99F72}">
      <dgm:prSet/>
      <dgm:spPr/>
      <dgm:t>
        <a:bodyPr/>
        <a:lstStyle/>
        <a:p>
          <a:pPr rtl="0"/>
          <a:r>
            <a:rPr lang="en-US" smtClean="0"/>
            <a:t>Scheduling tasks</a:t>
          </a:r>
          <a:endParaRPr lang="en-US"/>
        </a:p>
      </dgm:t>
    </dgm:pt>
    <dgm:pt modelId="{625B733D-2D84-4612-BFAF-C3B437DC3690}" type="parTrans" cxnId="{14506E48-9836-4E81-968F-9358695557D8}">
      <dgm:prSet/>
      <dgm:spPr/>
      <dgm:t>
        <a:bodyPr/>
        <a:lstStyle/>
        <a:p>
          <a:endParaRPr lang="en-US"/>
        </a:p>
      </dgm:t>
    </dgm:pt>
    <dgm:pt modelId="{5F5ADB4D-0A4D-46C6-B0CE-B6E45C0B6E80}" type="sibTrans" cxnId="{14506E48-9836-4E81-968F-9358695557D8}">
      <dgm:prSet/>
      <dgm:spPr/>
      <dgm:t>
        <a:bodyPr/>
        <a:lstStyle/>
        <a:p>
          <a:endParaRPr lang="en-US"/>
        </a:p>
      </dgm:t>
    </dgm:pt>
    <dgm:pt modelId="{12176DFA-56AD-41F0-B4D8-6BC8DDBD69D9}">
      <dgm:prSet/>
      <dgm:spPr/>
      <dgm:t>
        <a:bodyPr/>
        <a:lstStyle/>
        <a:p>
          <a:pPr rtl="0"/>
          <a:r>
            <a:rPr lang="en-US" smtClean="0"/>
            <a:t>Monitor tasks</a:t>
          </a:r>
          <a:endParaRPr lang="en-US"/>
        </a:p>
      </dgm:t>
    </dgm:pt>
    <dgm:pt modelId="{1EAB05D7-3736-433C-B902-9F62964DEB93}" type="parTrans" cxnId="{4CD0E03E-9237-4E1D-956D-CA3C8E65335F}">
      <dgm:prSet/>
      <dgm:spPr/>
      <dgm:t>
        <a:bodyPr/>
        <a:lstStyle/>
        <a:p>
          <a:endParaRPr lang="en-US"/>
        </a:p>
      </dgm:t>
    </dgm:pt>
    <dgm:pt modelId="{5FB9C18B-6C9E-4E07-B1D9-8847DE3394AE}" type="sibTrans" cxnId="{4CD0E03E-9237-4E1D-956D-CA3C8E65335F}">
      <dgm:prSet/>
      <dgm:spPr/>
      <dgm:t>
        <a:bodyPr/>
        <a:lstStyle/>
        <a:p>
          <a:endParaRPr lang="en-US"/>
        </a:p>
      </dgm:t>
    </dgm:pt>
    <dgm:pt modelId="{4F594130-D5EF-4EBA-97D2-3935060E7363}">
      <dgm:prSet/>
      <dgm:spPr/>
      <dgm:t>
        <a:bodyPr/>
        <a:lstStyle/>
        <a:p>
          <a:pPr rtl="0"/>
          <a:r>
            <a:rPr lang="en-US" smtClean="0"/>
            <a:t>Re-execute failed tasks</a:t>
          </a:r>
          <a:endParaRPr lang="en-US"/>
        </a:p>
      </dgm:t>
    </dgm:pt>
    <dgm:pt modelId="{168F587B-4884-4564-BCAC-12A941B05195}" type="parTrans" cxnId="{CC50BFF7-F490-45D8-A2CB-A19D6678730A}">
      <dgm:prSet/>
      <dgm:spPr/>
      <dgm:t>
        <a:bodyPr/>
        <a:lstStyle/>
        <a:p>
          <a:endParaRPr lang="en-US"/>
        </a:p>
      </dgm:t>
    </dgm:pt>
    <dgm:pt modelId="{D0A4FFEB-B9D5-4F5D-A2B5-3EF48F3A5334}" type="sibTrans" cxnId="{CC50BFF7-F490-45D8-A2CB-A19D6678730A}">
      <dgm:prSet/>
      <dgm:spPr/>
      <dgm:t>
        <a:bodyPr/>
        <a:lstStyle/>
        <a:p>
          <a:endParaRPr lang="en-US"/>
        </a:p>
      </dgm:t>
    </dgm:pt>
    <dgm:pt modelId="{2ED70EED-23A5-4EBA-BCA8-1F37ED2C3009}" type="pres">
      <dgm:prSet presAssocID="{FD4C0D7F-D6BA-457C-85A3-2BC5E664B1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89BD9F-357B-4B67-83A1-E62D82F0D9DE}" type="pres">
      <dgm:prSet presAssocID="{03F36445-A070-4DC8-A145-0FD69FE99F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80E8D-A2BB-482A-904D-AE0CB6F53FB6}" type="pres">
      <dgm:prSet presAssocID="{5F5ADB4D-0A4D-46C6-B0CE-B6E45C0B6E8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D0392B4-C2C6-4BA5-B8A5-A4208B75B246}" type="pres">
      <dgm:prSet presAssocID="{5F5ADB4D-0A4D-46C6-B0CE-B6E45C0B6E8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71D4DB5-901C-4DB7-AB08-29942E276F46}" type="pres">
      <dgm:prSet presAssocID="{12176DFA-56AD-41F0-B4D8-6BC8DDBD69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6295A-CF08-4396-8F83-9C6F1E589FD9}" type="pres">
      <dgm:prSet presAssocID="{5FB9C18B-6C9E-4E07-B1D9-8847DE3394A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93ED380-08B2-4026-BC3D-D7F0DA01ED4A}" type="pres">
      <dgm:prSet presAssocID="{5FB9C18B-6C9E-4E07-B1D9-8847DE3394A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D69E95F-99CC-4AA0-93AA-94B7F0334939}" type="pres">
      <dgm:prSet presAssocID="{4F594130-D5EF-4EBA-97D2-3935060E73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CFF2C1-C30E-487F-8A97-6F01C76B9F26}" type="presOf" srcId="{03F36445-A070-4DC8-A145-0FD69FE99F72}" destId="{8689BD9F-357B-4B67-83A1-E62D82F0D9DE}" srcOrd="0" destOrd="0" presId="urn:microsoft.com/office/officeart/2005/8/layout/process1"/>
    <dgm:cxn modelId="{63777F64-B79E-4AE3-8B08-031BE4FE5388}" type="presOf" srcId="{4F594130-D5EF-4EBA-97D2-3935060E7363}" destId="{CD69E95F-99CC-4AA0-93AA-94B7F0334939}" srcOrd="0" destOrd="0" presId="urn:microsoft.com/office/officeart/2005/8/layout/process1"/>
    <dgm:cxn modelId="{1D5CEAD0-E946-42DF-B390-E7B116896AF0}" type="presOf" srcId="{5FB9C18B-6C9E-4E07-B1D9-8847DE3394AE}" destId="{C93ED380-08B2-4026-BC3D-D7F0DA01ED4A}" srcOrd="1" destOrd="0" presId="urn:microsoft.com/office/officeart/2005/8/layout/process1"/>
    <dgm:cxn modelId="{4E83100B-996E-4E6E-8321-FD71AF0CBD8A}" type="presOf" srcId="{5FB9C18B-6C9E-4E07-B1D9-8847DE3394AE}" destId="{2726295A-CF08-4396-8F83-9C6F1E589FD9}" srcOrd="0" destOrd="0" presId="urn:microsoft.com/office/officeart/2005/8/layout/process1"/>
    <dgm:cxn modelId="{4CD0E03E-9237-4E1D-956D-CA3C8E65335F}" srcId="{FD4C0D7F-D6BA-457C-85A3-2BC5E664B162}" destId="{12176DFA-56AD-41F0-B4D8-6BC8DDBD69D9}" srcOrd="1" destOrd="0" parTransId="{1EAB05D7-3736-433C-B902-9F62964DEB93}" sibTransId="{5FB9C18B-6C9E-4E07-B1D9-8847DE3394AE}"/>
    <dgm:cxn modelId="{14506E48-9836-4E81-968F-9358695557D8}" srcId="{FD4C0D7F-D6BA-457C-85A3-2BC5E664B162}" destId="{03F36445-A070-4DC8-A145-0FD69FE99F72}" srcOrd="0" destOrd="0" parTransId="{625B733D-2D84-4612-BFAF-C3B437DC3690}" sibTransId="{5F5ADB4D-0A4D-46C6-B0CE-B6E45C0B6E80}"/>
    <dgm:cxn modelId="{5554252D-7D79-4ED4-8A2F-61FAD7CECCCD}" type="presOf" srcId="{FD4C0D7F-D6BA-457C-85A3-2BC5E664B162}" destId="{2ED70EED-23A5-4EBA-BCA8-1F37ED2C3009}" srcOrd="0" destOrd="0" presId="urn:microsoft.com/office/officeart/2005/8/layout/process1"/>
    <dgm:cxn modelId="{CC50BFF7-F490-45D8-A2CB-A19D6678730A}" srcId="{FD4C0D7F-D6BA-457C-85A3-2BC5E664B162}" destId="{4F594130-D5EF-4EBA-97D2-3935060E7363}" srcOrd="2" destOrd="0" parTransId="{168F587B-4884-4564-BCAC-12A941B05195}" sibTransId="{D0A4FFEB-B9D5-4F5D-A2B5-3EF48F3A5334}"/>
    <dgm:cxn modelId="{4843F763-481F-4E3A-AF86-0E0F30F62F0C}" type="presOf" srcId="{5F5ADB4D-0A4D-46C6-B0CE-B6E45C0B6E80}" destId="{24A80E8D-A2BB-482A-904D-AE0CB6F53FB6}" srcOrd="0" destOrd="0" presId="urn:microsoft.com/office/officeart/2005/8/layout/process1"/>
    <dgm:cxn modelId="{AC18CC81-A76B-4D8B-BACA-CAAE9DFB009E}" type="presOf" srcId="{12176DFA-56AD-41F0-B4D8-6BC8DDBD69D9}" destId="{A71D4DB5-901C-4DB7-AB08-29942E276F46}" srcOrd="0" destOrd="0" presId="urn:microsoft.com/office/officeart/2005/8/layout/process1"/>
    <dgm:cxn modelId="{B88458D6-CF03-4C39-BF8F-1FECC08D482D}" type="presOf" srcId="{5F5ADB4D-0A4D-46C6-B0CE-B6E45C0B6E80}" destId="{CD0392B4-C2C6-4BA5-B8A5-A4208B75B246}" srcOrd="1" destOrd="0" presId="urn:microsoft.com/office/officeart/2005/8/layout/process1"/>
    <dgm:cxn modelId="{CE32DE7B-7406-4977-9360-8BAD0D346688}" type="presParOf" srcId="{2ED70EED-23A5-4EBA-BCA8-1F37ED2C3009}" destId="{8689BD9F-357B-4B67-83A1-E62D82F0D9DE}" srcOrd="0" destOrd="0" presId="urn:microsoft.com/office/officeart/2005/8/layout/process1"/>
    <dgm:cxn modelId="{14F23777-066A-45E7-8B79-50420624A631}" type="presParOf" srcId="{2ED70EED-23A5-4EBA-BCA8-1F37ED2C3009}" destId="{24A80E8D-A2BB-482A-904D-AE0CB6F53FB6}" srcOrd="1" destOrd="0" presId="urn:microsoft.com/office/officeart/2005/8/layout/process1"/>
    <dgm:cxn modelId="{24409BAD-6821-4821-BE4A-9821DC0BD031}" type="presParOf" srcId="{24A80E8D-A2BB-482A-904D-AE0CB6F53FB6}" destId="{CD0392B4-C2C6-4BA5-B8A5-A4208B75B246}" srcOrd="0" destOrd="0" presId="urn:microsoft.com/office/officeart/2005/8/layout/process1"/>
    <dgm:cxn modelId="{BFB6F3A9-6ECC-432A-8003-F4832D2A186F}" type="presParOf" srcId="{2ED70EED-23A5-4EBA-BCA8-1F37ED2C3009}" destId="{A71D4DB5-901C-4DB7-AB08-29942E276F46}" srcOrd="2" destOrd="0" presId="urn:microsoft.com/office/officeart/2005/8/layout/process1"/>
    <dgm:cxn modelId="{2B98D6B7-75EE-437C-B934-FAB8DA8E5417}" type="presParOf" srcId="{2ED70EED-23A5-4EBA-BCA8-1F37ED2C3009}" destId="{2726295A-CF08-4396-8F83-9C6F1E589FD9}" srcOrd="3" destOrd="0" presId="urn:microsoft.com/office/officeart/2005/8/layout/process1"/>
    <dgm:cxn modelId="{40BFD1E6-82D0-4E36-88AB-EFB9B5C1F7FB}" type="presParOf" srcId="{2726295A-CF08-4396-8F83-9C6F1E589FD9}" destId="{C93ED380-08B2-4026-BC3D-D7F0DA01ED4A}" srcOrd="0" destOrd="0" presId="urn:microsoft.com/office/officeart/2005/8/layout/process1"/>
    <dgm:cxn modelId="{74817BF3-CF8A-44AC-8A30-051FC1A9F082}" type="presParOf" srcId="{2ED70EED-23A5-4EBA-BCA8-1F37ED2C3009}" destId="{CD69E95F-99CC-4AA0-93AA-94B7F033493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4F63375-3982-41E2-850C-B44CB30150F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B6A387-F43C-446C-8301-4C263D65F228}">
      <dgm:prSet/>
      <dgm:spPr/>
      <dgm:t>
        <a:bodyPr/>
        <a:lstStyle/>
        <a:p>
          <a:pPr rtl="0"/>
          <a:r>
            <a:rPr lang="en-US" smtClean="0"/>
            <a:t>Input Splits</a:t>
          </a:r>
          <a:endParaRPr lang="en-US"/>
        </a:p>
      </dgm:t>
    </dgm:pt>
    <dgm:pt modelId="{DEA946E5-779B-4C23-9EDC-46BCFE62A569}" type="parTrans" cxnId="{2AFD4CAC-FA95-4DB7-A9E6-25AA24C30E58}">
      <dgm:prSet/>
      <dgm:spPr/>
      <dgm:t>
        <a:bodyPr/>
        <a:lstStyle/>
        <a:p>
          <a:endParaRPr lang="en-US"/>
        </a:p>
      </dgm:t>
    </dgm:pt>
    <dgm:pt modelId="{F36CDC9E-3111-4376-9232-139FF1231A50}" type="sibTrans" cxnId="{2AFD4CAC-FA95-4DB7-A9E6-25AA24C30E58}">
      <dgm:prSet/>
      <dgm:spPr/>
      <dgm:t>
        <a:bodyPr/>
        <a:lstStyle/>
        <a:p>
          <a:endParaRPr lang="en-US"/>
        </a:p>
      </dgm:t>
    </dgm:pt>
    <dgm:pt modelId="{3D04270E-A204-43E9-AA39-2ACA4A754650}">
      <dgm:prSet/>
      <dgm:spPr/>
      <dgm:t>
        <a:bodyPr/>
        <a:lstStyle/>
        <a:p>
          <a:pPr rtl="0"/>
          <a:r>
            <a:rPr lang="en-US" smtClean="0"/>
            <a:t>divided into fixed-size pieces</a:t>
          </a:r>
          <a:endParaRPr lang="en-US"/>
        </a:p>
      </dgm:t>
    </dgm:pt>
    <dgm:pt modelId="{E9F3D15F-5075-4340-A69E-F6B5884A0F1C}" type="parTrans" cxnId="{3F95CC27-0D1A-4737-B1FC-FE9829CFFA6D}">
      <dgm:prSet/>
      <dgm:spPr/>
      <dgm:t>
        <a:bodyPr/>
        <a:lstStyle/>
        <a:p>
          <a:endParaRPr lang="en-US"/>
        </a:p>
      </dgm:t>
    </dgm:pt>
    <dgm:pt modelId="{1F038C27-59C1-468D-8BEB-CF141F0C72C7}" type="sibTrans" cxnId="{3F95CC27-0D1A-4737-B1FC-FE9829CFFA6D}">
      <dgm:prSet/>
      <dgm:spPr/>
      <dgm:t>
        <a:bodyPr/>
        <a:lstStyle/>
        <a:p>
          <a:endParaRPr lang="en-US"/>
        </a:p>
      </dgm:t>
    </dgm:pt>
    <dgm:pt modelId="{80127D0A-F864-448E-A79A-22A27B498561}">
      <dgm:prSet/>
      <dgm:spPr/>
      <dgm:t>
        <a:bodyPr/>
        <a:lstStyle/>
        <a:p>
          <a:pPr rtl="0"/>
          <a:r>
            <a:rPr lang="en-US" smtClean="0"/>
            <a:t>Consumed by a Single Map</a:t>
          </a:r>
          <a:endParaRPr lang="en-US"/>
        </a:p>
      </dgm:t>
    </dgm:pt>
    <dgm:pt modelId="{FB17246A-ACC1-4529-8581-16C0750F1684}" type="parTrans" cxnId="{3254FD6B-4208-48DE-8949-FF39B65B82E0}">
      <dgm:prSet/>
      <dgm:spPr/>
      <dgm:t>
        <a:bodyPr/>
        <a:lstStyle/>
        <a:p>
          <a:endParaRPr lang="en-US"/>
        </a:p>
      </dgm:t>
    </dgm:pt>
    <dgm:pt modelId="{4D877716-A8C7-4F05-935A-E1A344C39B19}" type="sibTrans" cxnId="{3254FD6B-4208-48DE-8949-FF39B65B82E0}">
      <dgm:prSet/>
      <dgm:spPr/>
      <dgm:t>
        <a:bodyPr/>
        <a:lstStyle/>
        <a:p>
          <a:endParaRPr lang="en-US"/>
        </a:p>
      </dgm:t>
    </dgm:pt>
    <dgm:pt modelId="{F064046A-9ED8-4C37-A373-84D62D6962AB}">
      <dgm:prSet/>
      <dgm:spPr/>
      <dgm:t>
        <a:bodyPr/>
        <a:lstStyle/>
        <a:p>
          <a:pPr rtl="0"/>
          <a:r>
            <a:rPr lang="en-US" smtClean="0"/>
            <a:t>Mapping</a:t>
          </a:r>
          <a:endParaRPr lang="en-US"/>
        </a:p>
      </dgm:t>
    </dgm:pt>
    <dgm:pt modelId="{F42D01FE-C2D5-4BCC-A681-F2702DB3DA5C}" type="parTrans" cxnId="{B63F5EA6-0B48-4C92-829E-08D2F71B0CF1}">
      <dgm:prSet/>
      <dgm:spPr/>
      <dgm:t>
        <a:bodyPr/>
        <a:lstStyle/>
        <a:p>
          <a:endParaRPr lang="en-US"/>
        </a:p>
      </dgm:t>
    </dgm:pt>
    <dgm:pt modelId="{0CB2470D-C133-4348-8A81-9A008874379A}" type="sibTrans" cxnId="{B63F5EA6-0B48-4C92-829E-08D2F71B0CF1}">
      <dgm:prSet/>
      <dgm:spPr/>
      <dgm:t>
        <a:bodyPr/>
        <a:lstStyle/>
        <a:p>
          <a:endParaRPr lang="en-US"/>
        </a:p>
      </dgm:t>
    </dgm:pt>
    <dgm:pt modelId="{4B3E5B87-5A11-4ABC-BB70-AD66F9358FEE}">
      <dgm:prSet/>
      <dgm:spPr/>
      <dgm:t>
        <a:bodyPr/>
        <a:lstStyle/>
        <a:p>
          <a:pPr rtl="0"/>
          <a:r>
            <a:rPr lang="en-US" smtClean="0"/>
            <a:t>data in each split is passed to a mapping function</a:t>
          </a:r>
          <a:endParaRPr lang="en-US"/>
        </a:p>
      </dgm:t>
    </dgm:pt>
    <dgm:pt modelId="{A26BD369-ACDA-4F4F-AD9D-F7E6D7D7FF82}" type="parTrans" cxnId="{65BF0CB7-62CE-4C57-97C6-6147800D32C4}">
      <dgm:prSet/>
      <dgm:spPr/>
      <dgm:t>
        <a:bodyPr/>
        <a:lstStyle/>
        <a:p>
          <a:endParaRPr lang="en-US"/>
        </a:p>
      </dgm:t>
    </dgm:pt>
    <dgm:pt modelId="{D9165299-396A-4006-9B45-EEED1DBAA9A5}" type="sibTrans" cxnId="{65BF0CB7-62CE-4C57-97C6-6147800D32C4}">
      <dgm:prSet/>
      <dgm:spPr/>
      <dgm:t>
        <a:bodyPr/>
        <a:lstStyle/>
        <a:p>
          <a:endParaRPr lang="en-US"/>
        </a:p>
      </dgm:t>
    </dgm:pt>
    <dgm:pt modelId="{92E41E98-BCF7-4247-B4A0-ED25DC450460}">
      <dgm:prSet/>
      <dgm:spPr/>
      <dgm:t>
        <a:bodyPr/>
        <a:lstStyle/>
        <a:p>
          <a:pPr rtl="0"/>
          <a:r>
            <a:rPr lang="en-US" smtClean="0"/>
            <a:t>Input to each phase is &lt;key-value&gt; pairs</a:t>
          </a:r>
          <a:endParaRPr lang="en-US"/>
        </a:p>
      </dgm:t>
    </dgm:pt>
    <dgm:pt modelId="{EEC48F28-6935-4C3F-B587-F66C58C05B40}" type="parTrans" cxnId="{C8D4DDF1-DB3E-4590-BDEF-7817C7A0838D}">
      <dgm:prSet/>
      <dgm:spPr/>
      <dgm:t>
        <a:bodyPr/>
        <a:lstStyle/>
        <a:p>
          <a:endParaRPr lang="en-US"/>
        </a:p>
      </dgm:t>
    </dgm:pt>
    <dgm:pt modelId="{71D063D8-2413-44C6-AD11-BD406B47A8F0}" type="sibTrans" cxnId="{C8D4DDF1-DB3E-4590-BDEF-7817C7A0838D}">
      <dgm:prSet/>
      <dgm:spPr/>
      <dgm:t>
        <a:bodyPr/>
        <a:lstStyle/>
        <a:p>
          <a:endParaRPr lang="en-US"/>
        </a:p>
      </dgm:t>
    </dgm:pt>
    <dgm:pt modelId="{028B18FF-6993-4E10-920C-10249135D8E7}">
      <dgm:prSet/>
      <dgm:spPr/>
      <dgm:t>
        <a:bodyPr/>
        <a:lstStyle/>
        <a:p>
          <a:pPr rtl="0"/>
          <a:r>
            <a:rPr lang="en-US" smtClean="0"/>
            <a:t>Example: prepare a list in the form of &lt;word, frequency&gt;</a:t>
          </a:r>
          <a:endParaRPr lang="en-US"/>
        </a:p>
      </dgm:t>
    </dgm:pt>
    <dgm:pt modelId="{9464372E-0F43-4429-B13F-18E624D06715}" type="parTrans" cxnId="{40E14BD4-54F0-4C77-A5B1-CC7C8B4A1379}">
      <dgm:prSet/>
      <dgm:spPr/>
      <dgm:t>
        <a:bodyPr/>
        <a:lstStyle/>
        <a:p>
          <a:endParaRPr lang="en-US"/>
        </a:p>
      </dgm:t>
    </dgm:pt>
    <dgm:pt modelId="{CBA95123-6602-42EE-BF02-9C8687CB02F3}" type="sibTrans" cxnId="{40E14BD4-54F0-4C77-A5B1-CC7C8B4A1379}">
      <dgm:prSet/>
      <dgm:spPr/>
      <dgm:t>
        <a:bodyPr/>
        <a:lstStyle/>
        <a:p>
          <a:endParaRPr lang="en-US"/>
        </a:p>
      </dgm:t>
    </dgm:pt>
    <dgm:pt modelId="{E9CE1EA1-FB64-45C2-BD1A-89E9C029D22C}">
      <dgm:prSet/>
      <dgm:spPr/>
      <dgm:t>
        <a:bodyPr/>
        <a:lstStyle/>
        <a:p>
          <a:pPr rtl="0"/>
          <a:r>
            <a:rPr lang="en-US" smtClean="0"/>
            <a:t>Shuffling</a:t>
          </a:r>
          <a:endParaRPr lang="en-US"/>
        </a:p>
      </dgm:t>
    </dgm:pt>
    <dgm:pt modelId="{E6DCE314-7504-4A3B-96CA-6D689FD55A67}" type="parTrans" cxnId="{7AA956F4-B96A-45C7-8EC3-4A8B71CCDDB2}">
      <dgm:prSet/>
      <dgm:spPr/>
      <dgm:t>
        <a:bodyPr/>
        <a:lstStyle/>
        <a:p>
          <a:endParaRPr lang="en-US"/>
        </a:p>
      </dgm:t>
    </dgm:pt>
    <dgm:pt modelId="{81EE7E4A-BA4E-4774-ABDD-C8E2E2E927DF}" type="sibTrans" cxnId="{7AA956F4-B96A-45C7-8EC3-4A8B71CCDDB2}">
      <dgm:prSet/>
      <dgm:spPr/>
      <dgm:t>
        <a:bodyPr/>
        <a:lstStyle/>
        <a:p>
          <a:endParaRPr lang="en-US"/>
        </a:p>
      </dgm:t>
    </dgm:pt>
    <dgm:pt modelId="{AC776F26-4791-4F27-B2BD-DA3A90454A0C}">
      <dgm:prSet/>
      <dgm:spPr/>
      <dgm:t>
        <a:bodyPr/>
        <a:lstStyle/>
        <a:p>
          <a:pPr rtl="0"/>
          <a:r>
            <a:rPr lang="en-US" smtClean="0"/>
            <a:t>consumes output of Mapping phase</a:t>
          </a:r>
          <a:endParaRPr lang="en-US"/>
        </a:p>
      </dgm:t>
    </dgm:pt>
    <dgm:pt modelId="{0EB2CEB8-2459-4741-894A-EB740B774FA5}" type="parTrans" cxnId="{8C0CBF7B-31CB-40EB-9B99-247F7C3160C2}">
      <dgm:prSet/>
      <dgm:spPr/>
      <dgm:t>
        <a:bodyPr/>
        <a:lstStyle/>
        <a:p>
          <a:endParaRPr lang="en-US"/>
        </a:p>
      </dgm:t>
    </dgm:pt>
    <dgm:pt modelId="{8EC724E5-50B4-41B9-9435-4C8A06F25EDB}" type="sibTrans" cxnId="{8C0CBF7B-31CB-40EB-9B99-247F7C3160C2}">
      <dgm:prSet/>
      <dgm:spPr/>
      <dgm:t>
        <a:bodyPr/>
        <a:lstStyle/>
        <a:p>
          <a:endParaRPr lang="en-US"/>
        </a:p>
      </dgm:t>
    </dgm:pt>
    <dgm:pt modelId="{93359451-D78E-4259-96AA-31E42BC7F18C}">
      <dgm:prSet/>
      <dgm:spPr/>
      <dgm:t>
        <a:bodyPr/>
        <a:lstStyle/>
        <a:p>
          <a:pPr rtl="0"/>
          <a:r>
            <a:rPr lang="en-US" smtClean="0"/>
            <a:t>consolidate the relevant records</a:t>
          </a:r>
          <a:endParaRPr lang="en-US"/>
        </a:p>
      </dgm:t>
    </dgm:pt>
    <dgm:pt modelId="{F39EF265-A655-4D12-A9E1-E3E0571A780A}" type="parTrans" cxnId="{8C64A0AF-A21C-48BD-9B91-6FFF873D7BDA}">
      <dgm:prSet/>
      <dgm:spPr/>
      <dgm:t>
        <a:bodyPr/>
        <a:lstStyle/>
        <a:p>
          <a:endParaRPr lang="en-US"/>
        </a:p>
      </dgm:t>
    </dgm:pt>
    <dgm:pt modelId="{DC7B1525-01F8-4EB0-8193-1414CC544736}" type="sibTrans" cxnId="{8C64A0AF-A21C-48BD-9B91-6FFF873D7BDA}">
      <dgm:prSet/>
      <dgm:spPr/>
      <dgm:t>
        <a:bodyPr/>
        <a:lstStyle/>
        <a:p>
          <a:endParaRPr lang="en-US"/>
        </a:p>
      </dgm:t>
    </dgm:pt>
    <dgm:pt modelId="{5FF65088-9189-4557-AB10-59986C43BB24}">
      <dgm:prSet/>
      <dgm:spPr/>
      <dgm:t>
        <a:bodyPr/>
        <a:lstStyle/>
        <a:p>
          <a:pPr rtl="0"/>
          <a:r>
            <a:rPr lang="en-US" smtClean="0"/>
            <a:t>Example: same words are clubbed together </a:t>
          </a:r>
          <a:endParaRPr lang="en-US"/>
        </a:p>
      </dgm:t>
    </dgm:pt>
    <dgm:pt modelId="{6E19CFE1-03CA-4504-A18E-1430E24958B2}" type="parTrans" cxnId="{9B478810-B8AE-49B4-B7F2-1F4EAF708B20}">
      <dgm:prSet/>
      <dgm:spPr/>
      <dgm:t>
        <a:bodyPr/>
        <a:lstStyle/>
        <a:p>
          <a:endParaRPr lang="en-US"/>
        </a:p>
      </dgm:t>
    </dgm:pt>
    <dgm:pt modelId="{867714BE-27FC-4FF6-9071-0AA018AF3CEC}" type="sibTrans" cxnId="{9B478810-B8AE-49B4-B7F2-1F4EAF708B20}">
      <dgm:prSet/>
      <dgm:spPr/>
      <dgm:t>
        <a:bodyPr/>
        <a:lstStyle/>
        <a:p>
          <a:endParaRPr lang="en-US"/>
        </a:p>
      </dgm:t>
    </dgm:pt>
    <dgm:pt modelId="{51611CFD-DDBB-4434-9EDE-22876E645F79}">
      <dgm:prSet/>
      <dgm:spPr/>
      <dgm:t>
        <a:bodyPr/>
        <a:lstStyle/>
        <a:p>
          <a:pPr rtl="0"/>
          <a:r>
            <a:rPr lang="en-US" smtClean="0"/>
            <a:t>Reducing</a:t>
          </a:r>
          <a:endParaRPr lang="en-US"/>
        </a:p>
      </dgm:t>
    </dgm:pt>
    <dgm:pt modelId="{76F194CD-9597-4ABF-95D0-C96802A5E1FE}" type="parTrans" cxnId="{F69851B4-54E4-4ADE-B572-F31C18E99ED5}">
      <dgm:prSet/>
      <dgm:spPr/>
      <dgm:t>
        <a:bodyPr/>
        <a:lstStyle/>
        <a:p>
          <a:endParaRPr lang="en-US"/>
        </a:p>
      </dgm:t>
    </dgm:pt>
    <dgm:pt modelId="{DE5EB4E8-858F-4458-8F7E-959FF931C964}" type="sibTrans" cxnId="{F69851B4-54E4-4ADE-B572-F31C18E99ED5}">
      <dgm:prSet/>
      <dgm:spPr/>
      <dgm:t>
        <a:bodyPr/>
        <a:lstStyle/>
        <a:p>
          <a:endParaRPr lang="en-US"/>
        </a:p>
      </dgm:t>
    </dgm:pt>
    <dgm:pt modelId="{2538322A-205E-4D64-96BA-01D3BD76EB20}">
      <dgm:prSet/>
      <dgm:spPr/>
      <dgm:t>
        <a:bodyPr/>
        <a:lstStyle/>
        <a:p>
          <a:pPr rtl="0"/>
          <a:r>
            <a:rPr lang="en-US" smtClean="0"/>
            <a:t>Output from Shuffling aggregated</a:t>
          </a:r>
          <a:endParaRPr lang="en-US"/>
        </a:p>
      </dgm:t>
    </dgm:pt>
    <dgm:pt modelId="{A6EE8B6E-B7E6-40B5-909B-96EB057FCD53}" type="parTrans" cxnId="{FA3EA0F6-5FBA-4CE7-B774-FA83BA789D1F}">
      <dgm:prSet/>
      <dgm:spPr/>
      <dgm:t>
        <a:bodyPr/>
        <a:lstStyle/>
        <a:p>
          <a:endParaRPr lang="en-US"/>
        </a:p>
      </dgm:t>
    </dgm:pt>
    <dgm:pt modelId="{C38AE647-3CFC-4427-97DC-CCF6D9F48765}" type="sibTrans" cxnId="{FA3EA0F6-5FBA-4CE7-B774-FA83BA789D1F}">
      <dgm:prSet/>
      <dgm:spPr/>
      <dgm:t>
        <a:bodyPr/>
        <a:lstStyle/>
        <a:p>
          <a:endParaRPr lang="en-US"/>
        </a:p>
      </dgm:t>
    </dgm:pt>
    <dgm:pt modelId="{FFBBAFC9-E80F-491B-86C7-CAB7CD044A2F}">
      <dgm:prSet/>
      <dgm:spPr/>
      <dgm:t>
        <a:bodyPr/>
        <a:lstStyle/>
        <a:p>
          <a:pPr rtl="0"/>
          <a:r>
            <a:rPr lang="en-US" smtClean="0"/>
            <a:t>Combines value and returns single output value</a:t>
          </a:r>
          <a:endParaRPr lang="en-US"/>
        </a:p>
      </dgm:t>
    </dgm:pt>
    <dgm:pt modelId="{0A64C5A5-A655-4A3A-8399-A50CCD35EB3F}" type="parTrans" cxnId="{AC00F920-619C-469C-908D-2664CF7C75F7}">
      <dgm:prSet/>
      <dgm:spPr/>
      <dgm:t>
        <a:bodyPr/>
        <a:lstStyle/>
        <a:p>
          <a:endParaRPr lang="en-US"/>
        </a:p>
      </dgm:t>
    </dgm:pt>
    <dgm:pt modelId="{A7F93041-3F71-4017-B9AB-44736B02617B}" type="sibTrans" cxnId="{AC00F920-619C-469C-908D-2664CF7C75F7}">
      <dgm:prSet/>
      <dgm:spPr/>
      <dgm:t>
        <a:bodyPr/>
        <a:lstStyle/>
        <a:p>
          <a:endParaRPr lang="en-US"/>
        </a:p>
      </dgm:t>
    </dgm:pt>
    <dgm:pt modelId="{CFBA6D3C-04EC-49E8-A918-BB7A6925CCA3}">
      <dgm:prSet/>
      <dgm:spPr/>
      <dgm:t>
        <a:bodyPr/>
        <a:lstStyle/>
        <a:p>
          <a:pPr rtl="0"/>
          <a:r>
            <a:rPr lang="en-US" smtClean="0"/>
            <a:t>Example: calculates total occurrences</a:t>
          </a:r>
          <a:endParaRPr lang="en-US"/>
        </a:p>
      </dgm:t>
    </dgm:pt>
    <dgm:pt modelId="{7E459062-0B48-4B0C-9477-F646A32C4E9D}" type="parTrans" cxnId="{612536E7-6A10-47C1-9425-3BFCF77A8DE2}">
      <dgm:prSet/>
      <dgm:spPr/>
      <dgm:t>
        <a:bodyPr/>
        <a:lstStyle/>
        <a:p>
          <a:endParaRPr lang="en-US"/>
        </a:p>
      </dgm:t>
    </dgm:pt>
    <dgm:pt modelId="{0A80B6E3-FD80-44E7-AB8B-A014AD585904}" type="sibTrans" cxnId="{612536E7-6A10-47C1-9425-3BFCF77A8DE2}">
      <dgm:prSet/>
      <dgm:spPr/>
      <dgm:t>
        <a:bodyPr/>
        <a:lstStyle/>
        <a:p>
          <a:endParaRPr lang="en-US"/>
        </a:p>
      </dgm:t>
    </dgm:pt>
    <dgm:pt modelId="{9C802C4C-40FC-46F5-991E-68588AF5A861}" type="pres">
      <dgm:prSet presAssocID="{B4F63375-3982-41E2-850C-B44CB30150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09F983-B3BE-41C2-8617-FCD5202F043A}" type="pres">
      <dgm:prSet presAssocID="{08B6A387-F43C-446C-8301-4C263D65F228}" presName="root" presStyleCnt="0"/>
      <dgm:spPr/>
    </dgm:pt>
    <dgm:pt modelId="{B001C40A-EC5C-4A0F-BCFB-80E3D3DDBFF7}" type="pres">
      <dgm:prSet presAssocID="{08B6A387-F43C-446C-8301-4C263D65F228}" presName="rootComposite" presStyleCnt="0"/>
      <dgm:spPr/>
    </dgm:pt>
    <dgm:pt modelId="{E59DA4E8-50F2-4D8A-9E84-8BBAE16349B4}" type="pres">
      <dgm:prSet presAssocID="{08B6A387-F43C-446C-8301-4C263D65F228}" presName="rootText" presStyleLbl="node1" presStyleIdx="0" presStyleCnt="4"/>
      <dgm:spPr/>
      <dgm:t>
        <a:bodyPr/>
        <a:lstStyle/>
        <a:p>
          <a:endParaRPr lang="en-US"/>
        </a:p>
      </dgm:t>
    </dgm:pt>
    <dgm:pt modelId="{53577287-9EBA-406A-9313-EA0C69A07639}" type="pres">
      <dgm:prSet presAssocID="{08B6A387-F43C-446C-8301-4C263D65F228}" presName="rootConnector" presStyleLbl="node1" presStyleIdx="0" presStyleCnt="4"/>
      <dgm:spPr/>
      <dgm:t>
        <a:bodyPr/>
        <a:lstStyle/>
        <a:p>
          <a:endParaRPr lang="en-US"/>
        </a:p>
      </dgm:t>
    </dgm:pt>
    <dgm:pt modelId="{430369C7-AA15-459D-9855-408326D1F06C}" type="pres">
      <dgm:prSet presAssocID="{08B6A387-F43C-446C-8301-4C263D65F228}" presName="childShape" presStyleCnt="0"/>
      <dgm:spPr/>
    </dgm:pt>
    <dgm:pt modelId="{8355D3C2-1316-4CA7-BC26-17D8CBCD9913}" type="pres">
      <dgm:prSet presAssocID="{E9F3D15F-5075-4340-A69E-F6B5884A0F1C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EAA4877C-73BB-4A21-B1E2-49FBB57B4B73}" type="pres">
      <dgm:prSet presAssocID="{3D04270E-A204-43E9-AA39-2ACA4A754650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EC8A0-F40A-4275-8933-11331BAD440C}" type="pres">
      <dgm:prSet presAssocID="{FB17246A-ACC1-4529-8581-16C0750F1684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41EA56CB-2931-4377-8605-3BD4649F82CF}" type="pres">
      <dgm:prSet presAssocID="{80127D0A-F864-448E-A79A-22A27B498561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16A1D-E6DE-4D34-B14C-BCF0F766C21E}" type="pres">
      <dgm:prSet presAssocID="{F064046A-9ED8-4C37-A373-84D62D6962AB}" presName="root" presStyleCnt="0"/>
      <dgm:spPr/>
    </dgm:pt>
    <dgm:pt modelId="{8F20BBF9-346D-48BA-8458-41DAECB85814}" type="pres">
      <dgm:prSet presAssocID="{F064046A-9ED8-4C37-A373-84D62D6962AB}" presName="rootComposite" presStyleCnt="0"/>
      <dgm:spPr/>
    </dgm:pt>
    <dgm:pt modelId="{1CEE534F-69D0-46EB-A9D1-34B765753A65}" type="pres">
      <dgm:prSet presAssocID="{F064046A-9ED8-4C37-A373-84D62D6962AB}" presName="rootText" presStyleLbl="node1" presStyleIdx="1" presStyleCnt="4"/>
      <dgm:spPr/>
      <dgm:t>
        <a:bodyPr/>
        <a:lstStyle/>
        <a:p>
          <a:endParaRPr lang="en-US"/>
        </a:p>
      </dgm:t>
    </dgm:pt>
    <dgm:pt modelId="{0177D49B-DCC4-49F1-9E69-9FED26A846B0}" type="pres">
      <dgm:prSet presAssocID="{F064046A-9ED8-4C37-A373-84D62D6962AB}" presName="rootConnector" presStyleLbl="node1" presStyleIdx="1" presStyleCnt="4"/>
      <dgm:spPr/>
      <dgm:t>
        <a:bodyPr/>
        <a:lstStyle/>
        <a:p>
          <a:endParaRPr lang="en-US"/>
        </a:p>
      </dgm:t>
    </dgm:pt>
    <dgm:pt modelId="{DBA7E9DC-BA98-45F0-98FE-1CE3DB794D8B}" type="pres">
      <dgm:prSet presAssocID="{F064046A-9ED8-4C37-A373-84D62D6962AB}" presName="childShape" presStyleCnt="0"/>
      <dgm:spPr/>
    </dgm:pt>
    <dgm:pt modelId="{72184685-B16B-4115-AC1D-47D840FC7C06}" type="pres">
      <dgm:prSet presAssocID="{A26BD369-ACDA-4F4F-AD9D-F7E6D7D7FF82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17BE153F-5B43-44C8-A3CD-3262C8CCAA8E}" type="pres">
      <dgm:prSet presAssocID="{4B3E5B87-5A11-4ABC-BB70-AD66F9358FEE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1FEF6-2ECF-4221-9510-586C18F22475}" type="pres">
      <dgm:prSet presAssocID="{EEC48F28-6935-4C3F-B587-F66C58C05B40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C79D6260-DADB-4C6A-9EE0-0FC7DF018526}" type="pres">
      <dgm:prSet presAssocID="{92E41E98-BCF7-4247-B4A0-ED25DC450460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70386-9445-44B3-9243-7390A6A0694D}" type="pres">
      <dgm:prSet presAssocID="{9464372E-0F43-4429-B13F-18E624D06715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5C8CA680-3D84-4EA2-94FF-7123E8C85C9F}" type="pres">
      <dgm:prSet presAssocID="{028B18FF-6993-4E10-920C-10249135D8E7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21A8F-DCFF-462D-8F8F-1FC2A52B22C7}" type="pres">
      <dgm:prSet presAssocID="{E9CE1EA1-FB64-45C2-BD1A-89E9C029D22C}" presName="root" presStyleCnt="0"/>
      <dgm:spPr/>
    </dgm:pt>
    <dgm:pt modelId="{06026B13-DB6E-4971-AE49-F4B8E2223B64}" type="pres">
      <dgm:prSet presAssocID="{E9CE1EA1-FB64-45C2-BD1A-89E9C029D22C}" presName="rootComposite" presStyleCnt="0"/>
      <dgm:spPr/>
    </dgm:pt>
    <dgm:pt modelId="{8E760E55-F33B-4D58-91E5-F8FAFD391E70}" type="pres">
      <dgm:prSet presAssocID="{E9CE1EA1-FB64-45C2-BD1A-89E9C029D22C}" presName="rootText" presStyleLbl="node1" presStyleIdx="2" presStyleCnt="4"/>
      <dgm:spPr/>
      <dgm:t>
        <a:bodyPr/>
        <a:lstStyle/>
        <a:p>
          <a:endParaRPr lang="en-US"/>
        </a:p>
      </dgm:t>
    </dgm:pt>
    <dgm:pt modelId="{356C739E-1288-48C6-B690-394E49B56845}" type="pres">
      <dgm:prSet presAssocID="{E9CE1EA1-FB64-45C2-BD1A-89E9C029D22C}" presName="rootConnector" presStyleLbl="node1" presStyleIdx="2" presStyleCnt="4"/>
      <dgm:spPr/>
      <dgm:t>
        <a:bodyPr/>
        <a:lstStyle/>
        <a:p>
          <a:endParaRPr lang="en-US"/>
        </a:p>
      </dgm:t>
    </dgm:pt>
    <dgm:pt modelId="{A2AFE23D-83E5-4A1F-B162-A91C30466DF3}" type="pres">
      <dgm:prSet presAssocID="{E9CE1EA1-FB64-45C2-BD1A-89E9C029D22C}" presName="childShape" presStyleCnt="0"/>
      <dgm:spPr/>
    </dgm:pt>
    <dgm:pt modelId="{C82B7763-B497-44FC-A8E0-3805988E5650}" type="pres">
      <dgm:prSet presAssocID="{0EB2CEB8-2459-4741-894A-EB740B774FA5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A2F4186D-4859-40F9-BF50-6509D99BEE16}" type="pres">
      <dgm:prSet presAssocID="{AC776F26-4791-4F27-B2BD-DA3A90454A0C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08F42-1FF1-4E81-A8A8-BE6E96949F6E}" type="pres">
      <dgm:prSet presAssocID="{F39EF265-A655-4D12-A9E1-E3E0571A780A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8C54B738-9930-48F1-AC03-A49D478478BB}" type="pres">
      <dgm:prSet presAssocID="{93359451-D78E-4259-96AA-31E42BC7F18C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00A21-E3FD-4484-80A9-67A019F5AB55}" type="pres">
      <dgm:prSet presAssocID="{6E19CFE1-03CA-4504-A18E-1430E24958B2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8572AB01-EC67-4938-BDFF-0A18C10D5051}" type="pres">
      <dgm:prSet presAssocID="{5FF65088-9189-4557-AB10-59986C43BB24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16479-5DA5-4D34-9E36-C5B264ADA351}" type="pres">
      <dgm:prSet presAssocID="{51611CFD-DDBB-4434-9EDE-22876E645F79}" presName="root" presStyleCnt="0"/>
      <dgm:spPr/>
    </dgm:pt>
    <dgm:pt modelId="{C5BD45B4-4AB0-44F5-B146-1933F421E0DE}" type="pres">
      <dgm:prSet presAssocID="{51611CFD-DDBB-4434-9EDE-22876E645F79}" presName="rootComposite" presStyleCnt="0"/>
      <dgm:spPr/>
    </dgm:pt>
    <dgm:pt modelId="{F30E9106-E13A-42E9-A94C-4489401F10A5}" type="pres">
      <dgm:prSet presAssocID="{51611CFD-DDBB-4434-9EDE-22876E645F79}" presName="rootText" presStyleLbl="node1" presStyleIdx="3" presStyleCnt="4"/>
      <dgm:spPr/>
      <dgm:t>
        <a:bodyPr/>
        <a:lstStyle/>
        <a:p>
          <a:endParaRPr lang="en-US"/>
        </a:p>
      </dgm:t>
    </dgm:pt>
    <dgm:pt modelId="{742B8D67-BD14-4408-9ACC-A536B5C1161C}" type="pres">
      <dgm:prSet presAssocID="{51611CFD-DDBB-4434-9EDE-22876E645F79}" presName="rootConnector" presStyleLbl="node1" presStyleIdx="3" presStyleCnt="4"/>
      <dgm:spPr/>
      <dgm:t>
        <a:bodyPr/>
        <a:lstStyle/>
        <a:p>
          <a:endParaRPr lang="en-US"/>
        </a:p>
      </dgm:t>
    </dgm:pt>
    <dgm:pt modelId="{AB9204D9-211F-4085-B139-E1CF0753741A}" type="pres">
      <dgm:prSet presAssocID="{51611CFD-DDBB-4434-9EDE-22876E645F79}" presName="childShape" presStyleCnt="0"/>
      <dgm:spPr/>
    </dgm:pt>
    <dgm:pt modelId="{2282E885-2CE3-4167-B4CF-DC6F0B177DA6}" type="pres">
      <dgm:prSet presAssocID="{A6EE8B6E-B7E6-40B5-909B-96EB057FCD53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A06C7A49-6D9D-4F57-80C4-BE7E20098D15}" type="pres">
      <dgm:prSet presAssocID="{2538322A-205E-4D64-96BA-01D3BD76EB20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B4C95-7C4B-4F5A-B04F-6E936E35CDCE}" type="pres">
      <dgm:prSet presAssocID="{0A64C5A5-A655-4A3A-8399-A50CCD35EB3F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48564EC3-F962-4854-A30F-7CDAA69DFACA}" type="pres">
      <dgm:prSet presAssocID="{FFBBAFC9-E80F-491B-86C7-CAB7CD044A2F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D8A74-F4CD-401E-8C8E-1977EE17E2C5}" type="pres">
      <dgm:prSet presAssocID="{7E459062-0B48-4B0C-9477-F646A32C4E9D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815E904F-698A-4C30-8589-17C3D200D62A}" type="pres">
      <dgm:prSet presAssocID="{CFBA6D3C-04EC-49E8-A918-BB7A6925CCA3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E3BD30-292E-4ED4-BFA4-E6734038CFA8}" type="presOf" srcId="{9464372E-0F43-4429-B13F-18E624D06715}" destId="{DC470386-9445-44B3-9243-7390A6A0694D}" srcOrd="0" destOrd="0" presId="urn:microsoft.com/office/officeart/2005/8/layout/hierarchy3"/>
    <dgm:cxn modelId="{274E0727-F676-4815-B6CD-1E6F5FD4D5BE}" type="presOf" srcId="{80127D0A-F864-448E-A79A-22A27B498561}" destId="{41EA56CB-2931-4377-8605-3BD4649F82CF}" srcOrd="0" destOrd="0" presId="urn:microsoft.com/office/officeart/2005/8/layout/hierarchy3"/>
    <dgm:cxn modelId="{3254FD6B-4208-48DE-8949-FF39B65B82E0}" srcId="{08B6A387-F43C-446C-8301-4C263D65F228}" destId="{80127D0A-F864-448E-A79A-22A27B498561}" srcOrd="1" destOrd="0" parTransId="{FB17246A-ACC1-4529-8581-16C0750F1684}" sibTransId="{4D877716-A8C7-4F05-935A-E1A344C39B19}"/>
    <dgm:cxn modelId="{612536E7-6A10-47C1-9425-3BFCF77A8DE2}" srcId="{51611CFD-DDBB-4434-9EDE-22876E645F79}" destId="{CFBA6D3C-04EC-49E8-A918-BB7A6925CCA3}" srcOrd="2" destOrd="0" parTransId="{7E459062-0B48-4B0C-9477-F646A32C4E9D}" sibTransId="{0A80B6E3-FD80-44E7-AB8B-A014AD585904}"/>
    <dgm:cxn modelId="{E90E5CB7-8BB7-478C-8945-850FD7334F88}" type="presOf" srcId="{A6EE8B6E-B7E6-40B5-909B-96EB057FCD53}" destId="{2282E885-2CE3-4167-B4CF-DC6F0B177DA6}" srcOrd="0" destOrd="0" presId="urn:microsoft.com/office/officeart/2005/8/layout/hierarchy3"/>
    <dgm:cxn modelId="{9B478810-B8AE-49B4-B7F2-1F4EAF708B20}" srcId="{E9CE1EA1-FB64-45C2-BD1A-89E9C029D22C}" destId="{5FF65088-9189-4557-AB10-59986C43BB24}" srcOrd="2" destOrd="0" parTransId="{6E19CFE1-03CA-4504-A18E-1430E24958B2}" sibTransId="{867714BE-27FC-4FF6-9071-0AA018AF3CEC}"/>
    <dgm:cxn modelId="{2AFD4CAC-FA95-4DB7-A9E6-25AA24C30E58}" srcId="{B4F63375-3982-41E2-850C-B44CB30150F8}" destId="{08B6A387-F43C-446C-8301-4C263D65F228}" srcOrd="0" destOrd="0" parTransId="{DEA946E5-779B-4C23-9EDC-46BCFE62A569}" sibTransId="{F36CDC9E-3111-4376-9232-139FF1231A50}"/>
    <dgm:cxn modelId="{5B1FA822-87EB-43A0-99C1-28C605EE7F27}" type="presOf" srcId="{92E41E98-BCF7-4247-B4A0-ED25DC450460}" destId="{C79D6260-DADB-4C6A-9EE0-0FC7DF018526}" srcOrd="0" destOrd="0" presId="urn:microsoft.com/office/officeart/2005/8/layout/hierarchy3"/>
    <dgm:cxn modelId="{1C4B8B4D-6DF6-4E9A-BBC1-9F3A0E428CBA}" type="presOf" srcId="{3D04270E-A204-43E9-AA39-2ACA4A754650}" destId="{EAA4877C-73BB-4A21-B1E2-49FBB57B4B73}" srcOrd="0" destOrd="0" presId="urn:microsoft.com/office/officeart/2005/8/layout/hierarchy3"/>
    <dgm:cxn modelId="{E1F5331F-923C-4DE8-A5C0-93B9EA71AEF5}" type="presOf" srcId="{93359451-D78E-4259-96AA-31E42BC7F18C}" destId="{8C54B738-9930-48F1-AC03-A49D478478BB}" srcOrd="0" destOrd="0" presId="urn:microsoft.com/office/officeart/2005/8/layout/hierarchy3"/>
    <dgm:cxn modelId="{AE492B82-8413-46CE-B87A-94AF52166C76}" type="presOf" srcId="{08B6A387-F43C-446C-8301-4C263D65F228}" destId="{53577287-9EBA-406A-9313-EA0C69A07639}" srcOrd="1" destOrd="0" presId="urn:microsoft.com/office/officeart/2005/8/layout/hierarchy3"/>
    <dgm:cxn modelId="{23344DCD-7C72-485B-AB9A-35725C0DCD0E}" type="presOf" srcId="{FB17246A-ACC1-4529-8581-16C0750F1684}" destId="{9F5EC8A0-F40A-4275-8933-11331BAD440C}" srcOrd="0" destOrd="0" presId="urn:microsoft.com/office/officeart/2005/8/layout/hierarchy3"/>
    <dgm:cxn modelId="{A24F717E-98DB-45B1-A7DB-5F0AEB1CA20B}" type="presOf" srcId="{51611CFD-DDBB-4434-9EDE-22876E645F79}" destId="{742B8D67-BD14-4408-9ACC-A536B5C1161C}" srcOrd="1" destOrd="0" presId="urn:microsoft.com/office/officeart/2005/8/layout/hierarchy3"/>
    <dgm:cxn modelId="{529337E2-324A-476D-BD9B-F293F8F738AC}" type="presOf" srcId="{4B3E5B87-5A11-4ABC-BB70-AD66F9358FEE}" destId="{17BE153F-5B43-44C8-A3CD-3262C8CCAA8E}" srcOrd="0" destOrd="0" presId="urn:microsoft.com/office/officeart/2005/8/layout/hierarchy3"/>
    <dgm:cxn modelId="{7B81ACD0-6D63-4C7C-862D-A187EA17E710}" type="presOf" srcId="{028B18FF-6993-4E10-920C-10249135D8E7}" destId="{5C8CA680-3D84-4EA2-94FF-7123E8C85C9F}" srcOrd="0" destOrd="0" presId="urn:microsoft.com/office/officeart/2005/8/layout/hierarchy3"/>
    <dgm:cxn modelId="{3F95CC27-0D1A-4737-B1FC-FE9829CFFA6D}" srcId="{08B6A387-F43C-446C-8301-4C263D65F228}" destId="{3D04270E-A204-43E9-AA39-2ACA4A754650}" srcOrd="0" destOrd="0" parTransId="{E9F3D15F-5075-4340-A69E-F6B5884A0F1C}" sibTransId="{1F038C27-59C1-468D-8BEB-CF141F0C72C7}"/>
    <dgm:cxn modelId="{D72C8F21-4FB0-4CDA-A540-1076008844DA}" type="presOf" srcId="{6E19CFE1-03CA-4504-A18E-1430E24958B2}" destId="{4D800A21-E3FD-4484-80A9-67A019F5AB55}" srcOrd="0" destOrd="0" presId="urn:microsoft.com/office/officeart/2005/8/layout/hierarchy3"/>
    <dgm:cxn modelId="{E83E5B5E-C35A-416B-BFFD-BD1E815493B3}" type="presOf" srcId="{F064046A-9ED8-4C37-A373-84D62D6962AB}" destId="{1CEE534F-69D0-46EB-A9D1-34B765753A65}" srcOrd="0" destOrd="0" presId="urn:microsoft.com/office/officeart/2005/8/layout/hierarchy3"/>
    <dgm:cxn modelId="{4AABADF1-C0C8-430E-817A-41CC3828EBEA}" type="presOf" srcId="{F39EF265-A655-4D12-A9E1-E3E0571A780A}" destId="{8EC08F42-1FF1-4E81-A8A8-BE6E96949F6E}" srcOrd="0" destOrd="0" presId="urn:microsoft.com/office/officeart/2005/8/layout/hierarchy3"/>
    <dgm:cxn modelId="{B37DD610-8189-4C06-B866-78AACFBFC8D5}" type="presOf" srcId="{7E459062-0B48-4B0C-9477-F646A32C4E9D}" destId="{E33D8A74-F4CD-401E-8C8E-1977EE17E2C5}" srcOrd="0" destOrd="0" presId="urn:microsoft.com/office/officeart/2005/8/layout/hierarchy3"/>
    <dgm:cxn modelId="{F6F34C7D-7B85-4B40-A4BA-6C2AD6267CFB}" type="presOf" srcId="{CFBA6D3C-04EC-49E8-A918-BB7A6925CCA3}" destId="{815E904F-698A-4C30-8589-17C3D200D62A}" srcOrd="0" destOrd="0" presId="urn:microsoft.com/office/officeart/2005/8/layout/hierarchy3"/>
    <dgm:cxn modelId="{7AA956F4-B96A-45C7-8EC3-4A8B71CCDDB2}" srcId="{B4F63375-3982-41E2-850C-B44CB30150F8}" destId="{E9CE1EA1-FB64-45C2-BD1A-89E9C029D22C}" srcOrd="2" destOrd="0" parTransId="{E6DCE314-7504-4A3B-96CA-6D689FD55A67}" sibTransId="{81EE7E4A-BA4E-4774-ABDD-C8E2E2E927DF}"/>
    <dgm:cxn modelId="{D4D7BAD0-6620-456D-AA1E-562A3B4DFFCF}" type="presOf" srcId="{FFBBAFC9-E80F-491B-86C7-CAB7CD044A2F}" destId="{48564EC3-F962-4854-A30F-7CDAA69DFACA}" srcOrd="0" destOrd="0" presId="urn:microsoft.com/office/officeart/2005/8/layout/hierarchy3"/>
    <dgm:cxn modelId="{F69851B4-54E4-4ADE-B572-F31C18E99ED5}" srcId="{B4F63375-3982-41E2-850C-B44CB30150F8}" destId="{51611CFD-DDBB-4434-9EDE-22876E645F79}" srcOrd="3" destOrd="0" parTransId="{76F194CD-9597-4ABF-95D0-C96802A5E1FE}" sibTransId="{DE5EB4E8-858F-4458-8F7E-959FF931C964}"/>
    <dgm:cxn modelId="{C4104B97-4AE1-4307-AA83-A69F695891E1}" type="presOf" srcId="{B4F63375-3982-41E2-850C-B44CB30150F8}" destId="{9C802C4C-40FC-46F5-991E-68588AF5A861}" srcOrd="0" destOrd="0" presId="urn:microsoft.com/office/officeart/2005/8/layout/hierarchy3"/>
    <dgm:cxn modelId="{82C72418-CB67-4DC5-B5EF-5F462CD50D67}" type="presOf" srcId="{51611CFD-DDBB-4434-9EDE-22876E645F79}" destId="{F30E9106-E13A-42E9-A94C-4489401F10A5}" srcOrd="0" destOrd="0" presId="urn:microsoft.com/office/officeart/2005/8/layout/hierarchy3"/>
    <dgm:cxn modelId="{63FC216E-E83B-4A7D-9A4D-6BF8ED2C9E2D}" type="presOf" srcId="{08B6A387-F43C-446C-8301-4C263D65F228}" destId="{E59DA4E8-50F2-4D8A-9E84-8BBAE16349B4}" srcOrd="0" destOrd="0" presId="urn:microsoft.com/office/officeart/2005/8/layout/hierarchy3"/>
    <dgm:cxn modelId="{EC175E84-63CC-471B-A8E0-D0282DEB118F}" type="presOf" srcId="{0A64C5A5-A655-4A3A-8399-A50CCD35EB3F}" destId="{E1FB4C95-7C4B-4F5A-B04F-6E936E35CDCE}" srcOrd="0" destOrd="0" presId="urn:microsoft.com/office/officeart/2005/8/layout/hierarchy3"/>
    <dgm:cxn modelId="{8C0CBF7B-31CB-40EB-9B99-247F7C3160C2}" srcId="{E9CE1EA1-FB64-45C2-BD1A-89E9C029D22C}" destId="{AC776F26-4791-4F27-B2BD-DA3A90454A0C}" srcOrd="0" destOrd="0" parTransId="{0EB2CEB8-2459-4741-894A-EB740B774FA5}" sibTransId="{8EC724E5-50B4-41B9-9435-4C8A06F25EDB}"/>
    <dgm:cxn modelId="{CD070C38-8589-4AE6-B50A-564664966B6B}" type="presOf" srcId="{0EB2CEB8-2459-4741-894A-EB740B774FA5}" destId="{C82B7763-B497-44FC-A8E0-3805988E5650}" srcOrd="0" destOrd="0" presId="urn:microsoft.com/office/officeart/2005/8/layout/hierarchy3"/>
    <dgm:cxn modelId="{AC00F920-619C-469C-908D-2664CF7C75F7}" srcId="{51611CFD-DDBB-4434-9EDE-22876E645F79}" destId="{FFBBAFC9-E80F-491B-86C7-CAB7CD044A2F}" srcOrd="1" destOrd="0" parTransId="{0A64C5A5-A655-4A3A-8399-A50CCD35EB3F}" sibTransId="{A7F93041-3F71-4017-B9AB-44736B02617B}"/>
    <dgm:cxn modelId="{3C3741F6-4CBF-4EB0-8933-F9952563198F}" type="presOf" srcId="{E9F3D15F-5075-4340-A69E-F6B5884A0F1C}" destId="{8355D3C2-1316-4CA7-BC26-17D8CBCD9913}" srcOrd="0" destOrd="0" presId="urn:microsoft.com/office/officeart/2005/8/layout/hierarchy3"/>
    <dgm:cxn modelId="{95534FDE-FEE9-4818-B804-A73A11D53772}" type="presOf" srcId="{A26BD369-ACDA-4F4F-AD9D-F7E6D7D7FF82}" destId="{72184685-B16B-4115-AC1D-47D840FC7C06}" srcOrd="0" destOrd="0" presId="urn:microsoft.com/office/officeart/2005/8/layout/hierarchy3"/>
    <dgm:cxn modelId="{07E226EF-2F30-47D9-A30A-3304237878B9}" type="presOf" srcId="{5FF65088-9189-4557-AB10-59986C43BB24}" destId="{8572AB01-EC67-4938-BDFF-0A18C10D5051}" srcOrd="0" destOrd="0" presId="urn:microsoft.com/office/officeart/2005/8/layout/hierarchy3"/>
    <dgm:cxn modelId="{65BF0CB7-62CE-4C57-97C6-6147800D32C4}" srcId="{F064046A-9ED8-4C37-A373-84D62D6962AB}" destId="{4B3E5B87-5A11-4ABC-BB70-AD66F9358FEE}" srcOrd="0" destOrd="0" parTransId="{A26BD369-ACDA-4F4F-AD9D-F7E6D7D7FF82}" sibTransId="{D9165299-396A-4006-9B45-EEED1DBAA9A5}"/>
    <dgm:cxn modelId="{FBA2BBA2-4456-4303-B520-3B2B98070C05}" type="presOf" srcId="{F064046A-9ED8-4C37-A373-84D62D6962AB}" destId="{0177D49B-DCC4-49F1-9E69-9FED26A846B0}" srcOrd="1" destOrd="0" presId="urn:microsoft.com/office/officeart/2005/8/layout/hierarchy3"/>
    <dgm:cxn modelId="{2AED6258-6BB8-4B69-92FF-9CC8F0ED73B8}" type="presOf" srcId="{AC776F26-4791-4F27-B2BD-DA3A90454A0C}" destId="{A2F4186D-4859-40F9-BF50-6509D99BEE16}" srcOrd="0" destOrd="0" presId="urn:microsoft.com/office/officeart/2005/8/layout/hierarchy3"/>
    <dgm:cxn modelId="{8C64A0AF-A21C-48BD-9B91-6FFF873D7BDA}" srcId="{E9CE1EA1-FB64-45C2-BD1A-89E9C029D22C}" destId="{93359451-D78E-4259-96AA-31E42BC7F18C}" srcOrd="1" destOrd="0" parTransId="{F39EF265-A655-4D12-A9E1-E3E0571A780A}" sibTransId="{DC7B1525-01F8-4EB0-8193-1414CC544736}"/>
    <dgm:cxn modelId="{40E14BD4-54F0-4C77-A5B1-CC7C8B4A1379}" srcId="{F064046A-9ED8-4C37-A373-84D62D6962AB}" destId="{028B18FF-6993-4E10-920C-10249135D8E7}" srcOrd="2" destOrd="0" parTransId="{9464372E-0F43-4429-B13F-18E624D06715}" sibTransId="{CBA95123-6602-42EE-BF02-9C8687CB02F3}"/>
    <dgm:cxn modelId="{D5EFD966-4233-42F0-B4EB-08E7D1154288}" type="presOf" srcId="{E9CE1EA1-FB64-45C2-BD1A-89E9C029D22C}" destId="{8E760E55-F33B-4D58-91E5-F8FAFD391E70}" srcOrd="0" destOrd="0" presId="urn:microsoft.com/office/officeart/2005/8/layout/hierarchy3"/>
    <dgm:cxn modelId="{C8D4DDF1-DB3E-4590-BDEF-7817C7A0838D}" srcId="{F064046A-9ED8-4C37-A373-84D62D6962AB}" destId="{92E41E98-BCF7-4247-B4A0-ED25DC450460}" srcOrd="1" destOrd="0" parTransId="{EEC48F28-6935-4C3F-B587-F66C58C05B40}" sibTransId="{71D063D8-2413-44C6-AD11-BD406B47A8F0}"/>
    <dgm:cxn modelId="{B63F5EA6-0B48-4C92-829E-08D2F71B0CF1}" srcId="{B4F63375-3982-41E2-850C-B44CB30150F8}" destId="{F064046A-9ED8-4C37-A373-84D62D6962AB}" srcOrd="1" destOrd="0" parTransId="{F42D01FE-C2D5-4BCC-A681-F2702DB3DA5C}" sibTransId="{0CB2470D-C133-4348-8A81-9A008874379A}"/>
    <dgm:cxn modelId="{030261A5-10DA-4268-B483-DE0A637C8DFB}" type="presOf" srcId="{EEC48F28-6935-4C3F-B587-F66C58C05B40}" destId="{7621FEF6-2ECF-4221-9510-586C18F22475}" srcOrd="0" destOrd="0" presId="urn:microsoft.com/office/officeart/2005/8/layout/hierarchy3"/>
    <dgm:cxn modelId="{6ECFAD14-4D86-4E28-9712-D7AE64DC0E26}" type="presOf" srcId="{2538322A-205E-4D64-96BA-01D3BD76EB20}" destId="{A06C7A49-6D9D-4F57-80C4-BE7E20098D15}" srcOrd="0" destOrd="0" presId="urn:microsoft.com/office/officeart/2005/8/layout/hierarchy3"/>
    <dgm:cxn modelId="{FA3EA0F6-5FBA-4CE7-B774-FA83BA789D1F}" srcId="{51611CFD-DDBB-4434-9EDE-22876E645F79}" destId="{2538322A-205E-4D64-96BA-01D3BD76EB20}" srcOrd="0" destOrd="0" parTransId="{A6EE8B6E-B7E6-40B5-909B-96EB057FCD53}" sibTransId="{C38AE647-3CFC-4427-97DC-CCF6D9F48765}"/>
    <dgm:cxn modelId="{156AB3AA-6EAC-47CE-A8F0-1491F458D483}" type="presOf" srcId="{E9CE1EA1-FB64-45C2-BD1A-89E9C029D22C}" destId="{356C739E-1288-48C6-B690-394E49B56845}" srcOrd="1" destOrd="0" presId="urn:microsoft.com/office/officeart/2005/8/layout/hierarchy3"/>
    <dgm:cxn modelId="{58E50623-3296-40B4-98C6-678BB7CB6309}" type="presParOf" srcId="{9C802C4C-40FC-46F5-991E-68588AF5A861}" destId="{6109F983-B3BE-41C2-8617-FCD5202F043A}" srcOrd="0" destOrd="0" presId="urn:microsoft.com/office/officeart/2005/8/layout/hierarchy3"/>
    <dgm:cxn modelId="{EBABA9F7-C66F-4EEF-AC32-1F314207322E}" type="presParOf" srcId="{6109F983-B3BE-41C2-8617-FCD5202F043A}" destId="{B001C40A-EC5C-4A0F-BCFB-80E3D3DDBFF7}" srcOrd="0" destOrd="0" presId="urn:microsoft.com/office/officeart/2005/8/layout/hierarchy3"/>
    <dgm:cxn modelId="{CD2B3BCB-201C-453A-97ED-464E27370435}" type="presParOf" srcId="{B001C40A-EC5C-4A0F-BCFB-80E3D3DDBFF7}" destId="{E59DA4E8-50F2-4D8A-9E84-8BBAE16349B4}" srcOrd="0" destOrd="0" presId="urn:microsoft.com/office/officeart/2005/8/layout/hierarchy3"/>
    <dgm:cxn modelId="{342C29FD-AC56-4C29-AE31-1C73E92576EA}" type="presParOf" srcId="{B001C40A-EC5C-4A0F-BCFB-80E3D3DDBFF7}" destId="{53577287-9EBA-406A-9313-EA0C69A07639}" srcOrd="1" destOrd="0" presId="urn:microsoft.com/office/officeart/2005/8/layout/hierarchy3"/>
    <dgm:cxn modelId="{079E1D25-5D3B-4021-AE63-7B5678EBEE6E}" type="presParOf" srcId="{6109F983-B3BE-41C2-8617-FCD5202F043A}" destId="{430369C7-AA15-459D-9855-408326D1F06C}" srcOrd="1" destOrd="0" presId="urn:microsoft.com/office/officeart/2005/8/layout/hierarchy3"/>
    <dgm:cxn modelId="{54559FF4-EB17-4451-AC21-D21CB1F14FC3}" type="presParOf" srcId="{430369C7-AA15-459D-9855-408326D1F06C}" destId="{8355D3C2-1316-4CA7-BC26-17D8CBCD9913}" srcOrd="0" destOrd="0" presId="urn:microsoft.com/office/officeart/2005/8/layout/hierarchy3"/>
    <dgm:cxn modelId="{427A5CFA-D0AA-4E4D-B7EB-9BB5D129171F}" type="presParOf" srcId="{430369C7-AA15-459D-9855-408326D1F06C}" destId="{EAA4877C-73BB-4A21-B1E2-49FBB57B4B73}" srcOrd="1" destOrd="0" presId="urn:microsoft.com/office/officeart/2005/8/layout/hierarchy3"/>
    <dgm:cxn modelId="{54F6FA3F-8BBF-4CBD-B02A-648FD716C6B5}" type="presParOf" srcId="{430369C7-AA15-459D-9855-408326D1F06C}" destId="{9F5EC8A0-F40A-4275-8933-11331BAD440C}" srcOrd="2" destOrd="0" presId="urn:microsoft.com/office/officeart/2005/8/layout/hierarchy3"/>
    <dgm:cxn modelId="{6BC39ABB-5201-4C94-BE7B-0D1410E9262B}" type="presParOf" srcId="{430369C7-AA15-459D-9855-408326D1F06C}" destId="{41EA56CB-2931-4377-8605-3BD4649F82CF}" srcOrd="3" destOrd="0" presId="urn:microsoft.com/office/officeart/2005/8/layout/hierarchy3"/>
    <dgm:cxn modelId="{A46C9FEB-31D6-492C-B0CB-3AC00C86CFBC}" type="presParOf" srcId="{9C802C4C-40FC-46F5-991E-68588AF5A861}" destId="{9F716A1D-E6DE-4D34-B14C-BCF0F766C21E}" srcOrd="1" destOrd="0" presId="urn:microsoft.com/office/officeart/2005/8/layout/hierarchy3"/>
    <dgm:cxn modelId="{F7BE0FDF-7A97-4DAF-9845-2339285E32C2}" type="presParOf" srcId="{9F716A1D-E6DE-4D34-B14C-BCF0F766C21E}" destId="{8F20BBF9-346D-48BA-8458-41DAECB85814}" srcOrd="0" destOrd="0" presId="urn:microsoft.com/office/officeart/2005/8/layout/hierarchy3"/>
    <dgm:cxn modelId="{FB8CC5CD-A26B-4161-A33F-90EBEBCB014D}" type="presParOf" srcId="{8F20BBF9-346D-48BA-8458-41DAECB85814}" destId="{1CEE534F-69D0-46EB-A9D1-34B765753A65}" srcOrd="0" destOrd="0" presId="urn:microsoft.com/office/officeart/2005/8/layout/hierarchy3"/>
    <dgm:cxn modelId="{1E8FE619-DCEE-4444-9DBC-6AD97C76896C}" type="presParOf" srcId="{8F20BBF9-346D-48BA-8458-41DAECB85814}" destId="{0177D49B-DCC4-49F1-9E69-9FED26A846B0}" srcOrd="1" destOrd="0" presId="urn:microsoft.com/office/officeart/2005/8/layout/hierarchy3"/>
    <dgm:cxn modelId="{265022FC-AE85-4ED2-86C7-5AAC218E94E2}" type="presParOf" srcId="{9F716A1D-E6DE-4D34-B14C-BCF0F766C21E}" destId="{DBA7E9DC-BA98-45F0-98FE-1CE3DB794D8B}" srcOrd="1" destOrd="0" presId="urn:microsoft.com/office/officeart/2005/8/layout/hierarchy3"/>
    <dgm:cxn modelId="{7913DF20-D3D4-4B7A-85C7-546B7DEA286C}" type="presParOf" srcId="{DBA7E9DC-BA98-45F0-98FE-1CE3DB794D8B}" destId="{72184685-B16B-4115-AC1D-47D840FC7C06}" srcOrd="0" destOrd="0" presId="urn:microsoft.com/office/officeart/2005/8/layout/hierarchy3"/>
    <dgm:cxn modelId="{3E25813E-403E-4392-976C-366FA1E8231C}" type="presParOf" srcId="{DBA7E9DC-BA98-45F0-98FE-1CE3DB794D8B}" destId="{17BE153F-5B43-44C8-A3CD-3262C8CCAA8E}" srcOrd="1" destOrd="0" presId="urn:microsoft.com/office/officeart/2005/8/layout/hierarchy3"/>
    <dgm:cxn modelId="{32ABEAE9-F580-4D98-AA1A-711E5B97D0F1}" type="presParOf" srcId="{DBA7E9DC-BA98-45F0-98FE-1CE3DB794D8B}" destId="{7621FEF6-2ECF-4221-9510-586C18F22475}" srcOrd="2" destOrd="0" presId="urn:microsoft.com/office/officeart/2005/8/layout/hierarchy3"/>
    <dgm:cxn modelId="{D8CADAD5-EFF0-45B7-B9FA-E5E324A04201}" type="presParOf" srcId="{DBA7E9DC-BA98-45F0-98FE-1CE3DB794D8B}" destId="{C79D6260-DADB-4C6A-9EE0-0FC7DF018526}" srcOrd="3" destOrd="0" presId="urn:microsoft.com/office/officeart/2005/8/layout/hierarchy3"/>
    <dgm:cxn modelId="{B062F534-6C37-457B-AD55-E1A934F4F68B}" type="presParOf" srcId="{DBA7E9DC-BA98-45F0-98FE-1CE3DB794D8B}" destId="{DC470386-9445-44B3-9243-7390A6A0694D}" srcOrd="4" destOrd="0" presId="urn:microsoft.com/office/officeart/2005/8/layout/hierarchy3"/>
    <dgm:cxn modelId="{AAAEF264-3B09-4D9C-8AFF-CF2F56C5CD87}" type="presParOf" srcId="{DBA7E9DC-BA98-45F0-98FE-1CE3DB794D8B}" destId="{5C8CA680-3D84-4EA2-94FF-7123E8C85C9F}" srcOrd="5" destOrd="0" presId="urn:microsoft.com/office/officeart/2005/8/layout/hierarchy3"/>
    <dgm:cxn modelId="{F53ED54A-776F-4011-9386-C35E76B07EDB}" type="presParOf" srcId="{9C802C4C-40FC-46F5-991E-68588AF5A861}" destId="{63121A8F-DCFF-462D-8F8F-1FC2A52B22C7}" srcOrd="2" destOrd="0" presId="urn:microsoft.com/office/officeart/2005/8/layout/hierarchy3"/>
    <dgm:cxn modelId="{1E507853-A4AB-49DE-AC95-86B07995DEBE}" type="presParOf" srcId="{63121A8F-DCFF-462D-8F8F-1FC2A52B22C7}" destId="{06026B13-DB6E-4971-AE49-F4B8E2223B64}" srcOrd="0" destOrd="0" presId="urn:microsoft.com/office/officeart/2005/8/layout/hierarchy3"/>
    <dgm:cxn modelId="{661F0F25-AC26-4117-AF01-37F959892B66}" type="presParOf" srcId="{06026B13-DB6E-4971-AE49-F4B8E2223B64}" destId="{8E760E55-F33B-4D58-91E5-F8FAFD391E70}" srcOrd="0" destOrd="0" presId="urn:microsoft.com/office/officeart/2005/8/layout/hierarchy3"/>
    <dgm:cxn modelId="{E5989571-BEE4-4836-9E52-33F3B6880165}" type="presParOf" srcId="{06026B13-DB6E-4971-AE49-F4B8E2223B64}" destId="{356C739E-1288-48C6-B690-394E49B56845}" srcOrd="1" destOrd="0" presId="urn:microsoft.com/office/officeart/2005/8/layout/hierarchy3"/>
    <dgm:cxn modelId="{49C8236E-EAEA-42DC-BFAC-549E9FDF21FE}" type="presParOf" srcId="{63121A8F-DCFF-462D-8F8F-1FC2A52B22C7}" destId="{A2AFE23D-83E5-4A1F-B162-A91C30466DF3}" srcOrd="1" destOrd="0" presId="urn:microsoft.com/office/officeart/2005/8/layout/hierarchy3"/>
    <dgm:cxn modelId="{2D0F57E3-E2E8-443E-9B7F-72DAB923892D}" type="presParOf" srcId="{A2AFE23D-83E5-4A1F-B162-A91C30466DF3}" destId="{C82B7763-B497-44FC-A8E0-3805988E5650}" srcOrd="0" destOrd="0" presId="urn:microsoft.com/office/officeart/2005/8/layout/hierarchy3"/>
    <dgm:cxn modelId="{A8CCBB0D-6D16-48D9-8739-34E2B56C3AA4}" type="presParOf" srcId="{A2AFE23D-83E5-4A1F-B162-A91C30466DF3}" destId="{A2F4186D-4859-40F9-BF50-6509D99BEE16}" srcOrd="1" destOrd="0" presId="urn:microsoft.com/office/officeart/2005/8/layout/hierarchy3"/>
    <dgm:cxn modelId="{8704140C-1A91-44B4-BC52-12AFCEE18BFB}" type="presParOf" srcId="{A2AFE23D-83E5-4A1F-B162-A91C30466DF3}" destId="{8EC08F42-1FF1-4E81-A8A8-BE6E96949F6E}" srcOrd="2" destOrd="0" presId="urn:microsoft.com/office/officeart/2005/8/layout/hierarchy3"/>
    <dgm:cxn modelId="{715AC095-5414-4993-85E6-6318CFE0C00A}" type="presParOf" srcId="{A2AFE23D-83E5-4A1F-B162-A91C30466DF3}" destId="{8C54B738-9930-48F1-AC03-A49D478478BB}" srcOrd="3" destOrd="0" presId="urn:microsoft.com/office/officeart/2005/8/layout/hierarchy3"/>
    <dgm:cxn modelId="{041A896A-6450-4B97-B330-2F586B06A637}" type="presParOf" srcId="{A2AFE23D-83E5-4A1F-B162-A91C30466DF3}" destId="{4D800A21-E3FD-4484-80A9-67A019F5AB55}" srcOrd="4" destOrd="0" presId="urn:microsoft.com/office/officeart/2005/8/layout/hierarchy3"/>
    <dgm:cxn modelId="{A6145130-DDF3-4AA0-A17A-F43698D5D0DB}" type="presParOf" srcId="{A2AFE23D-83E5-4A1F-B162-A91C30466DF3}" destId="{8572AB01-EC67-4938-BDFF-0A18C10D5051}" srcOrd="5" destOrd="0" presId="urn:microsoft.com/office/officeart/2005/8/layout/hierarchy3"/>
    <dgm:cxn modelId="{7A31D54E-5D3C-427F-ABC2-215C6D1EC800}" type="presParOf" srcId="{9C802C4C-40FC-46F5-991E-68588AF5A861}" destId="{19216479-5DA5-4D34-9E36-C5B264ADA351}" srcOrd="3" destOrd="0" presId="urn:microsoft.com/office/officeart/2005/8/layout/hierarchy3"/>
    <dgm:cxn modelId="{575CC287-773A-4EFD-839D-B4CB19FB8159}" type="presParOf" srcId="{19216479-5DA5-4D34-9E36-C5B264ADA351}" destId="{C5BD45B4-4AB0-44F5-B146-1933F421E0DE}" srcOrd="0" destOrd="0" presId="urn:microsoft.com/office/officeart/2005/8/layout/hierarchy3"/>
    <dgm:cxn modelId="{162AB815-7FDE-4347-BA63-DB35DE4BED12}" type="presParOf" srcId="{C5BD45B4-4AB0-44F5-B146-1933F421E0DE}" destId="{F30E9106-E13A-42E9-A94C-4489401F10A5}" srcOrd="0" destOrd="0" presId="urn:microsoft.com/office/officeart/2005/8/layout/hierarchy3"/>
    <dgm:cxn modelId="{E4DAD869-C443-48A7-A7FE-B42D8471A28A}" type="presParOf" srcId="{C5BD45B4-4AB0-44F5-B146-1933F421E0DE}" destId="{742B8D67-BD14-4408-9ACC-A536B5C1161C}" srcOrd="1" destOrd="0" presId="urn:microsoft.com/office/officeart/2005/8/layout/hierarchy3"/>
    <dgm:cxn modelId="{89DC01CB-F6F8-40D5-8CC2-874F32990882}" type="presParOf" srcId="{19216479-5DA5-4D34-9E36-C5B264ADA351}" destId="{AB9204D9-211F-4085-B139-E1CF0753741A}" srcOrd="1" destOrd="0" presId="urn:microsoft.com/office/officeart/2005/8/layout/hierarchy3"/>
    <dgm:cxn modelId="{85655B97-2D64-44B9-9559-5A59982A0310}" type="presParOf" srcId="{AB9204D9-211F-4085-B139-E1CF0753741A}" destId="{2282E885-2CE3-4167-B4CF-DC6F0B177DA6}" srcOrd="0" destOrd="0" presId="urn:microsoft.com/office/officeart/2005/8/layout/hierarchy3"/>
    <dgm:cxn modelId="{CB471CD1-0A8B-4350-80F0-2AE5F7F67527}" type="presParOf" srcId="{AB9204D9-211F-4085-B139-E1CF0753741A}" destId="{A06C7A49-6D9D-4F57-80C4-BE7E20098D15}" srcOrd="1" destOrd="0" presId="urn:microsoft.com/office/officeart/2005/8/layout/hierarchy3"/>
    <dgm:cxn modelId="{6374C7EA-DC4C-4EF5-8CBC-F5F3063BE58F}" type="presParOf" srcId="{AB9204D9-211F-4085-B139-E1CF0753741A}" destId="{E1FB4C95-7C4B-4F5A-B04F-6E936E35CDCE}" srcOrd="2" destOrd="0" presId="urn:microsoft.com/office/officeart/2005/8/layout/hierarchy3"/>
    <dgm:cxn modelId="{7C44C3F9-3B18-4C82-9D43-3979ACD23A73}" type="presParOf" srcId="{AB9204D9-211F-4085-B139-E1CF0753741A}" destId="{48564EC3-F962-4854-A30F-7CDAA69DFACA}" srcOrd="3" destOrd="0" presId="urn:microsoft.com/office/officeart/2005/8/layout/hierarchy3"/>
    <dgm:cxn modelId="{CB93ED03-4621-4D57-9B4B-28616ADF669D}" type="presParOf" srcId="{AB9204D9-211F-4085-B139-E1CF0753741A}" destId="{E33D8A74-F4CD-401E-8C8E-1977EE17E2C5}" srcOrd="4" destOrd="0" presId="urn:microsoft.com/office/officeart/2005/8/layout/hierarchy3"/>
    <dgm:cxn modelId="{F5FA4968-C863-4B12-BC73-F5658E9985D5}" type="presParOf" srcId="{AB9204D9-211F-4085-B139-E1CF0753741A}" destId="{815E904F-698A-4C30-8589-17C3D200D62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CE2C254-8058-4CD1-830C-2E4DFC2764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4953FC-C87C-46D1-A0C9-5D6D47EEEECF}">
      <dgm:prSet/>
      <dgm:spPr/>
      <dgm:t>
        <a:bodyPr/>
        <a:lstStyle/>
        <a:p>
          <a:pPr rtl="0"/>
          <a:r>
            <a:rPr lang="en-US" smtClean="0"/>
            <a:t>Store and analyze all data</a:t>
          </a:r>
          <a:endParaRPr lang="en-US"/>
        </a:p>
      </dgm:t>
    </dgm:pt>
    <dgm:pt modelId="{BC075067-6149-4FD0-9B34-815DB395C5E2}" type="parTrans" cxnId="{3899780C-4BFF-4D76-B6C5-B85643EE0462}">
      <dgm:prSet/>
      <dgm:spPr/>
      <dgm:t>
        <a:bodyPr/>
        <a:lstStyle/>
        <a:p>
          <a:endParaRPr lang="en-US"/>
        </a:p>
      </dgm:t>
    </dgm:pt>
    <dgm:pt modelId="{8A3A5236-4965-4EC3-8B16-076A61D0282D}" type="sibTrans" cxnId="{3899780C-4BFF-4D76-B6C5-B85643EE0462}">
      <dgm:prSet/>
      <dgm:spPr/>
      <dgm:t>
        <a:bodyPr/>
        <a:lstStyle/>
        <a:p>
          <a:endParaRPr lang="en-US"/>
        </a:p>
      </dgm:t>
    </dgm:pt>
    <dgm:pt modelId="{47488602-6912-4C29-A7BD-1B7480A02FDF}">
      <dgm:prSet/>
      <dgm:spPr/>
      <dgm:t>
        <a:bodyPr/>
        <a:lstStyle/>
        <a:p>
          <a:pPr rtl="0"/>
          <a:r>
            <a:rPr lang="en-US" i="1" dirty="0" smtClean="0">
              <a:solidFill>
                <a:schemeClr val="accent2">
                  <a:lumMod val="75000"/>
                </a:schemeClr>
              </a:solidFill>
            </a:rPr>
            <a:t>Structured</a:t>
          </a:r>
          <a:endParaRPr lang="en-US" i="1" dirty="0">
            <a:solidFill>
              <a:schemeClr val="accent2">
                <a:lumMod val="75000"/>
              </a:schemeClr>
            </a:solidFill>
          </a:endParaRPr>
        </a:p>
      </dgm:t>
    </dgm:pt>
    <dgm:pt modelId="{28E6268C-EA38-4DF3-ADCF-83AF7A2B8ECE}" type="parTrans" cxnId="{90E9274B-D191-4CD4-B41C-E1B72890A9B6}">
      <dgm:prSet/>
      <dgm:spPr/>
      <dgm:t>
        <a:bodyPr/>
        <a:lstStyle/>
        <a:p>
          <a:endParaRPr lang="en-US"/>
        </a:p>
      </dgm:t>
    </dgm:pt>
    <dgm:pt modelId="{D0C63376-0090-4AC1-AF7B-E084161C9AB8}" type="sibTrans" cxnId="{90E9274B-D191-4CD4-B41C-E1B72890A9B6}">
      <dgm:prSet/>
      <dgm:spPr/>
      <dgm:t>
        <a:bodyPr/>
        <a:lstStyle/>
        <a:p>
          <a:endParaRPr lang="en-US"/>
        </a:p>
      </dgm:t>
    </dgm:pt>
    <dgm:pt modelId="{32D10B6B-19CD-4C3F-B161-B8312FEBFA75}">
      <dgm:prSet/>
      <dgm:spPr/>
      <dgm:t>
        <a:bodyPr/>
        <a:lstStyle/>
        <a:p>
          <a:pPr rtl="0"/>
          <a:r>
            <a:rPr lang="en-US" i="1" dirty="0" smtClean="0">
              <a:solidFill>
                <a:schemeClr val="accent2">
                  <a:lumMod val="75000"/>
                </a:schemeClr>
              </a:solidFill>
            </a:rPr>
            <a:t>Semi-structured</a:t>
          </a:r>
          <a:endParaRPr lang="en-US" i="1" dirty="0">
            <a:solidFill>
              <a:schemeClr val="accent2">
                <a:lumMod val="75000"/>
              </a:schemeClr>
            </a:solidFill>
          </a:endParaRPr>
        </a:p>
      </dgm:t>
    </dgm:pt>
    <dgm:pt modelId="{A67A013E-599B-49FC-98C0-5FE55333249C}" type="parTrans" cxnId="{9774E375-5B33-4B53-B6F1-2C2C83206F2C}">
      <dgm:prSet/>
      <dgm:spPr/>
      <dgm:t>
        <a:bodyPr/>
        <a:lstStyle/>
        <a:p>
          <a:endParaRPr lang="en-US"/>
        </a:p>
      </dgm:t>
    </dgm:pt>
    <dgm:pt modelId="{DB294287-DA3F-4247-BAC5-A4A03C036030}" type="sibTrans" cxnId="{9774E375-5B33-4B53-B6F1-2C2C83206F2C}">
      <dgm:prSet/>
      <dgm:spPr/>
      <dgm:t>
        <a:bodyPr/>
        <a:lstStyle/>
        <a:p>
          <a:endParaRPr lang="en-US"/>
        </a:p>
      </dgm:t>
    </dgm:pt>
    <dgm:pt modelId="{60471DD4-15A0-42A8-83CB-C437F9CD8CBE}">
      <dgm:prSet/>
      <dgm:spPr/>
      <dgm:t>
        <a:bodyPr/>
        <a:lstStyle/>
        <a:p>
          <a:pPr rtl="0"/>
          <a:r>
            <a:rPr lang="en-US" i="1" dirty="0" smtClean="0">
              <a:solidFill>
                <a:schemeClr val="accent2">
                  <a:lumMod val="75000"/>
                </a:schemeClr>
              </a:solidFill>
            </a:rPr>
            <a:t>Unstructured</a:t>
          </a:r>
          <a:endParaRPr lang="en-US" i="1" dirty="0">
            <a:solidFill>
              <a:schemeClr val="accent2">
                <a:lumMod val="75000"/>
              </a:schemeClr>
            </a:solidFill>
          </a:endParaRPr>
        </a:p>
      </dgm:t>
    </dgm:pt>
    <dgm:pt modelId="{B90A515E-FCA8-48AF-B7FB-A8B3E64888D2}" type="parTrans" cxnId="{EC666551-A5AA-4E06-BF1B-024DDEFC3DFB}">
      <dgm:prSet/>
      <dgm:spPr/>
      <dgm:t>
        <a:bodyPr/>
        <a:lstStyle/>
        <a:p>
          <a:endParaRPr lang="en-US"/>
        </a:p>
      </dgm:t>
    </dgm:pt>
    <dgm:pt modelId="{9A1731FD-CEBB-4251-80F4-FF9B3E54F8E2}" type="sibTrans" cxnId="{EC666551-A5AA-4E06-BF1B-024DDEFC3DFB}">
      <dgm:prSet/>
      <dgm:spPr/>
      <dgm:t>
        <a:bodyPr/>
        <a:lstStyle/>
        <a:p>
          <a:endParaRPr lang="en-US"/>
        </a:p>
      </dgm:t>
    </dgm:pt>
    <dgm:pt modelId="{A3B39E1F-9693-437D-AFBD-745CA5DF679E}">
      <dgm:prSet/>
      <dgm:spPr/>
      <dgm:t>
        <a:bodyPr/>
        <a:lstStyle/>
        <a:p>
          <a:pPr rtl="0"/>
          <a:r>
            <a:rPr lang="en-US" smtClean="0"/>
            <a:t>Flexible – adapt to changing business needs</a:t>
          </a:r>
          <a:endParaRPr lang="en-US"/>
        </a:p>
      </dgm:t>
    </dgm:pt>
    <dgm:pt modelId="{761FB65A-B1CB-4749-AE22-A408E7B89810}" type="parTrans" cxnId="{0E929AB1-9CE0-4947-A4C7-FE33BB14C5EC}">
      <dgm:prSet/>
      <dgm:spPr/>
      <dgm:t>
        <a:bodyPr/>
        <a:lstStyle/>
        <a:p>
          <a:endParaRPr lang="en-US"/>
        </a:p>
      </dgm:t>
    </dgm:pt>
    <dgm:pt modelId="{775E7D94-0585-49A0-9ED8-34D3E705310E}" type="sibTrans" cxnId="{0E929AB1-9CE0-4947-A4C7-FE33BB14C5EC}">
      <dgm:prSet/>
      <dgm:spPr/>
      <dgm:t>
        <a:bodyPr/>
        <a:lstStyle/>
        <a:p>
          <a:endParaRPr lang="en-US"/>
        </a:p>
      </dgm:t>
    </dgm:pt>
    <dgm:pt modelId="{2CB44AC6-CF17-4949-904E-9D91C58174C0}">
      <dgm:prSet/>
      <dgm:spPr/>
      <dgm:t>
        <a:bodyPr/>
        <a:lstStyle/>
        <a:p>
          <a:pPr rtl="0"/>
          <a:r>
            <a:rPr lang="en-US" smtClean="0"/>
            <a:t>Better Performance – Parallel Processing</a:t>
          </a:r>
          <a:endParaRPr lang="en-US"/>
        </a:p>
      </dgm:t>
    </dgm:pt>
    <dgm:pt modelId="{B69E1538-3BED-4CA7-8C50-D6BD112E83C6}" type="parTrans" cxnId="{D822C4B5-F6BB-49CF-8A8F-8C086ABF4C51}">
      <dgm:prSet/>
      <dgm:spPr/>
      <dgm:t>
        <a:bodyPr/>
        <a:lstStyle/>
        <a:p>
          <a:endParaRPr lang="en-US"/>
        </a:p>
      </dgm:t>
    </dgm:pt>
    <dgm:pt modelId="{CF329EA5-D459-42BC-895B-B4E5B4B66D8C}" type="sibTrans" cxnId="{D822C4B5-F6BB-49CF-8A8F-8C086ABF4C51}">
      <dgm:prSet/>
      <dgm:spPr/>
      <dgm:t>
        <a:bodyPr/>
        <a:lstStyle/>
        <a:p>
          <a:endParaRPr lang="en-US"/>
        </a:p>
      </dgm:t>
    </dgm:pt>
    <dgm:pt modelId="{A1DEED3D-EFA1-4172-AB5E-37BE332BABFD}">
      <dgm:prSet/>
      <dgm:spPr/>
      <dgm:t>
        <a:bodyPr/>
        <a:lstStyle/>
        <a:p>
          <a:pPr rtl="0"/>
          <a:r>
            <a:rPr lang="en-US" smtClean="0"/>
            <a:t>Adhoc data discovery – large volume of data</a:t>
          </a:r>
          <a:endParaRPr lang="en-US"/>
        </a:p>
      </dgm:t>
    </dgm:pt>
    <dgm:pt modelId="{D5116E1F-463D-40E4-A551-E79BAC1BE11A}" type="parTrans" cxnId="{B1C8B889-6BD2-4593-8C49-675BF069A566}">
      <dgm:prSet/>
      <dgm:spPr/>
      <dgm:t>
        <a:bodyPr/>
        <a:lstStyle/>
        <a:p>
          <a:endParaRPr lang="en-US"/>
        </a:p>
      </dgm:t>
    </dgm:pt>
    <dgm:pt modelId="{4EA6C0E4-0EAB-40B9-943C-00432571F034}" type="sibTrans" cxnId="{B1C8B889-6BD2-4593-8C49-675BF069A566}">
      <dgm:prSet/>
      <dgm:spPr/>
      <dgm:t>
        <a:bodyPr/>
        <a:lstStyle/>
        <a:p>
          <a:endParaRPr lang="en-US"/>
        </a:p>
      </dgm:t>
    </dgm:pt>
    <dgm:pt modelId="{23583C76-E88D-455A-8EC4-283651CBDCCD}">
      <dgm:prSet/>
      <dgm:spPr/>
      <dgm:t>
        <a:bodyPr/>
        <a:lstStyle/>
        <a:p>
          <a:pPr rtl="0"/>
          <a:r>
            <a:rPr lang="en-US" smtClean="0"/>
            <a:t>Automatically handles data replication and node failure</a:t>
          </a:r>
          <a:endParaRPr lang="en-US"/>
        </a:p>
      </dgm:t>
    </dgm:pt>
    <dgm:pt modelId="{0E242767-0388-4B76-9F1E-5E9143C900E2}" type="parTrans" cxnId="{28D04CB0-9094-4342-9E60-063430E2DACD}">
      <dgm:prSet/>
      <dgm:spPr/>
      <dgm:t>
        <a:bodyPr/>
        <a:lstStyle/>
        <a:p>
          <a:endParaRPr lang="en-US"/>
        </a:p>
      </dgm:t>
    </dgm:pt>
    <dgm:pt modelId="{08BF68D4-FE97-4E5B-9771-BD8209EDC332}" type="sibTrans" cxnId="{28D04CB0-9094-4342-9E60-063430E2DACD}">
      <dgm:prSet/>
      <dgm:spPr/>
      <dgm:t>
        <a:bodyPr/>
        <a:lstStyle/>
        <a:p>
          <a:endParaRPr lang="en-US"/>
        </a:p>
      </dgm:t>
    </dgm:pt>
    <dgm:pt modelId="{9DBBD7F0-6A45-4A08-B582-83C9F94C1E5D}">
      <dgm:prSet/>
      <dgm:spPr/>
      <dgm:t>
        <a:bodyPr/>
        <a:lstStyle/>
        <a:p>
          <a:pPr rtl="0"/>
          <a:r>
            <a:rPr lang="en-US" smtClean="0"/>
            <a:t>Save money (open source)</a:t>
          </a:r>
          <a:endParaRPr lang="en-US"/>
        </a:p>
      </dgm:t>
    </dgm:pt>
    <dgm:pt modelId="{9C7662CA-9CA6-4BE7-8FD3-47BA38A4A656}" type="parTrans" cxnId="{24BAF471-0136-4CD2-B168-C715E5B4EB7E}">
      <dgm:prSet/>
      <dgm:spPr/>
      <dgm:t>
        <a:bodyPr/>
        <a:lstStyle/>
        <a:p>
          <a:endParaRPr lang="en-US"/>
        </a:p>
      </dgm:t>
    </dgm:pt>
    <dgm:pt modelId="{7995F701-BD25-4E83-A262-AF5D708FED1A}" type="sibTrans" cxnId="{24BAF471-0136-4CD2-B168-C715E5B4EB7E}">
      <dgm:prSet/>
      <dgm:spPr/>
      <dgm:t>
        <a:bodyPr/>
        <a:lstStyle/>
        <a:p>
          <a:endParaRPr lang="en-US"/>
        </a:p>
      </dgm:t>
    </dgm:pt>
    <dgm:pt modelId="{91BAB9E1-4C19-4BC1-A14C-A03E43146ECB}" type="pres">
      <dgm:prSet presAssocID="{ECE2C254-8058-4CD1-830C-2E4DFC2764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F3A1C-D841-4114-95E8-2BF0F2CF263F}" type="pres">
      <dgm:prSet presAssocID="{4E4953FC-C87C-46D1-A0C9-5D6D47EEEEC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92B6F-F13F-4B9C-9AD6-ED927A716198}" type="pres">
      <dgm:prSet presAssocID="{4E4953FC-C87C-46D1-A0C9-5D6D47EEEEC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F0082-4157-4629-B7D1-F14E5A25B4FA}" type="pres">
      <dgm:prSet presAssocID="{A3B39E1F-9693-437D-AFBD-745CA5DF679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4FBB9-471C-4D0B-AAEA-1C2CC751B335}" type="pres">
      <dgm:prSet presAssocID="{775E7D94-0585-49A0-9ED8-34D3E705310E}" presName="spacer" presStyleCnt="0"/>
      <dgm:spPr/>
    </dgm:pt>
    <dgm:pt modelId="{297176CF-FEAC-4C02-9014-D7CCE8305760}" type="pres">
      <dgm:prSet presAssocID="{2CB44AC6-CF17-4949-904E-9D91C58174C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B2A8C-BADE-4F8D-BCA6-009DA50DFDF5}" type="pres">
      <dgm:prSet presAssocID="{CF329EA5-D459-42BC-895B-B4E5B4B66D8C}" presName="spacer" presStyleCnt="0"/>
      <dgm:spPr/>
    </dgm:pt>
    <dgm:pt modelId="{3632D89A-368F-464F-BEDB-2A6E7041779D}" type="pres">
      <dgm:prSet presAssocID="{A1DEED3D-EFA1-4172-AB5E-37BE332BABF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4149B-6B0D-40D4-A9EE-A23540EF6C47}" type="pres">
      <dgm:prSet presAssocID="{4EA6C0E4-0EAB-40B9-943C-00432571F034}" presName="spacer" presStyleCnt="0"/>
      <dgm:spPr/>
    </dgm:pt>
    <dgm:pt modelId="{6A46C48F-FD2E-455C-9C16-B64B7732345B}" type="pres">
      <dgm:prSet presAssocID="{23583C76-E88D-455A-8EC4-283651CBDCC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98783-1368-498E-92AB-2BE41ED38633}" type="pres">
      <dgm:prSet presAssocID="{08BF68D4-FE97-4E5B-9771-BD8209EDC332}" presName="spacer" presStyleCnt="0"/>
      <dgm:spPr/>
    </dgm:pt>
    <dgm:pt modelId="{7B42DB19-3F88-4B56-9C95-623316D92D18}" type="pres">
      <dgm:prSet presAssocID="{9DBBD7F0-6A45-4A08-B582-83C9F94C1E5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2C4B5-F6BB-49CF-8A8F-8C086ABF4C51}" srcId="{ECE2C254-8058-4CD1-830C-2E4DFC276475}" destId="{2CB44AC6-CF17-4949-904E-9D91C58174C0}" srcOrd="2" destOrd="0" parTransId="{B69E1538-3BED-4CA7-8C50-D6BD112E83C6}" sibTransId="{CF329EA5-D459-42BC-895B-B4E5B4B66D8C}"/>
    <dgm:cxn modelId="{8200C05E-2E7E-485B-99AA-0254D265466C}" type="presOf" srcId="{A3B39E1F-9693-437D-AFBD-745CA5DF679E}" destId="{4EDF0082-4157-4629-B7D1-F14E5A25B4FA}" srcOrd="0" destOrd="0" presId="urn:microsoft.com/office/officeart/2005/8/layout/vList2"/>
    <dgm:cxn modelId="{0BA6EAC5-9897-4BCD-BCB6-8D9DE80E99F9}" type="presOf" srcId="{9DBBD7F0-6A45-4A08-B582-83C9F94C1E5D}" destId="{7B42DB19-3F88-4B56-9C95-623316D92D18}" srcOrd="0" destOrd="0" presId="urn:microsoft.com/office/officeart/2005/8/layout/vList2"/>
    <dgm:cxn modelId="{12E46D97-B945-433C-A057-4E59E71AC752}" type="presOf" srcId="{A1DEED3D-EFA1-4172-AB5E-37BE332BABFD}" destId="{3632D89A-368F-464F-BEDB-2A6E7041779D}" srcOrd="0" destOrd="0" presId="urn:microsoft.com/office/officeart/2005/8/layout/vList2"/>
    <dgm:cxn modelId="{B1C8B889-6BD2-4593-8C49-675BF069A566}" srcId="{ECE2C254-8058-4CD1-830C-2E4DFC276475}" destId="{A1DEED3D-EFA1-4172-AB5E-37BE332BABFD}" srcOrd="3" destOrd="0" parTransId="{D5116E1F-463D-40E4-A551-E79BAC1BE11A}" sibTransId="{4EA6C0E4-0EAB-40B9-943C-00432571F034}"/>
    <dgm:cxn modelId="{0AB5CFD8-AD5D-43AC-8455-38CB3ADB162D}" type="presOf" srcId="{47488602-6912-4C29-A7BD-1B7480A02FDF}" destId="{A3392B6F-F13F-4B9C-9AD6-ED927A716198}" srcOrd="0" destOrd="0" presId="urn:microsoft.com/office/officeart/2005/8/layout/vList2"/>
    <dgm:cxn modelId="{28D04CB0-9094-4342-9E60-063430E2DACD}" srcId="{ECE2C254-8058-4CD1-830C-2E4DFC276475}" destId="{23583C76-E88D-455A-8EC4-283651CBDCCD}" srcOrd="4" destOrd="0" parTransId="{0E242767-0388-4B76-9F1E-5E9143C900E2}" sibTransId="{08BF68D4-FE97-4E5B-9771-BD8209EDC332}"/>
    <dgm:cxn modelId="{0E34DE1A-6993-47EE-A3CC-C1F0FB17B882}" type="presOf" srcId="{60471DD4-15A0-42A8-83CB-C437F9CD8CBE}" destId="{A3392B6F-F13F-4B9C-9AD6-ED927A716198}" srcOrd="0" destOrd="2" presId="urn:microsoft.com/office/officeart/2005/8/layout/vList2"/>
    <dgm:cxn modelId="{3899780C-4BFF-4D76-B6C5-B85643EE0462}" srcId="{ECE2C254-8058-4CD1-830C-2E4DFC276475}" destId="{4E4953FC-C87C-46D1-A0C9-5D6D47EEEECF}" srcOrd="0" destOrd="0" parTransId="{BC075067-6149-4FD0-9B34-815DB395C5E2}" sibTransId="{8A3A5236-4965-4EC3-8B16-076A61D0282D}"/>
    <dgm:cxn modelId="{7A124A01-4C50-434E-A87C-AF588FB50538}" type="presOf" srcId="{32D10B6B-19CD-4C3F-B161-B8312FEBFA75}" destId="{A3392B6F-F13F-4B9C-9AD6-ED927A716198}" srcOrd="0" destOrd="1" presId="urn:microsoft.com/office/officeart/2005/8/layout/vList2"/>
    <dgm:cxn modelId="{34F17030-6BD7-4491-A582-BE4CBBABE224}" type="presOf" srcId="{2CB44AC6-CF17-4949-904E-9D91C58174C0}" destId="{297176CF-FEAC-4C02-9014-D7CCE8305760}" srcOrd="0" destOrd="0" presId="urn:microsoft.com/office/officeart/2005/8/layout/vList2"/>
    <dgm:cxn modelId="{9C58D797-24F8-4C60-9A80-086104CA2142}" type="presOf" srcId="{23583C76-E88D-455A-8EC4-283651CBDCCD}" destId="{6A46C48F-FD2E-455C-9C16-B64B7732345B}" srcOrd="0" destOrd="0" presId="urn:microsoft.com/office/officeart/2005/8/layout/vList2"/>
    <dgm:cxn modelId="{EC666551-A5AA-4E06-BF1B-024DDEFC3DFB}" srcId="{4E4953FC-C87C-46D1-A0C9-5D6D47EEEECF}" destId="{60471DD4-15A0-42A8-83CB-C437F9CD8CBE}" srcOrd="2" destOrd="0" parTransId="{B90A515E-FCA8-48AF-B7FB-A8B3E64888D2}" sibTransId="{9A1731FD-CEBB-4251-80F4-FF9B3E54F8E2}"/>
    <dgm:cxn modelId="{90E9274B-D191-4CD4-B41C-E1B72890A9B6}" srcId="{4E4953FC-C87C-46D1-A0C9-5D6D47EEEECF}" destId="{47488602-6912-4C29-A7BD-1B7480A02FDF}" srcOrd="0" destOrd="0" parTransId="{28E6268C-EA38-4DF3-ADCF-83AF7A2B8ECE}" sibTransId="{D0C63376-0090-4AC1-AF7B-E084161C9AB8}"/>
    <dgm:cxn modelId="{9774E375-5B33-4B53-B6F1-2C2C83206F2C}" srcId="{4E4953FC-C87C-46D1-A0C9-5D6D47EEEECF}" destId="{32D10B6B-19CD-4C3F-B161-B8312FEBFA75}" srcOrd="1" destOrd="0" parTransId="{A67A013E-599B-49FC-98C0-5FE55333249C}" sibTransId="{DB294287-DA3F-4247-BAC5-A4A03C036030}"/>
    <dgm:cxn modelId="{24BAF471-0136-4CD2-B168-C715E5B4EB7E}" srcId="{ECE2C254-8058-4CD1-830C-2E4DFC276475}" destId="{9DBBD7F0-6A45-4A08-B582-83C9F94C1E5D}" srcOrd="5" destOrd="0" parTransId="{9C7662CA-9CA6-4BE7-8FD3-47BA38A4A656}" sibTransId="{7995F701-BD25-4E83-A262-AF5D708FED1A}"/>
    <dgm:cxn modelId="{5FB32D81-91AB-490E-BFFB-9220FB799C3D}" type="presOf" srcId="{4E4953FC-C87C-46D1-A0C9-5D6D47EEEECF}" destId="{F13F3A1C-D841-4114-95E8-2BF0F2CF263F}" srcOrd="0" destOrd="0" presId="urn:microsoft.com/office/officeart/2005/8/layout/vList2"/>
    <dgm:cxn modelId="{0E929AB1-9CE0-4947-A4C7-FE33BB14C5EC}" srcId="{ECE2C254-8058-4CD1-830C-2E4DFC276475}" destId="{A3B39E1F-9693-437D-AFBD-745CA5DF679E}" srcOrd="1" destOrd="0" parTransId="{761FB65A-B1CB-4749-AE22-A408E7B89810}" sibTransId="{775E7D94-0585-49A0-9ED8-34D3E705310E}"/>
    <dgm:cxn modelId="{7F8A7DEF-A4AB-47C2-854B-6EC337345857}" type="presOf" srcId="{ECE2C254-8058-4CD1-830C-2E4DFC276475}" destId="{91BAB9E1-4C19-4BC1-A14C-A03E43146ECB}" srcOrd="0" destOrd="0" presId="urn:microsoft.com/office/officeart/2005/8/layout/vList2"/>
    <dgm:cxn modelId="{5F4EDF5E-CE77-4DEF-8AE1-5F04A6E3DBFB}" type="presParOf" srcId="{91BAB9E1-4C19-4BC1-A14C-A03E43146ECB}" destId="{F13F3A1C-D841-4114-95E8-2BF0F2CF263F}" srcOrd="0" destOrd="0" presId="urn:microsoft.com/office/officeart/2005/8/layout/vList2"/>
    <dgm:cxn modelId="{63A40701-BE1E-4D8D-B025-872A3FA7B922}" type="presParOf" srcId="{91BAB9E1-4C19-4BC1-A14C-A03E43146ECB}" destId="{A3392B6F-F13F-4B9C-9AD6-ED927A716198}" srcOrd="1" destOrd="0" presId="urn:microsoft.com/office/officeart/2005/8/layout/vList2"/>
    <dgm:cxn modelId="{665F9701-46EE-410B-8A69-2002021A9E0C}" type="presParOf" srcId="{91BAB9E1-4C19-4BC1-A14C-A03E43146ECB}" destId="{4EDF0082-4157-4629-B7D1-F14E5A25B4FA}" srcOrd="2" destOrd="0" presId="urn:microsoft.com/office/officeart/2005/8/layout/vList2"/>
    <dgm:cxn modelId="{FFB7537E-2257-4F64-BAD9-3B1340709A70}" type="presParOf" srcId="{91BAB9E1-4C19-4BC1-A14C-A03E43146ECB}" destId="{32A4FBB9-471C-4D0B-AAEA-1C2CC751B335}" srcOrd="3" destOrd="0" presId="urn:microsoft.com/office/officeart/2005/8/layout/vList2"/>
    <dgm:cxn modelId="{30F14C29-A506-43C6-935B-B7027E7AE011}" type="presParOf" srcId="{91BAB9E1-4C19-4BC1-A14C-A03E43146ECB}" destId="{297176CF-FEAC-4C02-9014-D7CCE8305760}" srcOrd="4" destOrd="0" presId="urn:microsoft.com/office/officeart/2005/8/layout/vList2"/>
    <dgm:cxn modelId="{D2DAAEF7-9B74-4DD6-BBFB-A242840819BA}" type="presParOf" srcId="{91BAB9E1-4C19-4BC1-A14C-A03E43146ECB}" destId="{4B5B2A8C-BADE-4F8D-BCA6-009DA50DFDF5}" srcOrd="5" destOrd="0" presId="urn:microsoft.com/office/officeart/2005/8/layout/vList2"/>
    <dgm:cxn modelId="{A2D6534D-2EC8-49C6-B9FF-ABF478E94F8D}" type="presParOf" srcId="{91BAB9E1-4C19-4BC1-A14C-A03E43146ECB}" destId="{3632D89A-368F-464F-BEDB-2A6E7041779D}" srcOrd="6" destOrd="0" presId="urn:microsoft.com/office/officeart/2005/8/layout/vList2"/>
    <dgm:cxn modelId="{5935557B-2EB1-47A1-8245-4CD83ADB3174}" type="presParOf" srcId="{91BAB9E1-4C19-4BC1-A14C-A03E43146ECB}" destId="{1D44149B-6B0D-40D4-A9EE-A23540EF6C47}" srcOrd="7" destOrd="0" presId="urn:microsoft.com/office/officeart/2005/8/layout/vList2"/>
    <dgm:cxn modelId="{E540123D-3FE5-4596-90CB-EE89DAEED7B9}" type="presParOf" srcId="{91BAB9E1-4C19-4BC1-A14C-A03E43146ECB}" destId="{6A46C48F-FD2E-455C-9C16-B64B7732345B}" srcOrd="8" destOrd="0" presId="urn:microsoft.com/office/officeart/2005/8/layout/vList2"/>
    <dgm:cxn modelId="{E42E8C4B-0966-4CE2-BD7D-23E424876461}" type="presParOf" srcId="{91BAB9E1-4C19-4BC1-A14C-A03E43146ECB}" destId="{22B98783-1368-498E-92AB-2BE41ED38633}" srcOrd="9" destOrd="0" presId="urn:microsoft.com/office/officeart/2005/8/layout/vList2"/>
    <dgm:cxn modelId="{068CA3E8-FE88-495D-8FB2-3DE5F748B1AF}" type="presParOf" srcId="{91BAB9E1-4C19-4BC1-A14C-A03E43146ECB}" destId="{7B42DB19-3F88-4B56-9C95-623316D92D1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8F87616-F18F-433C-860E-BFB320E511F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1BEEA2-CFDA-43C4-A7A2-DEB5EC10A395}">
      <dgm:prSet/>
      <dgm:spPr/>
      <dgm:t>
        <a:bodyPr/>
        <a:lstStyle/>
        <a:p>
          <a:pPr rtl="0"/>
          <a:r>
            <a:rPr lang="en-US" smtClean="0"/>
            <a:t>framework for performing general data analytics on distributed computing cluster</a:t>
          </a:r>
          <a:endParaRPr lang="en-US"/>
        </a:p>
      </dgm:t>
    </dgm:pt>
    <dgm:pt modelId="{3BC50D1B-B90B-49F5-B43D-D572F1B3176B}" type="parTrans" cxnId="{AF68F353-AF4E-40A1-978A-A116F1D605C3}">
      <dgm:prSet/>
      <dgm:spPr/>
      <dgm:t>
        <a:bodyPr/>
        <a:lstStyle/>
        <a:p>
          <a:endParaRPr lang="en-US"/>
        </a:p>
      </dgm:t>
    </dgm:pt>
    <dgm:pt modelId="{8AFA6566-9A95-4B80-94E4-878483A31D58}" type="sibTrans" cxnId="{AF68F353-AF4E-40A1-978A-A116F1D605C3}">
      <dgm:prSet/>
      <dgm:spPr/>
      <dgm:t>
        <a:bodyPr/>
        <a:lstStyle/>
        <a:p>
          <a:endParaRPr lang="en-US"/>
        </a:p>
      </dgm:t>
    </dgm:pt>
    <dgm:pt modelId="{CB89F0C1-7472-4C4F-8E98-7AE75E00DCB3}">
      <dgm:prSet/>
      <dgm:spPr/>
      <dgm:t>
        <a:bodyPr/>
        <a:lstStyle/>
        <a:p>
          <a:pPr rtl="0"/>
          <a:r>
            <a:rPr lang="en-US" smtClean="0"/>
            <a:t>in memory computations for increase speed and data process over mapreduce</a:t>
          </a:r>
          <a:endParaRPr lang="en-US"/>
        </a:p>
      </dgm:t>
    </dgm:pt>
    <dgm:pt modelId="{F6B25210-296F-4F87-AEB0-9D229F0475BB}" type="parTrans" cxnId="{6DDA97DC-B14F-4AFC-874A-E2252687F2AA}">
      <dgm:prSet/>
      <dgm:spPr/>
      <dgm:t>
        <a:bodyPr/>
        <a:lstStyle/>
        <a:p>
          <a:endParaRPr lang="en-US"/>
        </a:p>
      </dgm:t>
    </dgm:pt>
    <dgm:pt modelId="{BFE8529F-2345-4A54-B706-D9ACBE19F6EF}" type="sibTrans" cxnId="{6DDA97DC-B14F-4AFC-874A-E2252687F2AA}">
      <dgm:prSet/>
      <dgm:spPr/>
      <dgm:t>
        <a:bodyPr/>
        <a:lstStyle/>
        <a:p>
          <a:endParaRPr lang="en-US"/>
        </a:p>
      </dgm:t>
    </dgm:pt>
    <dgm:pt modelId="{7C7DD1FE-EB32-4112-BD7F-F534BBDFBD4A}">
      <dgm:prSet/>
      <dgm:spPr/>
      <dgm:t>
        <a:bodyPr/>
        <a:lstStyle/>
        <a:p>
          <a:pPr rtl="0"/>
          <a:r>
            <a:rPr lang="en-US" smtClean="0"/>
            <a:t>runs on top of existing hadoop cluster</a:t>
          </a:r>
          <a:endParaRPr lang="en-US"/>
        </a:p>
      </dgm:t>
    </dgm:pt>
    <dgm:pt modelId="{3BAD7433-5195-4E9D-A069-53189E0480E1}" type="parTrans" cxnId="{64F051B0-861C-4C36-99E9-C6DB4919BCF5}">
      <dgm:prSet/>
      <dgm:spPr/>
      <dgm:t>
        <a:bodyPr/>
        <a:lstStyle/>
        <a:p>
          <a:endParaRPr lang="en-US"/>
        </a:p>
      </dgm:t>
    </dgm:pt>
    <dgm:pt modelId="{FCEC987D-D684-4218-80A2-91682F708E47}" type="sibTrans" cxnId="{64F051B0-861C-4C36-99E9-C6DB4919BCF5}">
      <dgm:prSet/>
      <dgm:spPr/>
      <dgm:t>
        <a:bodyPr/>
        <a:lstStyle/>
        <a:p>
          <a:endParaRPr lang="en-US"/>
        </a:p>
      </dgm:t>
    </dgm:pt>
    <dgm:pt modelId="{5C92F785-DA63-4310-8580-5CD9BB8F5B7E}">
      <dgm:prSet/>
      <dgm:spPr/>
      <dgm:t>
        <a:bodyPr/>
        <a:lstStyle/>
        <a:p>
          <a:pPr rtl="0"/>
          <a:r>
            <a:rPr lang="en-US" smtClean="0"/>
            <a:t>Can process </a:t>
          </a:r>
          <a:endParaRPr lang="en-US"/>
        </a:p>
      </dgm:t>
    </dgm:pt>
    <dgm:pt modelId="{203A900C-D038-4570-A725-4451AD839CC2}" type="parTrans" cxnId="{6219E45B-F3C1-4857-BAC0-5526F8BC592F}">
      <dgm:prSet/>
      <dgm:spPr/>
      <dgm:t>
        <a:bodyPr/>
        <a:lstStyle/>
        <a:p>
          <a:endParaRPr lang="en-US"/>
        </a:p>
      </dgm:t>
    </dgm:pt>
    <dgm:pt modelId="{C233C061-FF82-4251-964B-9222901B3AC6}" type="sibTrans" cxnId="{6219E45B-F3C1-4857-BAC0-5526F8BC592F}">
      <dgm:prSet/>
      <dgm:spPr/>
      <dgm:t>
        <a:bodyPr/>
        <a:lstStyle/>
        <a:p>
          <a:endParaRPr lang="en-US"/>
        </a:p>
      </dgm:t>
    </dgm:pt>
    <dgm:pt modelId="{323840B2-7343-4F23-8A58-CD3C8C85CC7B}">
      <dgm:prSet/>
      <dgm:spPr/>
      <dgm:t>
        <a:bodyPr/>
        <a:lstStyle/>
        <a:p>
          <a:pPr rtl="0"/>
          <a:r>
            <a:rPr lang="en-US" smtClean="0"/>
            <a:t>structured data in Hive</a:t>
          </a:r>
          <a:endParaRPr lang="en-US"/>
        </a:p>
      </dgm:t>
    </dgm:pt>
    <dgm:pt modelId="{083591D6-A814-4A86-8F53-2A9882FA16A7}" type="parTrans" cxnId="{7AD7E98F-4110-428E-A036-46D2112027C5}">
      <dgm:prSet/>
      <dgm:spPr/>
      <dgm:t>
        <a:bodyPr/>
        <a:lstStyle/>
        <a:p>
          <a:endParaRPr lang="en-US"/>
        </a:p>
      </dgm:t>
    </dgm:pt>
    <dgm:pt modelId="{C1E5B4FF-5003-4EDE-96F4-60582ED5B5FB}" type="sibTrans" cxnId="{7AD7E98F-4110-428E-A036-46D2112027C5}">
      <dgm:prSet/>
      <dgm:spPr/>
      <dgm:t>
        <a:bodyPr/>
        <a:lstStyle/>
        <a:p>
          <a:endParaRPr lang="en-US"/>
        </a:p>
      </dgm:t>
    </dgm:pt>
    <dgm:pt modelId="{30298CF2-5DFF-4CD1-BA95-14440C23F4DF}">
      <dgm:prSet/>
      <dgm:spPr/>
      <dgm:t>
        <a:bodyPr/>
        <a:lstStyle/>
        <a:p>
          <a:pPr rtl="0"/>
          <a:r>
            <a:rPr lang="en-US" smtClean="0"/>
            <a:t>Streaming data from HDFS,Flume,Kafka,Twitter</a:t>
          </a:r>
          <a:endParaRPr lang="en-US"/>
        </a:p>
      </dgm:t>
    </dgm:pt>
    <dgm:pt modelId="{6B2929F4-34E2-4562-AA9B-83240035E4D6}" type="parTrans" cxnId="{7FC6C3C7-6DE0-4DCD-A56E-1E299E191905}">
      <dgm:prSet/>
      <dgm:spPr/>
      <dgm:t>
        <a:bodyPr/>
        <a:lstStyle/>
        <a:p>
          <a:endParaRPr lang="en-US"/>
        </a:p>
      </dgm:t>
    </dgm:pt>
    <dgm:pt modelId="{42741892-D97C-40DD-B84E-F6CCE7600E2A}" type="sibTrans" cxnId="{7FC6C3C7-6DE0-4DCD-A56E-1E299E191905}">
      <dgm:prSet/>
      <dgm:spPr/>
      <dgm:t>
        <a:bodyPr/>
        <a:lstStyle/>
        <a:p>
          <a:endParaRPr lang="en-US"/>
        </a:p>
      </dgm:t>
    </dgm:pt>
    <dgm:pt modelId="{5DA8CA1D-7436-4782-A901-BD46A6A33B82}" type="pres">
      <dgm:prSet presAssocID="{68F87616-F18F-433C-860E-BFB320E511F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6A6765A-467A-4F35-8CAA-EC648ACCC475}" type="pres">
      <dgm:prSet presAssocID="{B11BEEA2-CFDA-43C4-A7A2-DEB5EC10A395}" presName="hierRoot1" presStyleCnt="0">
        <dgm:presLayoutVars>
          <dgm:hierBranch val="init"/>
        </dgm:presLayoutVars>
      </dgm:prSet>
      <dgm:spPr/>
    </dgm:pt>
    <dgm:pt modelId="{EFA2EE42-A615-4E42-BA7D-DB8012D76022}" type="pres">
      <dgm:prSet presAssocID="{B11BEEA2-CFDA-43C4-A7A2-DEB5EC10A395}" presName="rootComposite1" presStyleCnt="0"/>
      <dgm:spPr/>
    </dgm:pt>
    <dgm:pt modelId="{4E674C1D-0CC3-4C1D-9D64-99BCE4958FBE}" type="pres">
      <dgm:prSet presAssocID="{B11BEEA2-CFDA-43C4-A7A2-DEB5EC10A39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6AA6BC-E073-4C39-9E54-0B3D88A9FF63}" type="pres">
      <dgm:prSet presAssocID="{B11BEEA2-CFDA-43C4-A7A2-DEB5EC10A395}" presName="topArc1" presStyleLbl="parChTrans1D1" presStyleIdx="0" presStyleCnt="12"/>
      <dgm:spPr/>
    </dgm:pt>
    <dgm:pt modelId="{BCD4D4F1-20DD-4F44-927E-B1EE6D6A568B}" type="pres">
      <dgm:prSet presAssocID="{B11BEEA2-CFDA-43C4-A7A2-DEB5EC10A395}" presName="bottomArc1" presStyleLbl="parChTrans1D1" presStyleIdx="1" presStyleCnt="12"/>
      <dgm:spPr/>
    </dgm:pt>
    <dgm:pt modelId="{929AF0AE-9220-4499-9C6A-D3627656560C}" type="pres">
      <dgm:prSet presAssocID="{B11BEEA2-CFDA-43C4-A7A2-DEB5EC10A395}" presName="topConnNode1" presStyleLbl="node1" presStyleIdx="0" presStyleCnt="0"/>
      <dgm:spPr/>
      <dgm:t>
        <a:bodyPr/>
        <a:lstStyle/>
        <a:p>
          <a:endParaRPr lang="en-US"/>
        </a:p>
      </dgm:t>
    </dgm:pt>
    <dgm:pt modelId="{34638CC6-1935-4372-9DF7-62DE958EF889}" type="pres">
      <dgm:prSet presAssocID="{B11BEEA2-CFDA-43C4-A7A2-DEB5EC10A395}" presName="hierChild2" presStyleCnt="0"/>
      <dgm:spPr/>
    </dgm:pt>
    <dgm:pt modelId="{D6585A36-E89E-4985-96DC-EE9652557566}" type="pres">
      <dgm:prSet presAssocID="{B11BEEA2-CFDA-43C4-A7A2-DEB5EC10A395}" presName="hierChild3" presStyleCnt="0"/>
      <dgm:spPr/>
    </dgm:pt>
    <dgm:pt modelId="{AD2DAFC5-CEB7-4371-8530-397BA2AAF5D9}" type="pres">
      <dgm:prSet presAssocID="{CB89F0C1-7472-4C4F-8E98-7AE75E00DCB3}" presName="hierRoot1" presStyleCnt="0">
        <dgm:presLayoutVars>
          <dgm:hierBranch val="init"/>
        </dgm:presLayoutVars>
      </dgm:prSet>
      <dgm:spPr/>
    </dgm:pt>
    <dgm:pt modelId="{628A5F76-E4BC-479E-8588-61867CB1C6F4}" type="pres">
      <dgm:prSet presAssocID="{CB89F0C1-7472-4C4F-8E98-7AE75E00DCB3}" presName="rootComposite1" presStyleCnt="0"/>
      <dgm:spPr/>
    </dgm:pt>
    <dgm:pt modelId="{3C5B1EEB-FA2E-4998-9AFE-73D969C3E693}" type="pres">
      <dgm:prSet presAssocID="{CB89F0C1-7472-4C4F-8E98-7AE75E00DCB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A5F73C-DF52-4279-90C1-E3D23CF4BBA9}" type="pres">
      <dgm:prSet presAssocID="{CB89F0C1-7472-4C4F-8E98-7AE75E00DCB3}" presName="topArc1" presStyleLbl="parChTrans1D1" presStyleIdx="2" presStyleCnt="12"/>
      <dgm:spPr/>
    </dgm:pt>
    <dgm:pt modelId="{3A7CE639-CD98-453B-843A-03E524548D64}" type="pres">
      <dgm:prSet presAssocID="{CB89F0C1-7472-4C4F-8E98-7AE75E00DCB3}" presName="bottomArc1" presStyleLbl="parChTrans1D1" presStyleIdx="3" presStyleCnt="12"/>
      <dgm:spPr/>
    </dgm:pt>
    <dgm:pt modelId="{0B8613B1-6C42-4803-A25D-530CD0FA2335}" type="pres">
      <dgm:prSet presAssocID="{CB89F0C1-7472-4C4F-8E98-7AE75E00DCB3}" presName="topConnNode1" presStyleLbl="node1" presStyleIdx="0" presStyleCnt="0"/>
      <dgm:spPr/>
      <dgm:t>
        <a:bodyPr/>
        <a:lstStyle/>
        <a:p>
          <a:endParaRPr lang="en-US"/>
        </a:p>
      </dgm:t>
    </dgm:pt>
    <dgm:pt modelId="{0236DD2A-2AB0-4B5E-8488-15AFF348D0B0}" type="pres">
      <dgm:prSet presAssocID="{CB89F0C1-7472-4C4F-8E98-7AE75E00DCB3}" presName="hierChild2" presStyleCnt="0"/>
      <dgm:spPr/>
    </dgm:pt>
    <dgm:pt modelId="{D6313814-96E4-44E6-A0B6-F08CCEA6537B}" type="pres">
      <dgm:prSet presAssocID="{CB89F0C1-7472-4C4F-8E98-7AE75E00DCB3}" presName="hierChild3" presStyleCnt="0"/>
      <dgm:spPr/>
    </dgm:pt>
    <dgm:pt modelId="{2534DE3E-EED2-4461-AAC4-CA8CABB2BB9F}" type="pres">
      <dgm:prSet presAssocID="{7C7DD1FE-EB32-4112-BD7F-F534BBDFBD4A}" presName="hierRoot1" presStyleCnt="0">
        <dgm:presLayoutVars>
          <dgm:hierBranch val="init"/>
        </dgm:presLayoutVars>
      </dgm:prSet>
      <dgm:spPr/>
    </dgm:pt>
    <dgm:pt modelId="{F55810A4-9E5A-4BAA-BC21-57068341C674}" type="pres">
      <dgm:prSet presAssocID="{7C7DD1FE-EB32-4112-BD7F-F534BBDFBD4A}" presName="rootComposite1" presStyleCnt="0"/>
      <dgm:spPr/>
    </dgm:pt>
    <dgm:pt modelId="{8F532233-A352-4B1B-A868-687EB03FA5C1}" type="pres">
      <dgm:prSet presAssocID="{7C7DD1FE-EB32-4112-BD7F-F534BBDFBD4A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87EBC9-2594-4B54-93FD-24906693053D}" type="pres">
      <dgm:prSet presAssocID="{7C7DD1FE-EB32-4112-BD7F-F534BBDFBD4A}" presName="topArc1" presStyleLbl="parChTrans1D1" presStyleIdx="4" presStyleCnt="12"/>
      <dgm:spPr/>
    </dgm:pt>
    <dgm:pt modelId="{59A3553B-9185-4534-9C6E-9A774D15A37C}" type="pres">
      <dgm:prSet presAssocID="{7C7DD1FE-EB32-4112-BD7F-F534BBDFBD4A}" presName="bottomArc1" presStyleLbl="parChTrans1D1" presStyleIdx="5" presStyleCnt="12"/>
      <dgm:spPr/>
    </dgm:pt>
    <dgm:pt modelId="{80A53B26-F53C-472C-9C8D-F449D5940762}" type="pres">
      <dgm:prSet presAssocID="{7C7DD1FE-EB32-4112-BD7F-F534BBDFBD4A}" presName="topConnNode1" presStyleLbl="node1" presStyleIdx="0" presStyleCnt="0"/>
      <dgm:spPr/>
      <dgm:t>
        <a:bodyPr/>
        <a:lstStyle/>
        <a:p>
          <a:endParaRPr lang="en-US"/>
        </a:p>
      </dgm:t>
    </dgm:pt>
    <dgm:pt modelId="{63EAD087-297B-466F-8A0D-F121C20D4FD7}" type="pres">
      <dgm:prSet presAssocID="{7C7DD1FE-EB32-4112-BD7F-F534BBDFBD4A}" presName="hierChild2" presStyleCnt="0"/>
      <dgm:spPr/>
    </dgm:pt>
    <dgm:pt modelId="{9633F6FE-23AF-45FF-81FF-7F3BAD541071}" type="pres">
      <dgm:prSet presAssocID="{7C7DD1FE-EB32-4112-BD7F-F534BBDFBD4A}" presName="hierChild3" presStyleCnt="0"/>
      <dgm:spPr/>
    </dgm:pt>
    <dgm:pt modelId="{D209A2A1-B8C3-4929-9787-EF4D6F92D1E9}" type="pres">
      <dgm:prSet presAssocID="{5C92F785-DA63-4310-8580-5CD9BB8F5B7E}" presName="hierRoot1" presStyleCnt="0">
        <dgm:presLayoutVars>
          <dgm:hierBranch val="init"/>
        </dgm:presLayoutVars>
      </dgm:prSet>
      <dgm:spPr/>
    </dgm:pt>
    <dgm:pt modelId="{DC4D656F-5BA1-48E5-8770-17F1B19C7081}" type="pres">
      <dgm:prSet presAssocID="{5C92F785-DA63-4310-8580-5CD9BB8F5B7E}" presName="rootComposite1" presStyleCnt="0"/>
      <dgm:spPr/>
    </dgm:pt>
    <dgm:pt modelId="{B705FE3A-789E-4E7F-B754-8ABD8EE91B1A}" type="pres">
      <dgm:prSet presAssocID="{5C92F785-DA63-4310-8580-5CD9BB8F5B7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3911A5-AC6C-4347-813C-AC5B374EBAD1}" type="pres">
      <dgm:prSet presAssocID="{5C92F785-DA63-4310-8580-5CD9BB8F5B7E}" presName="topArc1" presStyleLbl="parChTrans1D1" presStyleIdx="6" presStyleCnt="12"/>
      <dgm:spPr/>
    </dgm:pt>
    <dgm:pt modelId="{D81B38E6-FA60-47AE-925B-61E22B19EE64}" type="pres">
      <dgm:prSet presAssocID="{5C92F785-DA63-4310-8580-5CD9BB8F5B7E}" presName="bottomArc1" presStyleLbl="parChTrans1D1" presStyleIdx="7" presStyleCnt="12"/>
      <dgm:spPr/>
    </dgm:pt>
    <dgm:pt modelId="{4FFE74C2-C427-48D5-A449-11BFAA246D81}" type="pres">
      <dgm:prSet presAssocID="{5C92F785-DA63-4310-8580-5CD9BB8F5B7E}" presName="topConnNode1" presStyleLbl="node1" presStyleIdx="0" presStyleCnt="0"/>
      <dgm:spPr/>
      <dgm:t>
        <a:bodyPr/>
        <a:lstStyle/>
        <a:p>
          <a:endParaRPr lang="en-US"/>
        </a:p>
      </dgm:t>
    </dgm:pt>
    <dgm:pt modelId="{22222CE7-306F-41CC-86B0-32CC980E54FB}" type="pres">
      <dgm:prSet presAssocID="{5C92F785-DA63-4310-8580-5CD9BB8F5B7E}" presName="hierChild2" presStyleCnt="0"/>
      <dgm:spPr/>
    </dgm:pt>
    <dgm:pt modelId="{C1F223F1-8159-419B-9EA8-E4E4F2A62991}" type="pres">
      <dgm:prSet presAssocID="{083591D6-A814-4A86-8F53-2A9882FA16A7}" presName="Name28" presStyleLbl="parChTrans1D2" presStyleIdx="0" presStyleCnt="2"/>
      <dgm:spPr/>
      <dgm:t>
        <a:bodyPr/>
        <a:lstStyle/>
        <a:p>
          <a:endParaRPr lang="en-US"/>
        </a:p>
      </dgm:t>
    </dgm:pt>
    <dgm:pt modelId="{A8AAE825-E3E1-49F0-BF64-418909084B99}" type="pres">
      <dgm:prSet presAssocID="{323840B2-7343-4F23-8A58-CD3C8C85CC7B}" presName="hierRoot2" presStyleCnt="0">
        <dgm:presLayoutVars>
          <dgm:hierBranch val="init"/>
        </dgm:presLayoutVars>
      </dgm:prSet>
      <dgm:spPr/>
    </dgm:pt>
    <dgm:pt modelId="{1DE81F13-C916-445A-A6D1-CDC5CF5999AA}" type="pres">
      <dgm:prSet presAssocID="{323840B2-7343-4F23-8A58-CD3C8C85CC7B}" presName="rootComposite2" presStyleCnt="0"/>
      <dgm:spPr/>
    </dgm:pt>
    <dgm:pt modelId="{281B6E1F-F1E9-4B18-BEAF-788D7290294D}" type="pres">
      <dgm:prSet presAssocID="{323840B2-7343-4F23-8A58-CD3C8C85CC7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9A8E3D-27A2-4789-B4DE-AFCB1629375B}" type="pres">
      <dgm:prSet presAssocID="{323840B2-7343-4F23-8A58-CD3C8C85CC7B}" presName="topArc2" presStyleLbl="parChTrans1D1" presStyleIdx="8" presStyleCnt="12"/>
      <dgm:spPr/>
    </dgm:pt>
    <dgm:pt modelId="{0F344EBA-C1E4-451F-AFDE-26B4C2384FBC}" type="pres">
      <dgm:prSet presAssocID="{323840B2-7343-4F23-8A58-CD3C8C85CC7B}" presName="bottomArc2" presStyleLbl="parChTrans1D1" presStyleIdx="9" presStyleCnt="12"/>
      <dgm:spPr/>
    </dgm:pt>
    <dgm:pt modelId="{0E21BEBB-3E2A-47F1-9896-DC24FE3C2384}" type="pres">
      <dgm:prSet presAssocID="{323840B2-7343-4F23-8A58-CD3C8C85CC7B}" presName="topConnNode2" presStyleLbl="node2" presStyleIdx="0" presStyleCnt="0"/>
      <dgm:spPr/>
      <dgm:t>
        <a:bodyPr/>
        <a:lstStyle/>
        <a:p>
          <a:endParaRPr lang="en-US"/>
        </a:p>
      </dgm:t>
    </dgm:pt>
    <dgm:pt modelId="{6EEFDAF1-1AA3-44D2-B45A-D1E076C20DBD}" type="pres">
      <dgm:prSet presAssocID="{323840B2-7343-4F23-8A58-CD3C8C85CC7B}" presName="hierChild4" presStyleCnt="0"/>
      <dgm:spPr/>
    </dgm:pt>
    <dgm:pt modelId="{B10138C8-3009-4946-8D71-EEC1EA548DAB}" type="pres">
      <dgm:prSet presAssocID="{323840B2-7343-4F23-8A58-CD3C8C85CC7B}" presName="hierChild5" presStyleCnt="0"/>
      <dgm:spPr/>
    </dgm:pt>
    <dgm:pt modelId="{A95CC4D9-6A02-40BE-89F6-AD6C28776F58}" type="pres">
      <dgm:prSet presAssocID="{6B2929F4-34E2-4562-AA9B-83240035E4D6}" presName="Name28" presStyleLbl="parChTrans1D2" presStyleIdx="1" presStyleCnt="2"/>
      <dgm:spPr/>
      <dgm:t>
        <a:bodyPr/>
        <a:lstStyle/>
        <a:p>
          <a:endParaRPr lang="en-US"/>
        </a:p>
      </dgm:t>
    </dgm:pt>
    <dgm:pt modelId="{B5FAD357-CD4B-4294-AE48-AF35A95231CA}" type="pres">
      <dgm:prSet presAssocID="{30298CF2-5DFF-4CD1-BA95-14440C23F4DF}" presName="hierRoot2" presStyleCnt="0">
        <dgm:presLayoutVars>
          <dgm:hierBranch val="init"/>
        </dgm:presLayoutVars>
      </dgm:prSet>
      <dgm:spPr/>
    </dgm:pt>
    <dgm:pt modelId="{5E02630D-F11D-4DBF-A0B2-FB0E3EBF1F30}" type="pres">
      <dgm:prSet presAssocID="{30298CF2-5DFF-4CD1-BA95-14440C23F4DF}" presName="rootComposite2" presStyleCnt="0"/>
      <dgm:spPr/>
    </dgm:pt>
    <dgm:pt modelId="{21EFB860-9C54-47D1-8136-E2F13D015214}" type="pres">
      <dgm:prSet presAssocID="{30298CF2-5DFF-4CD1-BA95-14440C23F4D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F84E83-7EF5-406B-81B0-421E87B13454}" type="pres">
      <dgm:prSet presAssocID="{30298CF2-5DFF-4CD1-BA95-14440C23F4DF}" presName="topArc2" presStyleLbl="parChTrans1D1" presStyleIdx="10" presStyleCnt="12"/>
      <dgm:spPr/>
    </dgm:pt>
    <dgm:pt modelId="{B0725313-267B-4A03-821B-404373371D01}" type="pres">
      <dgm:prSet presAssocID="{30298CF2-5DFF-4CD1-BA95-14440C23F4DF}" presName="bottomArc2" presStyleLbl="parChTrans1D1" presStyleIdx="11" presStyleCnt="12"/>
      <dgm:spPr/>
    </dgm:pt>
    <dgm:pt modelId="{659C7A60-4904-41E4-9D5C-E3800770D719}" type="pres">
      <dgm:prSet presAssocID="{30298CF2-5DFF-4CD1-BA95-14440C23F4DF}" presName="topConnNode2" presStyleLbl="node2" presStyleIdx="0" presStyleCnt="0"/>
      <dgm:spPr/>
      <dgm:t>
        <a:bodyPr/>
        <a:lstStyle/>
        <a:p>
          <a:endParaRPr lang="en-US"/>
        </a:p>
      </dgm:t>
    </dgm:pt>
    <dgm:pt modelId="{7CE8F015-28DA-4359-8401-1D1BB8B3D82D}" type="pres">
      <dgm:prSet presAssocID="{30298CF2-5DFF-4CD1-BA95-14440C23F4DF}" presName="hierChild4" presStyleCnt="0"/>
      <dgm:spPr/>
    </dgm:pt>
    <dgm:pt modelId="{F873CF2B-7E9F-4401-B788-9636D2785176}" type="pres">
      <dgm:prSet presAssocID="{30298CF2-5DFF-4CD1-BA95-14440C23F4DF}" presName="hierChild5" presStyleCnt="0"/>
      <dgm:spPr/>
    </dgm:pt>
    <dgm:pt modelId="{717730D5-6CFA-4E71-B61A-7C8F58F53093}" type="pres">
      <dgm:prSet presAssocID="{5C92F785-DA63-4310-8580-5CD9BB8F5B7E}" presName="hierChild3" presStyleCnt="0"/>
      <dgm:spPr/>
    </dgm:pt>
  </dgm:ptLst>
  <dgm:cxnLst>
    <dgm:cxn modelId="{B9937D98-BDD2-4B49-9736-645764E11048}" type="presOf" srcId="{083591D6-A814-4A86-8F53-2A9882FA16A7}" destId="{C1F223F1-8159-419B-9EA8-E4E4F2A62991}" srcOrd="0" destOrd="0" presId="urn:microsoft.com/office/officeart/2008/layout/HalfCircleOrganizationChart"/>
    <dgm:cxn modelId="{6DDA97DC-B14F-4AFC-874A-E2252687F2AA}" srcId="{68F87616-F18F-433C-860E-BFB320E511FC}" destId="{CB89F0C1-7472-4C4F-8E98-7AE75E00DCB3}" srcOrd="1" destOrd="0" parTransId="{F6B25210-296F-4F87-AEB0-9D229F0475BB}" sibTransId="{BFE8529F-2345-4A54-B706-D9ACBE19F6EF}"/>
    <dgm:cxn modelId="{AF7A5CBC-36DD-4142-B708-B619163B6E6F}" type="presOf" srcId="{CB89F0C1-7472-4C4F-8E98-7AE75E00DCB3}" destId="{0B8613B1-6C42-4803-A25D-530CD0FA2335}" srcOrd="1" destOrd="0" presId="urn:microsoft.com/office/officeart/2008/layout/HalfCircleOrganizationChart"/>
    <dgm:cxn modelId="{A4659A7B-BE32-4CC3-A6A2-30710AFED782}" type="presOf" srcId="{7C7DD1FE-EB32-4112-BD7F-F534BBDFBD4A}" destId="{8F532233-A352-4B1B-A868-687EB03FA5C1}" srcOrd="0" destOrd="0" presId="urn:microsoft.com/office/officeart/2008/layout/HalfCircleOrganizationChart"/>
    <dgm:cxn modelId="{64F051B0-861C-4C36-99E9-C6DB4919BCF5}" srcId="{68F87616-F18F-433C-860E-BFB320E511FC}" destId="{7C7DD1FE-EB32-4112-BD7F-F534BBDFBD4A}" srcOrd="2" destOrd="0" parTransId="{3BAD7433-5195-4E9D-A069-53189E0480E1}" sibTransId="{FCEC987D-D684-4218-80A2-91682F708E47}"/>
    <dgm:cxn modelId="{F4EB11DF-8FC6-4DB0-9919-61681992DF20}" type="presOf" srcId="{30298CF2-5DFF-4CD1-BA95-14440C23F4DF}" destId="{21EFB860-9C54-47D1-8136-E2F13D015214}" srcOrd="0" destOrd="0" presId="urn:microsoft.com/office/officeart/2008/layout/HalfCircleOrganizationChart"/>
    <dgm:cxn modelId="{D5E71FF8-CAB1-460D-818C-10CAD742053D}" type="presOf" srcId="{B11BEEA2-CFDA-43C4-A7A2-DEB5EC10A395}" destId="{4E674C1D-0CC3-4C1D-9D64-99BCE4958FBE}" srcOrd="0" destOrd="0" presId="urn:microsoft.com/office/officeart/2008/layout/HalfCircleOrganizationChart"/>
    <dgm:cxn modelId="{7AD7E98F-4110-428E-A036-46D2112027C5}" srcId="{5C92F785-DA63-4310-8580-5CD9BB8F5B7E}" destId="{323840B2-7343-4F23-8A58-CD3C8C85CC7B}" srcOrd="0" destOrd="0" parTransId="{083591D6-A814-4A86-8F53-2A9882FA16A7}" sibTransId="{C1E5B4FF-5003-4EDE-96F4-60582ED5B5FB}"/>
    <dgm:cxn modelId="{401EE90E-B570-48DE-B65F-6FCFB0BA82BA}" type="presOf" srcId="{323840B2-7343-4F23-8A58-CD3C8C85CC7B}" destId="{281B6E1F-F1E9-4B18-BEAF-788D7290294D}" srcOrd="0" destOrd="0" presId="urn:microsoft.com/office/officeart/2008/layout/HalfCircleOrganizationChart"/>
    <dgm:cxn modelId="{087812C6-BB30-4A34-859F-AB6FA0F0F653}" type="presOf" srcId="{5C92F785-DA63-4310-8580-5CD9BB8F5B7E}" destId="{4FFE74C2-C427-48D5-A449-11BFAA246D81}" srcOrd="1" destOrd="0" presId="urn:microsoft.com/office/officeart/2008/layout/HalfCircleOrganizationChart"/>
    <dgm:cxn modelId="{14754389-FB75-4984-9F66-BC9FD402726C}" type="presOf" srcId="{68F87616-F18F-433C-860E-BFB320E511FC}" destId="{5DA8CA1D-7436-4782-A901-BD46A6A33B82}" srcOrd="0" destOrd="0" presId="urn:microsoft.com/office/officeart/2008/layout/HalfCircleOrganizationChart"/>
    <dgm:cxn modelId="{AF68F353-AF4E-40A1-978A-A116F1D605C3}" srcId="{68F87616-F18F-433C-860E-BFB320E511FC}" destId="{B11BEEA2-CFDA-43C4-A7A2-DEB5EC10A395}" srcOrd="0" destOrd="0" parTransId="{3BC50D1B-B90B-49F5-B43D-D572F1B3176B}" sibTransId="{8AFA6566-9A95-4B80-94E4-878483A31D58}"/>
    <dgm:cxn modelId="{27F46604-5898-4575-A37C-7AF2F41885BB}" type="presOf" srcId="{30298CF2-5DFF-4CD1-BA95-14440C23F4DF}" destId="{659C7A60-4904-41E4-9D5C-E3800770D719}" srcOrd="1" destOrd="0" presId="urn:microsoft.com/office/officeart/2008/layout/HalfCircleOrganizationChart"/>
    <dgm:cxn modelId="{6219E45B-F3C1-4857-BAC0-5526F8BC592F}" srcId="{68F87616-F18F-433C-860E-BFB320E511FC}" destId="{5C92F785-DA63-4310-8580-5CD9BB8F5B7E}" srcOrd="3" destOrd="0" parTransId="{203A900C-D038-4570-A725-4451AD839CC2}" sibTransId="{C233C061-FF82-4251-964B-9222901B3AC6}"/>
    <dgm:cxn modelId="{4778E241-D9F4-4663-985C-AA2333F1EBA6}" type="presOf" srcId="{5C92F785-DA63-4310-8580-5CD9BB8F5B7E}" destId="{B705FE3A-789E-4E7F-B754-8ABD8EE91B1A}" srcOrd="0" destOrd="0" presId="urn:microsoft.com/office/officeart/2008/layout/HalfCircleOrganizationChart"/>
    <dgm:cxn modelId="{E5C85436-9EF3-43AE-BD99-A7A57E8A2A85}" type="presOf" srcId="{323840B2-7343-4F23-8A58-CD3C8C85CC7B}" destId="{0E21BEBB-3E2A-47F1-9896-DC24FE3C2384}" srcOrd="1" destOrd="0" presId="urn:microsoft.com/office/officeart/2008/layout/HalfCircleOrganizationChart"/>
    <dgm:cxn modelId="{7FC6C3C7-6DE0-4DCD-A56E-1E299E191905}" srcId="{5C92F785-DA63-4310-8580-5CD9BB8F5B7E}" destId="{30298CF2-5DFF-4CD1-BA95-14440C23F4DF}" srcOrd="1" destOrd="0" parTransId="{6B2929F4-34E2-4562-AA9B-83240035E4D6}" sibTransId="{42741892-D97C-40DD-B84E-F6CCE7600E2A}"/>
    <dgm:cxn modelId="{860A19DF-14D8-4067-9F76-9DA059FD6CB5}" type="presOf" srcId="{7C7DD1FE-EB32-4112-BD7F-F534BBDFBD4A}" destId="{80A53B26-F53C-472C-9C8D-F449D5940762}" srcOrd="1" destOrd="0" presId="urn:microsoft.com/office/officeart/2008/layout/HalfCircleOrganizationChart"/>
    <dgm:cxn modelId="{6B393BDF-EABE-4CCA-913B-E208B8C4CE06}" type="presOf" srcId="{6B2929F4-34E2-4562-AA9B-83240035E4D6}" destId="{A95CC4D9-6A02-40BE-89F6-AD6C28776F58}" srcOrd="0" destOrd="0" presId="urn:microsoft.com/office/officeart/2008/layout/HalfCircleOrganizationChart"/>
    <dgm:cxn modelId="{8C103FC9-176A-4E0A-A92A-6EB7E03781F1}" type="presOf" srcId="{B11BEEA2-CFDA-43C4-A7A2-DEB5EC10A395}" destId="{929AF0AE-9220-4499-9C6A-D3627656560C}" srcOrd="1" destOrd="0" presId="urn:microsoft.com/office/officeart/2008/layout/HalfCircleOrganizationChart"/>
    <dgm:cxn modelId="{59247929-1DEE-4DA1-B356-032F8E9BB3D5}" type="presOf" srcId="{CB89F0C1-7472-4C4F-8E98-7AE75E00DCB3}" destId="{3C5B1EEB-FA2E-4998-9AFE-73D969C3E693}" srcOrd="0" destOrd="0" presId="urn:microsoft.com/office/officeart/2008/layout/HalfCircleOrganizationChart"/>
    <dgm:cxn modelId="{24166E0B-CA11-4963-B7C5-2FFC95C91652}" type="presParOf" srcId="{5DA8CA1D-7436-4782-A901-BD46A6A33B82}" destId="{56A6765A-467A-4F35-8CAA-EC648ACCC475}" srcOrd="0" destOrd="0" presId="urn:microsoft.com/office/officeart/2008/layout/HalfCircleOrganizationChart"/>
    <dgm:cxn modelId="{E29CFABE-DF36-4938-9652-276E3947EF24}" type="presParOf" srcId="{56A6765A-467A-4F35-8CAA-EC648ACCC475}" destId="{EFA2EE42-A615-4E42-BA7D-DB8012D76022}" srcOrd="0" destOrd="0" presId="urn:microsoft.com/office/officeart/2008/layout/HalfCircleOrganizationChart"/>
    <dgm:cxn modelId="{796EDCBC-DF49-47B2-B955-E91D3D5CEB35}" type="presParOf" srcId="{EFA2EE42-A615-4E42-BA7D-DB8012D76022}" destId="{4E674C1D-0CC3-4C1D-9D64-99BCE4958FBE}" srcOrd="0" destOrd="0" presId="urn:microsoft.com/office/officeart/2008/layout/HalfCircleOrganizationChart"/>
    <dgm:cxn modelId="{C18620A2-F7DC-40EB-AA9F-A6A17CCD691C}" type="presParOf" srcId="{EFA2EE42-A615-4E42-BA7D-DB8012D76022}" destId="{7F6AA6BC-E073-4C39-9E54-0B3D88A9FF63}" srcOrd="1" destOrd="0" presId="urn:microsoft.com/office/officeart/2008/layout/HalfCircleOrganizationChart"/>
    <dgm:cxn modelId="{D98FC81D-E3AB-41C6-8651-3D81D323C6F5}" type="presParOf" srcId="{EFA2EE42-A615-4E42-BA7D-DB8012D76022}" destId="{BCD4D4F1-20DD-4F44-927E-B1EE6D6A568B}" srcOrd="2" destOrd="0" presId="urn:microsoft.com/office/officeart/2008/layout/HalfCircleOrganizationChart"/>
    <dgm:cxn modelId="{0FF2E6B2-FAD2-49CC-921E-D7ABE77F08E0}" type="presParOf" srcId="{EFA2EE42-A615-4E42-BA7D-DB8012D76022}" destId="{929AF0AE-9220-4499-9C6A-D3627656560C}" srcOrd="3" destOrd="0" presId="urn:microsoft.com/office/officeart/2008/layout/HalfCircleOrganizationChart"/>
    <dgm:cxn modelId="{8A95C3D6-86CC-4155-8E51-E08B7A76B26B}" type="presParOf" srcId="{56A6765A-467A-4F35-8CAA-EC648ACCC475}" destId="{34638CC6-1935-4372-9DF7-62DE958EF889}" srcOrd="1" destOrd="0" presId="urn:microsoft.com/office/officeart/2008/layout/HalfCircleOrganizationChart"/>
    <dgm:cxn modelId="{16A60024-3DC3-42E2-B307-8B0AB48A16D8}" type="presParOf" srcId="{56A6765A-467A-4F35-8CAA-EC648ACCC475}" destId="{D6585A36-E89E-4985-96DC-EE9652557566}" srcOrd="2" destOrd="0" presId="urn:microsoft.com/office/officeart/2008/layout/HalfCircleOrganizationChart"/>
    <dgm:cxn modelId="{1C81973E-C559-4798-941E-ECC5AF033095}" type="presParOf" srcId="{5DA8CA1D-7436-4782-A901-BD46A6A33B82}" destId="{AD2DAFC5-CEB7-4371-8530-397BA2AAF5D9}" srcOrd="1" destOrd="0" presId="urn:microsoft.com/office/officeart/2008/layout/HalfCircleOrganizationChart"/>
    <dgm:cxn modelId="{FB680A1B-00E2-43B7-B5D7-EE1D70A85230}" type="presParOf" srcId="{AD2DAFC5-CEB7-4371-8530-397BA2AAF5D9}" destId="{628A5F76-E4BC-479E-8588-61867CB1C6F4}" srcOrd="0" destOrd="0" presId="urn:microsoft.com/office/officeart/2008/layout/HalfCircleOrganizationChart"/>
    <dgm:cxn modelId="{F6F181D8-BD3A-4468-99ED-D0BDD9BDE985}" type="presParOf" srcId="{628A5F76-E4BC-479E-8588-61867CB1C6F4}" destId="{3C5B1EEB-FA2E-4998-9AFE-73D969C3E693}" srcOrd="0" destOrd="0" presId="urn:microsoft.com/office/officeart/2008/layout/HalfCircleOrganizationChart"/>
    <dgm:cxn modelId="{40C21055-A4FC-4D37-843B-533B0DA1117C}" type="presParOf" srcId="{628A5F76-E4BC-479E-8588-61867CB1C6F4}" destId="{DDA5F73C-DF52-4279-90C1-E3D23CF4BBA9}" srcOrd="1" destOrd="0" presId="urn:microsoft.com/office/officeart/2008/layout/HalfCircleOrganizationChart"/>
    <dgm:cxn modelId="{A358599A-7454-45A3-93C6-25C483391ABE}" type="presParOf" srcId="{628A5F76-E4BC-479E-8588-61867CB1C6F4}" destId="{3A7CE639-CD98-453B-843A-03E524548D64}" srcOrd="2" destOrd="0" presId="urn:microsoft.com/office/officeart/2008/layout/HalfCircleOrganizationChart"/>
    <dgm:cxn modelId="{BC52027E-C3B6-42FC-AD3A-B14E3C3BC35F}" type="presParOf" srcId="{628A5F76-E4BC-479E-8588-61867CB1C6F4}" destId="{0B8613B1-6C42-4803-A25D-530CD0FA2335}" srcOrd="3" destOrd="0" presId="urn:microsoft.com/office/officeart/2008/layout/HalfCircleOrganizationChart"/>
    <dgm:cxn modelId="{6CB9EF61-09A6-4438-B219-0A2BFA04ADCA}" type="presParOf" srcId="{AD2DAFC5-CEB7-4371-8530-397BA2AAF5D9}" destId="{0236DD2A-2AB0-4B5E-8488-15AFF348D0B0}" srcOrd="1" destOrd="0" presId="urn:microsoft.com/office/officeart/2008/layout/HalfCircleOrganizationChart"/>
    <dgm:cxn modelId="{DA5D0C6E-FF1F-40B2-A784-808725DAA0D2}" type="presParOf" srcId="{AD2DAFC5-CEB7-4371-8530-397BA2AAF5D9}" destId="{D6313814-96E4-44E6-A0B6-F08CCEA6537B}" srcOrd="2" destOrd="0" presId="urn:microsoft.com/office/officeart/2008/layout/HalfCircleOrganizationChart"/>
    <dgm:cxn modelId="{562C30C1-ED21-4C74-8647-1FB7929E3456}" type="presParOf" srcId="{5DA8CA1D-7436-4782-A901-BD46A6A33B82}" destId="{2534DE3E-EED2-4461-AAC4-CA8CABB2BB9F}" srcOrd="2" destOrd="0" presId="urn:microsoft.com/office/officeart/2008/layout/HalfCircleOrganizationChart"/>
    <dgm:cxn modelId="{CF9C4563-F6C5-40C4-8765-6FE9DB6836B3}" type="presParOf" srcId="{2534DE3E-EED2-4461-AAC4-CA8CABB2BB9F}" destId="{F55810A4-9E5A-4BAA-BC21-57068341C674}" srcOrd="0" destOrd="0" presId="urn:microsoft.com/office/officeart/2008/layout/HalfCircleOrganizationChart"/>
    <dgm:cxn modelId="{8185E746-53F1-4346-A8A2-8A2B2884058C}" type="presParOf" srcId="{F55810A4-9E5A-4BAA-BC21-57068341C674}" destId="{8F532233-A352-4B1B-A868-687EB03FA5C1}" srcOrd="0" destOrd="0" presId="urn:microsoft.com/office/officeart/2008/layout/HalfCircleOrganizationChart"/>
    <dgm:cxn modelId="{DD269407-DBE8-426B-BB89-B06A35C24DFC}" type="presParOf" srcId="{F55810A4-9E5A-4BAA-BC21-57068341C674}" destId="{7D87EBC9-2594-4B54-93FD-24906693053D}" srcOrd="1" destOrd="0" presId="urn:microsoft.com/office/officeart/2008/layout/HalfCircleOrganizationChart"/>
    <dgm:cxn modelId="{ED737F99-A767-493B-BAB2-44C4A65A60E4}" type="presParOf" srcId="{F55810A4-9E5A-4BAA-BC21-57068341C674}" destId="{59A3553B-9185-4534-9C6E-9A774D15A37C}" srcOrd="2" destOrd="0" presId="urn:microsoft.com/office/officeart/2008/layout/HalfCircleOrganizationChart"/>
    <dgm:cxn modelId="{E1AD32BA-0518-4A89-996A-9C18951B632F}" type="presParOf" srcId="{F55810A4-9E5A-4BAA-BC21-57068341C674}" destId="{80A53B26-F53C-472C-9C8D-F449D5940762}" srcOrd="3" destOrd="0" presId="urn:microsoft.com/office/officeart/2008/layout/HalfCircleOrganizationChart"/>
    <dgm:cxn modelId="{F016704D-931E-4B1A-8247-CC78F3F4AF8B}" type="presParOf" srcId="{2534DE3E-EED2-4461-AAC4-CA8CABB2BB9F}" destId="{63EAD087-297B-466F-8A0D-F121C20D4FD7}" srcOrd="1" destOrd="0" presId="urn:microsoft.com/office/officeart/2008/layout/HalfCircleOrganizationChart"/>
    <dgm:cxn modelId="{F2690874-D34E-4F40-B02A-6480C14C7295}" type="presParOf" srcId="{2534DE3E-EED2-4461-AAC4-CA8CABB2BB9F}" destId="{9633F6FE-23AF-45FF-81FF-7F3BAD541071}" srcOrd="2" destOrd="0" presId="urn:microsoft.com/office/officeart/2008/layout/HalfCircleOrganizationChart"/>
    <dgm:cxn modelId="{FA6AF444-CCFA-4C37-8C5D-EE14B803FA6E}" type="presParOf" srcId="{5DA8CA1D-7436-4782-A901-BD46A6A33B82}" destId="{D209A2A1-B8C3-4929-9787-EF4D6F92D1E9}" srcOrd="3" destOrd="0" presId="urn:microsoft.com/office/officeart/2008/layout/HalfCircleOrganizationChart"/>
    <dgm:cxn modelId="{6B5827AE-D332-42B3-91EE-018694DC0924}" type="presParOf" srcId="{D209A2A1-B8C3-4929-9787-EF4D6F92D1E9}" destId="{DC4D656F-5BA1-48E5-8770-17F1B19C7081}" srcOrd="0" destOrd="0" presId="urn:microsoft.com/office/officeart/2008/layout/HalfCircleOrganizationChart"/>
    <dgm:cxn modelId="{49A2F98B-7576-49AC-9FD7-159166322674}" type="presParOf" srcId="{DC4D656F-5BA1-48E5-8770-17F1B19C7081}" destId="{B705FE3A-789E-4E7F-B754-8ABD8EE91B1A}" srcOrd="0" destOrd="0" presId="urn:microsoft.com/office/officeart/2008/layout/HalfCircleOrganizationChart"/>
    <dgm:cxn modelId="{0CCC795C-E733-430B-B5C0-E74A4DB706E4}" type="presParOf" srcId="{DC4D656F-5BA1-48E5-8770-17F1B19C7081}" destId="{693911A5-AC6C-4347-813C-AC5B374EBAD1}" srcOrd="1" destOrd="0" presId="urn:microsoft.com/office/officeart/2008/layout/HalfCircleOrganizationChart"/>
    <dgm:cxn modelId="{8C0D5B13-F91C-46BA-BE10-6230D2BA47AD}" type="presParOf" srcId="{DC4D656F-5BA1-48E5-8770-17F1B19C7081}" destId="{D81B38E6-FA60-47AE-925B-61E22B19EE64}" srcOrd="2" destOrd="0" presId="urn:microsoft.com/office/officeart/2008/layout/HalfCircleOrganizationChart"/>
    <dgm:cxn modelId="{6AA19171-43C3-43EB-9FE4-6689080E9D6C}" type="presParOf" srcId="{DC4D656F-5BA1-48E5-8770-17F1B19C7081}" destId="{4FFE74C2-C427-48D5-A449-11BFAA246D81}" srcOrd="3" destOrd="0" presId="urn:microsoft.com/office/officeart/2008/layout/HalfCircleOrganizationChart"/>
    <dgm:cxn modelId="{2E7C86B4-A6E7-4ED9-BC8E-ADC9DD904436}" type="presParOf" srcId="{D209A2A1-B8C3-4929-9787-EF4D6F92D1E9}" destId="{22222CE7-306F-41CC-86B0-32CC980E54FB}" srcOrd="1" destOrd="0" presId="urn:microsoft.com/office/officeart/2008/layout/HalfCircleOrganizationChart"/>
    <dgm:cxn modelId="{06BABBDA-45AD-4448-9497-3B0EDD044C59}" type="presParOf" srcId="{22222CE7-306F-41CC-86B0-32CC980E54FB}" destId="{C1F223F1-8159-419B-9EA8-E4E4F2A62991}" srcOrd="0" destOrd="0" presId="urn:microsoft.com/office/officeart/2008/layout/HalfCircleOrganizationChart"/>
    <dgm:cxn modelId="{6775FFD0-6D0B-4176-A37D-B8F71D848FE4}" type="presParOf" srcId="{22222CE7-306F-41CC-86B0-32CC980E54FB}" destId="{A8AAE825-E3E1-49F0-BF64-418909084B99}" srcOrd="1" destOrd="0" presId="urn:microsoft.com/office/officeart/2008/layout/HalfCircleOrganizationChart"/>
    <dgm:cxn modelId="{FA66023E-3918-44A5-B68D-303CD07D4F43}" type="presParOf" srcId="{A8AAE825-E3E1-49F0-BF64-418909084B99}" destId="{1DE81F13-C916-445A-A6D1-CDC5CF5999AA}" srcOrd="0" destOrd="0" presId="urn:microsoft.com/office/officeart/2008/layout/HalfCircleOrganizationChart"/>
    <dgm:cxn modelId="{30199091-0D04-48B2-B542-5B547B39133E}" type="presParOf" srcId="{1DE81F13-C916-445A-A6D1-CDC5CF5999AA}" destId="{281B6E1F-F1E9-4B18-BEAF-788D7290294D}" srcOrd="0" destOrd="0" presId="urn:microsoft.com/office/officeart/2008/layout/HalfCircleOrganizationChart"/>
    <dgm:cxn modelId="{AC0E896C-1BE5-4194-A734-82CA74AAE808}" type="presParOf" srcId="{1DE81F13-C916-445A-A6D1-CDC5CF5999AA}" destId="{D09A8E3D-27A2-4789-B4DE-AFCB1629375B}" srcOrd="1" destOrd="0" presId="urn:microsoft.com/office/officeart/2008/layout/HalfCircleOrganizationChart"/>
    <dgm:cxn modelId="{BB90BC0B-A71B-4AC8-82BC-606197C86C18}" type="presParOf" srcId="{1DE81F13-C916-445A-A6D1-CDC5CF5999AA}" destId="{0F344EBA-C1E4-451F-AFDE-26B4C2384FBC}" srcOrd="2" destOrd="0" presId="urn:microsoft.com/office/officeart/2008/layout/HalfCircleOrganizationChart"/>
    <dgm:cxn modelId="{8D25BE0D-42F5-4B7F-B7F5-A366054AE356}" type="presParOf" srcId="{1DE81F13-C916-445A-A6D1-CDC5CF5999AA}" destId="{0E21BEBB-3E2A-47F1-9896-DC24FE3C2384}" srcOrd="3" destOrd="0" presId="urn:microsoft.com/office/officeart/2008/layout/HalfCircleOrganizationChart"/>
    <dgm:cxn modelId="{9E10C93C-99DF-49E3-A11F-E27605ECB215}" type="presParOf" srcId="{A8AAE825-E3E1-49F0-BF64-418909084B99}" destId="{6EEFDAF1-1AA3-44D2-B45A-D1E076C20DBD}" srcOrd="1" destOrd="0" presId="urn:microsoft.com/office/officeart/2008/layout/HalfCircleOrganizationChart"/>
    <dgm:cxn modelId="{91C3D0EA-A08C-4CB0-B9D9-9520F880941E}" type="presParOf" srcId="{A8AAE825-E3E1-49F0-BF64-418909084B99}" destId="{B10138C8-3009-4946-8D71-EEC1EA548DAB}" srcOrd="2" destOrd="0" presId="urn:microsoft.com/office/officeart/2008/layout/HalfCircleOrganizationChart"/>
    <dgm:cxn modelId="{B3C1BF3E-43C7-430B-937B-0ABC2740052D}" type="presParOf" srcId="{22222CE7-306F-41CC-86B0-32CC980E54FB}" destId="{A95CC4D9-6A02-40BE-89F6-AD6C28776F58}" srcOrd="2" destOrd="0" presId="urn:microsoft.com/office/officeart/2008/layout/HalfCircleOrganizationChart"/>
    <dgm:cxn modelId="{22659C4B-5544-43E6-9F42-FFCC78DAA2E2}" type="presParOf" srcId="{22222CE7-306F-41CC-86B0-32CC980E54FB}" destId="{B5FAD357-CD4B-4294-AE48-AF35A95231CA}" srcOrd="3" destOrd="0" presId="urn:microsoft.com/office/officeart/2008/layout/HalfCircleOrganizationChart"/>
    <dgm:cxn modelId="{4E5447A1-3445-4A4C-ACC6-A26FC02CF629}" type="presParOf" srcId="{B5FAD357-CD4B-4294-AE48-AF35A95231CA}" destId="{5E02630D-F11D-4DBF-A0B2-FB0E3EBF1F30}" srcOrd="0" destOrd="0" presId="urn:microsoft.com/office/officeart/2008/layout/HalfCircleOrganizationChart"/>
    <dgm:cxn modelId="{6F214D26-E9D2-4019-96C2-F9CC462DAB60}" type="presParOf" srcId="{5E02630D-F11D-4DBF-A0B2-FB0E3EBF1F30}" destId="{21EFB860-9C54-47D1-8136-E2F13D015214}" srcOrd="0" destOrd="0" presId="urn:microsoft.com/office/officeart/2008/layout/HalfCircleOrganizationChart"/>
    <dgm:cxn modelId="{8EB4DCC5-971D-4735-ADBF-DA12F5AAB0A9}" type="presParOf" srcId="{5E02630D-F11D-4DBF-A0B2-FB0E3EBF1F30}" destId="{FAF84E83-7EF5-406B-81B0-421E87B13454}" srcOrd="1" destOrd="0" presId="urn:microsoft.com/office/officeart/2008/layout/HalfCircleOrganizationChart"/>
    <dgm:cxn modelId="{3AE9EBB1-AB2D-4973-BCBC-4DB9629AD6DA}" type="presParOf" srcId="{5E02630D-F11D-4DBF-A0B2-FB0E3EBF1F30}" destId="{B0725313-267B-4A03-821B-404373371D01}" srcOrd="2" destOrd="0" presId="urn:microsoft.com/office/officeart/2008/layout/HalfCircleOrganizationChart"/>
    <dgm:cxn modelId="{F867D76B-A831-4DBD-8055-08FF21267A09}" type="presParOf" srcId="{5E02630D-F11D-4DBF-A0B2-FB0E3EBF1F30}" destId="{659C7A60-4904-41E4-9D5C-E3800770D719}" srcOrd="3" destOrd="0" presId="urn:microsoft.com/office/officeart/2008/layout/HalfCircleOrganizationChart"/>
    <dgm:cxn modelId="{1604BDA9-7F31-41CB-A154-7F9FE5737190}" type="presParOf" srcId="{B5FAD357-CD4B-4294-AE48-AF35A95231CA}" destId="{7CE8F015-28DA-4359-8401-1D1BB8B3D82D}" srcOrd="1" destOrd="0" presId="urn:microsoft.com/office/officeart/2008/layout/HalfCircleOrganizationChart"/>
    <dgm:cxn modelId="{4D18EBA3-7207-4A48-8131-B01384379A9D}" type="presParOf" srcId="{B5FAD357-CD4B-4294-AE48-AF35A95231CA}" destId="{F873CF2B-7E9F-4401-B788-9636D2785176}" srcOrd="2" destOrd="0" presId="urn:microsoft.com/office/officeart/2008/layout/HalfCircleOrganizationChart"/>
    <dgm:cxn modelId="{4C7A8954-DE33-4795-AB70-C0D759FC20EA}" type="presParOf" srcId="{D209A2A1-B8C3-4929-9787-EF4D6F92D1E9}" destId="{717730D5-6CFA-4E71-B61A-7C8F58F5309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3FAC786-1013-4C2A-BC86-55F8B0B7E6C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047D57-8881-468A-AEDE-0C97177659FC}">
      <dgm:prSet/>
      <dgm:spPr/>
      <dgm:t>
        <a:bodyPr/>
        <a:lstStyle/>
        <a:p>
          <a:pPr rtl="0"/>
          <a:r>
            <a:rPr lang="en-US" smtClean="0"/>
            <a:t>Hadoop is parallel processing using Map/Reduce jobs</a:t>
          </a:r>
          <a:endParaRPr lang="en-US"/>
        </a:p>
      </dgm:t>
    </dgm:pt>
    <dgm:pt modelId="{D3E20FD7-6C5E-46F8-B762-326A0DCC91F5}" type="parTrans" cxnId="{7DB694B4-3919-4C8D-AF00-4131907D3360}">
      <dgm:prSet/>
      <dgm:spPr/>
      <dgm:t>
        <a:bodyPr/>
        <a:lstStyle/>
        <a:p>
          <a:endParaRPr lang="en-US"/>
        </a:p>
      </dgm:t>
    </dgm:pt>
    <dgm:pt modelId="{B62721C6-BEA7-4D49-8FBD-64D8AD5C8809}" type="sibTrans" cxnId="{7DB694B4-3919-4C8D-AF00-4131907D3360}">
      <dgm:prSet/>
      <dgm:spPr/>
      <dgm:t>
        <a:bodyPr/>
        <a:lstStyle/>
        <a:p>
          <a:endParaRPr lang="en-US"/>
        </a:p>
      </dgm:t>
    </dgm:pt>
    <dgm:pt modelId="{3D3CF006-8A9C-4579-956C-3F3E53B91C9A}">
      <dgm:prSet/>
      <dgm:spPr/>
      <dgm:t>
        <a:bodyPr/>
        <a:lstStyle/>
        <a:p>
          <a:pPr rtl="0"/>
          <a:r>
            <a:rPr lang="en-US" smtClean="0"/>
            <a:t>long running jobs that take minutes or hours to complete</a:t>
          </a:r>
          <a:endParaRPr lang="en-US"/>
        </a:p>
      </dgm:t>
    </dgm:pt>
    <dgm:pt modelId="{6C6A0729-4364-4808-BF96-3E26397B5AC5}" type="parTrans" cxnId="{258129FD-0F3D-4A4B-A990-4CA2F2B1D5EE}">
      <dgm:prSet/>
      <dgm:spPr/>
      <dgm:t>
        <a:bodyPr/>
        <a:lstStyle/>
        <a:p>
          <a:endParaRPr lang="en-US"/>
        </a:p>
      </dgm:t>
    </dgm:pt>
    <dgm:pt modelId="{2550585E-1090-4467-8700-1B66C3AF741B}" type="sibTrans" cxnId="{258129FD-0F3D-4A4B-A990-4CA2F2B1D5EE}">
      <dgm:prSet/>
      <dgm:spPr/>
      <dgm:t>
        <a:bodyPr/>
        <a:lstStyle/>
        <a:p>
          <a:endParaRPr lang="en-US"/>
        </a:p>
      </dgm:t>
    </dgm:pt>
    <dgm:pt modelId="{451618F7-33A4-42EB-B5E3-1D1C8DC78ED0}">
      <dgm:prSet/>
      <dgm:spPr/>
      <dgm:t>
        <a:bodyPr/>
        <a:lstStyle/>
        <a:p>
          <a:pPr rtl="0"/>
          <a:r>
            <a:rPr lang="en-US" smtClean="0"/>
            <a:t>Spark is an alternative to the traditional batch map/reduce model</a:t>
          </a:r>
          <a:endParaRPr lang="en-US"/>
        </a:p>
      </dgm:t>
    </dgm:pt>
    <dgm:pt modelId="{95B0A338-AA7F-4828-ABA2-8F109E8A58FB}" type="parTrans" cxnId="{E96E7D81-F849-4C9C-A58E-8343275769F6}">
      <dgm:prSet/>
      <dgm:spPr/>
      <dgm:t>
        <a:bodyPr/>
        <a:lstStyle/>
        <a:p>
          <a:endParaRPr lang="en-US"/>
        </a:p>
      </dgm:t>
    </dgm:pt>
    <dgm:pt modelId="{81953F42-144D-4389-98DF-31519ABED08E}" type="sibTrans" cxnId="{E96E7D81-F849-4C9C-A58E-8343275769F6}">
      <dgm:prSet/>
      <dgm:spPr/>
      <dgm:t>
        <a:bodyPr/>
        <a:lstStyle/>
        <a:p>
          <a:endParaRPr lang="en-US"/>
        </a:p>
      </dgm:t>
    </dgm:pt>
    <dgm:pt modelId="{AE9927E0-EF91-4FE2-9582-FCBF61DEF638}">
      <dgm:prSet/>
      <dgm:spPr/>
      <dgm:t>
        <a:bodyPr/>
        <a:lstStyle/>
        <a:p>
          <a:pPr rtl="0"/>
          <a:r>
            <a:rPr lang="en-US" smtClean="0"/>
            <a:t>Spark is used for real-time stream data processing and fast interactive queries that finish within seconds</a:t>
          </a:r>
          <a:endParaRPr lang="en-US"/>
        </a:p>
      </dgm:t>
    </dgm:pt>
    <dgm:pt modelId="{90220CA1-D896-4162-9C94-685C20FFADF6}" type="parTrans" cxnId="{DE6BAEB2-BBF1-49DD-9D0A-418CB8A064E5}">
      <dgm:prSet/>
      <dgm:spPr/>
      <dgm:t>
        <a:bodyPr/>
        <a:lstStyle/>
        <a:p>
          <a:endParaRPr lang="en-US"/>
        </a:p>
      </dgm:t>
    </dgm:pt>
    <dgm:pt modelId="{FBBFA9D1-6C21-4A7E-84F1-9412AA3CEADB}" type="sibTrans" cxnId="{DE6BAEB2-BBF1-49DD-9D0A-418CB8A064E5}">
      <dgm:prSet/>
      <dgm:spPr/>
      <dgm:t>
        <a:bodyPr/>
        <a:lstStyle/>
        <a:p>
          <a:endParaRPr lang="en-US"/>
        </a:p>
      </dgm:t>
    </dgm:pt>
    <dgm:pt modelId="{0D98D966-8170-489C-A452-70528FDCC139}">
      <dgm:prSet/>
      <dgm:spPr/>
      <dgm:t>
        <a:bodyPr/>
        <a:lstStyle/>
        <a:p>
          <a:pPr rtl="0"/>
          <a:r>
            <a:rPr lang="en-US" smtClean="0"/>
            <a:t>Hadoop supports both traditional map/reduce and Spark.</a:t>
          </a:r>
          <a:endParaRPr lang="en-US"/>
        </a:p>
      </dgm:t>
    </dgm:pt>
    <dgm:pt modelId="{8C553ACC-F7B6-41E8-A82D-827E2D399916}" type="parTrans" cxnId="{FFB9FF3A-3988-4BEF-B343-4DD2AC89373A}">
      <dgm:prSet/>
      <dgm:spPr/>
      <dgm:t>
        <a:bodyPr/>
        <a:lstStyle/>
        <a:p>
          <a:endParaRPr lang="en-US"/>
        </a:p>
      </dgm:t>
    </dgm:pt>
    <dgm:pt modelId="{867404C1-2EF5-4836-BA23-CF37CDC0718D}" type="sibTrans" cxnId="{FFB9FF3A-3988-4BEF-B343-4DD2AC89373A}">
      <dgm:prSet/>
      <dgm:spPr/>
      <dgm:t>
        <a:bodyPr/>
        <a:lstStyle/>
        <a:p>
          <a:endParaRPr lang="en-US"/>
        </a:p>
      </dgm:t>
    </dgm:pt>
    <dgm:pt modelId="{2CE95090-9232-4B93-BF3A-D18D8244B4F4}">
      <dgm:prSet/>
      <dgm:spPr/>
      <dgm:t>
        <a:bodyPr/>
        <a:lstStyle/>
        <a:p>
          <a:pPr rtl="0"/>
          <a:r>
            <a:rPr lang="en-US" smtClean="0"/>
            <a:t>Hadoop is a general purpose Framework that supports multiple models.</a:t>
          </a:r>
          <a:endParaRPr lang="en-US"/>
        </a:p>
      </dgm:t>
    </dgm:pt>
    <dgm:pt modelId="{1504AE0F-4947-4DCC-84A7-020F6EC397E4}" type="parTrans" cxnId="{8886F9B6-6086-4BDA-AF7E-8385764BC524}">
      <dgm:prSet/>
      <dgm:spPr/>
      <dgm:t>
        <a:bodyPr/>
        <a:lstStyle/>
        <a:p>
          <a:endParaRPr lang="en-US"/>
        </a:p>
      </dgm:t>
    </dgm:pt>
    <dgm:pt modelId="{281A3BB0-D7F2-4A96-A924-184B40C6B857}" type="sibTrans" cxnId="{8886F9B6-6086-4BDA-AF7E-8385764BC524}">
      <dgm:prSet/>
      <dgm:spPr/>
      <dgm:t>
        <a:bodyPr/>
        <a:lstStyle/>
        <a:p>
          <a:endParaRPr lang="en-US"/>
        </a:p>
      </dgm:t>
    </dgm:pt>
    <dgm:pt modelId="{BEBE1D9C-0A09-4A9C-8750-91AA4F909C64}" type="pres">
      <dgm:prSet presAssocID="{E3FAC786-1013-4C2A-BC86-55F8B0B7E6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489BC8-2201-4EB4-B475-8D554D147FE1}" type="pres">
      <dgm:prSet presAssocID="{8F047D57-8881-468A-AEDE-0C97177659FC}" presName="horFlow" presStyleCnt="0"/>
      <dgm:spPr/>
    </dgm:pt>
    <dgm:pt modelId="{EE3059A9-732A-4335-9F63-0B8FE1AD0EDF}" type="pres">
      <dgm:prSet presAssocID="{8F047D57-8881-468A-AEDE-0C97177659FC}" presName="bigChev" presStyleLbl="node1" presStyleIdx="0" presStyleCnt="6" custScaleX="355395" custLinFactX="2819" custLinFactNeighborX="100000"/>
      <dgm:spPr/>
      <dgm:t>
        <a:bodyPr/>
        <a:lstStyle/>
        <a:p>
          <a:endParaRPr lang="en-US"/>
        </a:p>
      </dgm:t>
    </dgm:pt>
    <dgm:pt modelId="{791BD041-49BA-4C54-8691-723D1E3285E4}" type="pres">
      <dgm:prSet presAssocID="{8F047D57-8881-468A-AEDE-0C97177659FC}" presName="vSp" presStyleCnt="0"/>
      <dgm:spPr/>
    </dgm:pt>
    <dgm:pt modelId="{8A398537-EA2D-4AB6-863D-279F2D216A0C}" type="pres">
      <dgm:prSet presAssocID="{3D3CF006-8A9C-4579-956C-3F3E53B91C9A}" presName="horFlow" presStyleCnt="0"/>
      <dgm:spPr/>
    </dgm:pt>
    <dgm:pt modelId="{7DABED2B-2DA8-4FD6-B6D5-7FD0A3D9DBE7}" type="pres">
      <dgm:prSet presAssocID="{3D3CF006-8A9C-4579-956C-3F3E53B91C9A}" presName="bigChev" presStyleLbl="node1" presStyleIdx="1" presStyleCnt="6" custScaleX="355395" custLinFactX="2819" custLinFactNeighborX="100000"/>
      <dgm:spPr/>
      <dgm:t>
        <a:bodyPr/>
        <a:lstStyle/>
        <a:p>
          <a:endParaRPr lang="en-US"/>
        </a:p>
      </dgm:t>
    </dgm:pt>
    <dgm:pt modelId="{5C6B7DB7-28C6-46A4-9AE0-69F411F3409E}" type="pres">
      <dgm:prSet presAssocID="{3D3CF006-8A9C-4579-956C-3F3E53B91C9A}" presName="vSp" presStyleCnt="0"/>
      <dgm:spPr/>
    </dgm:pt>
    <dgm:pt modelId="{3640F89B-C36D-4183-BEEF-25851A77CDC9}" type="pres">
      <dgm:prSet presAssocID="{451618F7-33A4-42EB-B5E3-1D1C8DC78ED0}" presName="horFlow" presStyleCnt="0"/>
      <dgm:spPr/>
    </dgm:pt>
    <dgm:pt modelId="{EFFF4A27-DBCE-4D94-A9A3-8D6BC4B9A7A5}" type="pres">
      <dgm:prSet presAssocID="{451618F7-33A4-42EB-B5E3-1D1C8DC78ED0}" presName="bigChev" presStyleLbl="node1" presStyleIdx="2" presStyleCnt="6" custScaleX="355395" custLinFactX="2819" custLinFactNeighborX="100000"/>
      <dgm:spPr/>
      <dgm:t>
        <a:bodyPr/>
        <a:lstStyle/>
        <a:p>
          <a:endParaRPr lang="en-US"/>
        </a:p>
      </dgm:t>
    </dgm:pt>
    <dgm:pt modelId="{E359BA23-D9C9-4D23-AA42-F951B779D19F}" type="pres">
      <dgm:prSet presAssocID="{451618F7-33A4-42EB-B5E3-1D1C8DC78ED0}" presName="vSp" presStyleCnt="0"/>
      <dgm:spPr/>
    </dgm:pt>
    <dgm:pt modelId="{37C60F57-9F47-4490-8913-FD94239CF288}" type="pres">
      <dgm:prSet presAssocID="{AE9927E0-EF91-4FE2-9582-FCBF61DEF638}" presName="horFlow" presStyleCnt="0"/>
      <dgm:spPr/>
    </dgm:pt>
    <dgm:pt modelId="{45BDDCDD-DF2A-4DC9-A167-E0D0F251C52A}" type="pres">
      <dgm:prSet presAssocID="{AE9927E0-EF91-4FE2-9582-FCBF61DEF638}" presName="bigChev" presStyleLbl="node1" presStyleIdx="3" presStyleCnt="6" custScaleX="355395" custLinFactX="2819" custLinFactNeighborX="100000"/>
      <dgm:spPr/>
      <dgm:t>
        <a:bodyPr/>
        <a:lstStyle/>
        <a:p>
          <a:endParaRPr lang="en-US"/>
        </a:p>
      </dgm:t>
    </dgm:pt>
    <dgm:pt modelId="{5E286B99-A379-4899-9AED-67700FA12D89}" type="pres">
      <dgm:prSet presAssocID="{AE9927E0-EF91-4FE2-9582-FCBF61DEF638}" presName="vSp" presStyleCnt="0"/>
      <dgm:spPr/>
    </dgm:pt>
    <dgm:pt modelId="{9BD7CC75-9CC8-4AC4-ABDD-907AB51E357C}" type="pres">
      <dgm:prSet presAssocID="{0D98D966-8170-489C-A452-70528FDCC139}" presName="horFlow" presStyleCnt="0"/>
      <dgm:spPr/>
    </dgm:pt>
    <dgm:pt modelId="{7D552459-D9A6-475C-94F9-D490A0F2435D}" type="pres">
      <dgm:prSet presAssocID="{0D98D966-8170-489C-A452-70528FDCC139}" presName="bigChev" presStyleLbl="node1" presStyleIdx="4" presStyleCnt="6" custScaleX="355395" custLinFactX="2819" custLinFactNeighborX="100000"/>
      <dgm:spPr/>
      <dgm:t>
        <a:bodyPr/>
        <a:lstStyle/>
        <a:p>
          <a:endParaRPr lang="en-US"/>
        </a:p>
      </dgm:t>
    </dgm:pt>
    <dgm:pt modelId="{D5EC1144-D711-46CA-86D2-106DFA83C3C5}" type="pres">
      <dgm:prSet presAssocID="{0D98D966-8170-489C-A452-70528FDCC139}" presName="vSp" presStyleCnt="0"/>
      <dgm:spPr/>
    </dgm:pt>
    <dgm:pt modelId="{8B77029F-F0A8-4343-BF6E-B8EDCBC5848B}" type="pres">
      <dgm:prSet presAssocID="{2CE95090-9232-4B93-BF3A-D18D8244B4F4}" presName="horFlow" presStyleCnt="0"/>
      <dgm:spPr/>
    </dgm:pt>
    <dgm:pt modelId="{94C6B1E7-2076-4A49-918D-0BD53F2BD395}" type="pres">
      <dgm:prSet presAssocID="{2CE95090-9232-4B93-BF3A-D18D8244B4F4}" presName="bigChev" presStyleLbl="node1" presStyleIdx="5" presStyleCnt="6" custScaleX="355395" custLinFactX="2819" custLinFactNeighborX="100000"/>
      <dgm:spPr/>
      <dgm:t>
        <a:bodyPr/>
        <a:lstStyle/>
        <a:p>
          <a:endParaRPr lang="en-US"/>
        </a:p>
      </dgm:t>
    </dgm:pt>
  </dgm:ptLst>
  <dgm:cxnLst>
    <dgm:cxn modelId="{EA0527FF-73D2-4DFF-9A49-F5767A6C0F30}" type="presOf" srcId="{451618F7-33A4-42EB-B5E3-1D1C8DC78ED0}" destId="{EFFF4A27-DBCE-4D94-A9A3-8D6BC4B9A7A5}" srcOrd="0" destOrd="0" presId="urn:microsoft.com/office/officeart/2005/8/layout/lProcess3"/>
    <dgm:cxn modelId="{E96E7D81-F849-4C9C-A58E-8343275769F6}" srcId="{E3FAC786-1013-4C2A-BC86-55F8B0B7E6C8}" destId="{451618F7-33A4-42EB-B5E3-1D1C8DC78ED0}" srcOrd="2" destOrd="0" parTransId="{95B0A338-AA7F-4828-ABA2-8F109E8A58FB}" sibTransId="{81953F42-144D-4389-98DF-31519ABED08E}"/>
    <dgm:cxn modelId="{9699E7C2-9096-4B16-9E0D-1813ABC39A65}" type="presOf" srcId="{3D3CF006-8A9C-4579-956C-3F3E53B91C9A}" destId="{7DABED2B-2DA8-4FD6-B6D5-7FD0A3D9DBE7}" srcOrd="0" destOrd="0" presId="urn:microsoft.com/office/officeart/2005/8/layout/lProcess3"/>
    <dgm:cxn modelId="{258129FD-0F3D-4A4B-A990-4CA2F2B1D5EE}" srcId="{E3FAC786-1013-4C2A-BC86-55F8B0B7E6C8}" destId="{3D3CF006-8A9C-4579-956C-3F3E53B91C9A}" srcOrd="1" destOrd="0" parTransId="{6C6A0729-4364-4808-BF96-3E26397B5AC5}" sibTransId="{2550585E-1090-4467-8700-1B66C3AF741B}"/>
    <dgm:cxn modelId="{1262D132-C7D9-4C56-90D5-05C888714D36}" type="presOf" srcId="{2CE95090-9232-4B93-BF3A-D18D8244B4F4}" destId="{94C6B1E7-2076-4A49-918D-0BD53F2BD395}" srcOrd="0" destOrd="0" presId="urn:microsoft.com/office/officeart/2005/8/layout/lProcess3"/>
    <dgm:cxn modelId="{A8079E08-7D79-4351-99C3-5316F86F2980}" type="presOf" srcId="{8F047D57-8881-468A-AEDE-0C97177659FC}" destId="{EE3059A9-732A-4335-9F63-0B8FE1AD0EDF}" srcOrd="0" destOrd="0" presId="urn:microsoft.com/office/officeart/2005/8/layout/lProcess3"/>
    <dgm:cxn modelId="{FFB9FF3A-3988-4BEF-B343-4DD2AC89373A}" srcId="{E3FAC786-1013-4C2A-BC86-55F8B0B7E6C8}" destId="{0D98D966-8170-489C-A452-70528FDCC139}" srcOrd="4" destOrd="0" parTransId="{8C553ACC-F7B6-41E8-A82D-827E2D399916}" sibTransId="{867404C1-2EF5-4836-BA23-CF37CDC0718D}"/>
    <dgm:cxn modelId="{B795E6DF-B39E-407E-9C2D-3A4065747F2D}" type="presOf" srcId="{AE9927E0-EF91-4FE2-9582-FCBF61DEF638}" destId="{45BDDCDD-DF2A-4DC9-A167-E0D0F251C52A}" srcOrd="0" destOrd="0" presId="urn:microsoft.com/office/officeart/2005/8/layout/lProcess3"/>
    <dgm:cxn modelId="{D2AAECCC-4A57-4BD4-BD05-B06962F0DDB2}" type="presOf" srcId="{0D98D966-8170-489C-A452-70528FDCC139}" destId="{7D552459-D9A6-475C-94F9-D490A0F2435D}" srcOrd="0" destOrd="0" presId="urn:microsoft.com/office/officeart/2005/8/layout/lProcess3"/>
    <dgm:cxn modelId="{F01666A9-88E4-49A8-A73E-7734E1F3C280}" type="presOf" srcId="{E3FAC786-1013-4C2A-BC86-55F8B0B7E6C8}" destId="{BEBE1D9C-0A09-4A9C-8750-91AA4F909C64}" srcOrd="0" destOrd="0" presId="urn:microsoft.com/office/officeart/2005/8/layout/lProcess3"/>
    <dgm:cxn modelId="{DE6BAEB2-BBF1-49DD-9D0A-418CB8A064E5}" srcId="{E3FAC786-1013-4C2A-BC86-55F8B0B7E6C8}" destId="{AE9927E0-EF91-4FE2-9582-FCBF61DEF638}" srcOrd="3" destOrd="0" parTransId="{90220CA1-D896-4162-9C94-685C20FFADF6}" sibTransId="{FBBFA9D1-6C21-4A7E-84F1-9412AA3CEADB}"/>
    <dgm:cxn modelId="{8886F9B6-6086-4BDA-AF7E-8385764BC524}" srcId="{E3FAC786-1013-4C2A-BC86-55F8B0B7E6C8}" destId="{2CE95090-9232-4B93-BF3A-D18D8244B4F4}" srcOrd="5" destOrd="0" parTransId="{1504AE0F-4947-4DCC-84A7-020F6EC397E4}" sibTransId="{281A3BB0-D7F2-4A96-A924-184B40C6B857}"/>
    <dgm:cxn modelId="{7DB694B4-3919-4C8D-AF00-4131907D3360}" srcId="{E3FAC786-1013-4C2A-BC86-55F8B0B7E6C8}" destId="{8F047D57-8881-468A-AEDE-0C97177659FC}" srcOrd="0" destOrd="0" parTransId="{D3E20FD7-6C5E-46F8-B762-326A0DCC91F5}" sibTransId="{B62721C6-BEA7-4D49-8FBD-64D8AD5C8809}"/>
    <dgm:cxn modelId="{AA8879E4-1CA7-4372-9C5D-B7C36406A6CD}" type="presParOf" srcId="{BEBE1D9C-0A09-4A9C-8750-91AA4F909C64}" destId="{0A489BC8-2201-4EB4-B475-8D554D147FE1}" srcOrd="0" destOrd="0" presId="urn:microsoft.com/office/officeart/2005/8/layout/lProcess3"/>
    <dgm:cxn modelId="{FC364DDF-A388-4D42-8633-C0B84A5D1007}" type="presParOf" srcId="{0A489BC8-2201-4EB4-B475-8D554D147FE1}" destId="{EE3059A9-732A-4335-9F63-0B8FE1AD0EDF}" srcOrd="0" destOrd="0" presId="urn:microsoft.com/office/officeart/2005/8/layout/lProcess3"/>
    <dgm:cxn modelId="{98375C1D-38FD-4480-A60C-9E1DDA837099}" type="presParOf" srcId="{BEBE1D9C-0A09-4A9C-8750-91AA4F909C64}" destId="{791BD041-49BA-4C54-8691-723D1E3285E4}" srcOrd="1" destOrd="0" presId="urn:microsoft.com/office/officeart/2005/8/layout/lProcess3"/>
    <dgm:cxn modelId="{29B93037-B0A8-4F2E-A89E-D9527E7A0135}" type="presParOf" srcId="{BEBE1D9C-0A09-4A9C-8750-91AA4F909C64}" destId="{8A398537-EA2D-4AB6-863D-279F2D216A0C}" srcOrd="2" destOrd="0" presId="urn:microsoft.com/office/officeart/2005/8/layout/lProcess3"/>
    <dgm:cxn modelId="{9A41E479-A49F-47CF-8774-2CF798FB8296}" type="presParOf" srcId="{8A398537-EA2D-4AB6-863D-279F2D216A0C}" destId="{7DABED2B-2DA8-4FD6-B6D5-7FD0A3D9DBE7}" srcOrd="0" destOrd="0" presId="urn:microsoft.com/office/officeart/2005/8/layout/lProcess3"/>
    <dgm:cxn modelId="{ABE1023F-1045-44F4-8622-C5405674272C}" type="presParOf" srcId="{BEBE1D9C-0A09-4A9C-8750-91AA4F909C64}" destId="{5C6B7DB7-28C6-46A4-9AE0-69F411F3409E}" srcOrd="3" destOrd="0" presId="urn:microsoft.com/office/officeart/2005/8/layout/lProcess3"/>
    <dgm:cxn modelId="{D4B0C915-4703-40B5-8788-788A8873FB7E}" type="presParOf" srcId="{BEBE1D9C-0A09-4A9C-8750-91AA4F909C64}" destId="{3640F89B-C36D-4183-BEEF-25851A77CDC9}" srcOrd="4" destOrd="0" presId="urn:microsoft.com/office/officeart/2005/8/layout/lProcess3"/>
    <dgm:cxn modelId="{C23DC90F-2ACE-4B81-8474-2C27D1256A27}" type="presParOf" srcId="{3640F89B-C36D-4183-BEEF-25851A77CDC9}" destId="{EFFF4A27-DBCE-4D94-A9A3-8D6BC4B9A7A5}" srcOrd="0" destOrd="0" presId="urn:microsoft.com/office/officeart/2005/8/layout/lProcess3"/>
    <dgm:cxn modelId="{22335731-AFF1-4707-AEC9-52FDE93870EC}" type="presParOf" srcId="{BEBE1D9C-0A09-4A9C-8750-91AA4F909C64}" destId="{E359BA23-D9C9-4D23-AA42-F951B779D19F}" srcOrd="5" destOrd="0" presId="urn:microsoft.com/office/officeart/2005/8/layout/lProcess3"/>
    <dgm:cxn modelId="{572688A8-FD78-417C-B884-436A6E38A83E}" type="presParOf" srcId="{BEBE1D9C-0A09-4A9C-8750-91AA4F909C64}" destId="{37C60F57-9F47-4490-8913-FD94239CF288}" srcOrd="6" destOrd="0" presId="urn:microsoft.com/office/officeart/2005/8/layout/lProcess3"/>
    <dgm:cxn modelId="{F23850D0-0810-49F8-8F96-EAFF1AB7748C}" type="presParOf" srcId="{37C60F57-9F47-4490-8913-FD94239CF288}" destId="{45BDDCDD-DF2A-4DC9-A167-E0D0F251C52A}" srcOrd="0" destOrd="0" presId="urn:microsoft.com/office/officeart/2005/8/layout/lProcess3"/>
    <dgm:cxn modelId="{681CCC78-6CB8-4D0D-9BF3-A9E2E857BC99}" type="presParOf" srcId="{BEBE1D9C-0A09-4A9C-8750-91AA4F909C64}" destId="{5E286B99-A379-4899-9AED-67700FA12D89}" srcOrd="7" destOrd="0" presId="urn:microsoft.com/office/officeart/2005/8/layout/lProcess3"/>
    <dgm:cxn modelId="{96F70696-402B-4427-8267-E600E719716A}" type="presParOf" srcId="{BEBE1D9C-0A09-4A9C-8750-91AA4F909C64}" destId="{9BD7CC75-9CC8-4AC4-ABDD-907AB51E357C}" srcOrd="8" destOrd="0" presId="urn:microsoft.com/office/officeart/2005/8/layout/lProcess3"/>
    <dgm:cxn modelId="{AE2B09FE-A8C9-426B-80D3-448E3532FD1B}" type="presParOf" srcId="{9BD7CC75-9CC8-4AC4-ABDD-907AB51E357C}" destId="{7D552459-D9A6-475C-94F9-D490A0F2435D}" srcOrd="0" destOrd="0" presId="urn:microsoft.com/office/officeart/2005/8/layout/lProcess3"/>
    <dgm:cxn modelId="{220D572B-3EFC-401B-A948-25B52E8BC4BC}" type="presParOf" srcId="{BEBE1D9C-0A09-4A9C-8750-91AA4F909C64}" destId="{D5EC1144-D711-46CA-86D2-106DFA83C3C5}" srcOrd="9" destOrd="0" presId="urn:microsoft.com/office/officeart/2005/8/layout/lProcess3"/>
    <dgm:cxn modelId="{4036567C-82FB-4533-9AB7-C4215F567784}" type="presParOf" srcId="{BEBE1D9C-0A09-4A9C-8750-91AA4F909C64}" destId="{8B77029F-F0A8-4343-BF6E-B8EDCBC5848B}" srcOrd="10" destOrd="0" presId="urn:microsoft.com/office/officeart/2005/8/layout/lProcess3"/>
    <dgm:cxn modelId="{9C3E0153-5D72-41B0-B481-A9E214538208}" type="presParOf" srcId="{8B77029F-F0A8-4343-BF6E-B8EDCBC5848B}" destId="{94C6B1E7-2076-4A49-918D-0BD53F2BD39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B3416B2-C91A-4108-9A3D-42AC6C35C9CC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29A397-1B5E-41F5-B3B3-1C54088970D7}">
      <dgm:prSet/>
      <dgm:spPr/>
      <dgm:t>
        <a:bodyPr/>
        <a:lstStyle/>
        <a:p>
          <a:pPr rtl="0"/>
          <a:r>
            <a:rPr lang="en-US" dirty="0" smtClean="0"/>
            <a:t>Spark uses more RAM instead of network</a:t>
          </a:r>
          <a:endParaRPr lang="en-US" dirty="0"/>
        </a:p>
      </dgm:t>
    </dgm:pt>
    <dgm:pt modelId="{701B8E6F-E96A-4535-8657-7412E6AA335C}" type="parTrans" cxnId="{C6633D07-E569-4F84-A897-C43C572DCAC5}">
      <dgm:prSet/>
      <dgm:spPr/>
      <dgm:t>
        <a:bodyPr/>
        <a:lstStyle/>
        <a:p>
          <a:endParaRPr lang="en-US"/>
        </a:p>
      </dgm:t>
    </dgm:pt>
    <dgm:pt modelId="{60E217F1-8AB8-41A6-AC42-15687CEAF60C}" type="sibTrans" cxnId="{C6633D07-E569-4F84-A897-C43C572DCAC5}">
      <dgm:prSet/>
      <dgm:spPr/>
      <dgm:t>
        <a:bodyPr/>
        <a:lstStyle/>
        <a:p>
          <a:endParaRPr lang="en-US"/>
        </a:p>
      </dgm:t>
    </dgm:pt>
    <dgm:pt modelId="{737231C9-D916-4EC3-B257-34A4686A2D57}">
      <dgm:prSet/>
      <dgm:spPr/>
      <dgm:t>
        <a:bodyPr/>
        <a:lstStyle/>
        <a:p>
          <a:pPr rtl="0"/>
          <a:r>
            <a:rPr lang="en-US" smtClean="0"/>
            <a:t>needs a dedicated high end physical machine </a:t>
          </a:r>
          <a:endParaRPr lang="en-US"/>
        </a:p>
      </dgm:t>
    </dgm:pt>
    <dgm:pt modelId="{3AED7E04-E6E0-4093-B9A0-6B308D1C1DFE}" type="parTrans" cxnId="{4715D10B-E9E5-4158-AB63-923EC8D11F64}">
      <dgm:prSet/>
      <dgm:spPr/>
      <dgm:t>
        <a:bodyPr/>
        <a:lstStyle/>
        <a:p>
          <a:endParaRPr lang="en-US"/>
        </a:p>
      </dgm:t>
    </dgm:pt>
    <dgm:pt modelId="{DBC39292-F7D2-4D47-AEE6-21EC4AEB946E}" type="sibTrans" cxnId="{4715D10B-E9E5-4158-AB63-923EC8D11F64}">
      <dgm:prSet/>
      <dgm:spPr/>
      <dgm:t>
        <a:bodyPr/>
        <a:lstStyle/>
        <a:p>
          <a:endParaRPr lang="en-US"/>
        </a:p>
      </dgm:t>
    </dgm:pt>
    <dgm:pt modelId="{1632815E-3502-421F-86A3-1703D7315A40}">
      <dgm:prSet/>
      <dgm:spPr/>
      <dgm:t>
        <a:bodyPr/>
        <a:lstStyle/>
        <a:p>
          <a:pPr rtl="0"/>
          <a:r>
            <a:rPr lang="en-US" smtClean="0"/>
            <a:t>disk I/O its relatively fast </a:t>
          </a:r>
          <a:endParaRPr lang="en-US"/>
        </a:p>
      </dgm:t>
    </dgm:pt>
    <dgm:pt modelId="{9ADFD719-F5A2-4C16-9B0D-A9A1CEEB3B09}" type="parTrans" cxnId="{7EF6A8EE-A9F9-4678-B1F2-F8143CE05925}">
      <dgm:prSet/>
      <dgm:spPr/>
      <dgm:t>
        <a:bodyPr/>
        <a:lstStyle/>
        <a:p>
          <a:endParaRPr lang="en-US"/>
        </a:p>
      </dgm:t>
    </dgm:pt>
    <dgm:pt modelId="{2ED3FF31-3E09-4812-A2CC-84FFCD6FFA34}" type="sibTrans" cxnId="{7EF6A8EE-A9F9-4678-B1F2-F8143CE05925}">
      <dgm:prSet/>
      <dgm:spPr/>
      <dgm:t>
        <a:bodyPr/>
        <a:lstStyle/>
        <a:p>
          <a:endParaRPr lang="en-US"/>
        </a:p>
      </dgm:t>
    </dgm:pt>
    <dgm:pt modelId="{F9919E94-C0D7-4867-9F83-EEC4AF6342E3}">
      <dgm:prSet/>
      <dgm:spPr/>
      <dgm:t>
        <a:bodyPr/>
        <a:lstStyle/>
        <a:p>
          <a:pPr rtl="0"/>
          <a:r>
            <a:rPr lang="en-US" smtClean="0"/>
            <a:t>reduces number of read/write to disc</a:t>
          </a:r>
          <a:endParaRPr lang="en-US"/>
        </a:p>
      </dgm:t>
    </dgm:pt>
    <dgm:pt modelId="{06C92723-2380-44A1-89AF-69C53A187677}" type="parTrans" cxnId="{3C6569B7-4031-4CE5-8367-355D77BEAEA3}">
      <dgm:prSet/>
      <dgm:spPr/>
      <dgm:t>
        <a:bodyPr/>
        <a:lstStyle/>
        <a:p>
          <a:endParaRPr lang="en-US"/>
        </a:p>
      </dgm:t>
    </dgm:pt>
    <dgm:pt modelId="{198008D3-9673-4051-985A-EF55DE2D1B5D}" type="sibTrans" cxnId="{3C6569B7-4031-4CE5-8367-355D77BEAEA3}">
      <dgm:prSet/>
      <dgm:spPr/>
      <dgm:t>
        <a:bodyPr/>
        <a:lstStyle/>
        <a:p>
          <a:endParaRPr lang="en-US"/>
        </a:p>
      </dgm:t>
    </dgm:pt>
    <dgm:pt modelId="{447BC3B3-CAF4-4F0C-8023-195EFA7A0C75}">
      <dgm:prSet/>
      <dgm:spPr/>
      <dgm:t>
        <a:bodyPr/>
        <a:lstStyle/>
        <a:p>
          <a:pPr rtl="0"/>
          <a:r>
            <a:rPr lang="en-US" smtClean="0"/>
            <a:t>stores data in-memory</a:t>
          </a:r>
          <a:endParaRPr lang="en-US"/>
        </a:p>
      </dgm:t>
    </dgm:pt>
    <dgm:pt modelId="{0B6D55FA-2B10-47D3-A15E-701BFABD3244}" type="parTrans" cxnId="{E30F66DE-F17C-4105-91A5-0EBE5F0FF577}">
      <dgm:prSet/>
      <dgm:spPr/>
      <dgm:t>
        <a:bodyPr/>
        <a:lstStyle/>
        <a:p>
          <a:endParaRPr lang="en-US"/>
        </a:p>
      </dgm:t>
    </dgm:pt>
    <dgm:pt modelId="{945C697C-5E1D-4E85-95A8-F3E9EB8C4CC4}" type="sibTrans" cxnId="{E30F66DE-F17C-4105-91A5-0EBE5F0FF577}">
      <dgm:prSet/>
      <dgm:spPr/>
      <dgm:t>
        <a:bodyPr/>
        <a:lstStyle/>
        <a:p>
          <a:endParaRPr lang="en-US"/>
        </a:p>
      </dgm:t>
    </dgm:pt>
    <dgm:pt modelId="{560FB111-9738-4376-B6E7-D4586300BB02}">
      <dgm:prSet/>
      <dgm:spPr/>
      <dgm:t>
        <a:bodyPr/>
        <a:lstStyle/>
        <a:p>
          <a:pPr rtl="0"/>
          <a:r>
            <a:rPr lang="en-US" smtClean="0"/>
            <a:t>in-memory processing faster as there is no time spent in moving the data/processes in and out of the disk</a:t>
          </a:r>
          <a:endParaRPr lang="en-US"/>
        </a:p>
      </dgm:t>
    </dgm:pt>
    <dgm:pt modelId="{94B4602D-C99F-415C-AD98-86526B943658}" type="parTrans" cxnId="{F5AD23E5-C973-48AE-9869-C0C2F18C51E7}">
      <dgm:prSet/>
      <dgm:spPr/>
      <dgm:t>
        <a:bodyPr/>
        <a:lstStyle/>
        <a:p>
          <a:endParaRPr lang="en-US"/>
        </a:p>
      </dgm:t>
    </dgm:pt>
    <dgm:pt modelId="{852C73DE-4B44-480A-952E-31F29B9BF267}" type="sibTrans" cxnId="{F5AD23E5-C973-48AE-9869-C0C2F18C51E7}">
      <dgm:prSet/>
      <dgm:spPr/>
      <dgm:t>
        <a:bodyPr/>
        <a:lstStyle/>
        <a:p>
          <a:endParaRPr lang="en-US"/>
        </a:p>
      </dgm:t>
    </dgm:pt>
    <dgm:pt modelId="{0CFBADBD-DCB4-4C60-AB66-DC556CD25319}">
      <dgm:prSet/>
      <dgm:spPr/>
      <dgm:t>
        <a:bodyPr/>
        <a:lstStyle/>
        <a:p>
          <a:pPr rtl="0"/>
          <a:r>
            <a:rPr lang="en-US" smtClean="0"/>
            <a:t>uses different data storage model, resilient distributed datasets (RDD) - </a:t>
          </a:r>
          <a:endParaRPr lang="en-US"/>
        </a:p>
      </dgm:t>
    </dgm:pt>
    <dgm:pt modelId="{28588D4E-135C-4F31-83AB-AFA93F753632}" type="parTrans" cxnId="{D39C8553-28DD-48FD-B870-FEA6A3E7AFED}">
      <dgm:prSet/>
      <dgm:spPr/>
      <dgm:t>
        <a:bodyPr/>
        <a:lstStyle/>
        <a:p>
          <a:endParaRPr lang="en-US"/>
        </a:p>
      </dgm:t>
    </dgm:pt>
    <dgm:pt modelId="{BBA551E8-C857-406B-853C-A78C5E441D1E}" type="sibTrans" cxnId="{D39C8553-28DD-48FD-B870-FEA6A3E7AFED}">
      <dgm:prSet/>
      <dgm:spPr/>
      <dgm:t>
        <a:bodyPr/>
        <a:lstStyle/>
        <a:p>
          <a:endParaRPr lang="en-US"/>
        </a:p>
      </dgm:t>
    </dgm:pt>
    <dgm:pt modelId="{0C06133F-3735-4A1A-AC08-F43DA36FF081}" type="pres">
      <dgm:prSet presAssocID="{0B3416B2-C91A-4108-9A3D-42AC6C35C9C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250E2A-A73F-4011-9C5C-8D44011B3CFE}" type="pres">
      <dgm:prSet presAssocID="{0B3416B2-C91A-4108-9A3D-42AC6C35C9CC}" presName="wedge1" presStyleLbl="node1" presStyleIdx="0" presStyleCnt="7"/>
      <dgm:spPr/>
      <dgm:t>
        <a:bodyPr/>
        <a:lstStyle/>
        <a:p>
          <a:endParaRPr lang="en-US"/>
        </a:p>
      </dgm:t>
    </dgm:pt>
    <dgm:pt modelId="{E4DCBDF7-2BE1-452E-85EA-BBE750C08F7F}" type="pres">
      <dgm:prSet presAssocID="{0B3416B2-C91A-4108-9A3D-42AC6C35C9CC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5CBAE-DB32-46EE-BF33-DCCD0EFADB8B}" type="pres">
      <dgm:prSet presAssocID="{0B3416B2-C91A-4108-9A3D-42AC6C35C9CC}" presName="wedge2" presStyleLbl="node1" presStyleIdx="1" presStyleCnt="7"/>
      <dgm:spPr/>
      <dgm:t>
        <a:bodyPr/>
        <a:lstStyle/>
        <a:p>
          <a:endParaRPr lang="en-US"/>
        </a:p>
      </dgm:t>
    </dgm:pt>
    <dgm:pt modelId="{DA9734E6-F3CA-43E9-94B2-5F3D94B15532}" type="pres">
      <dgm:prSet presAssocID="{0B3416B2-C91A-4108-9A3D-42AC6C35C9CC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DACCC-25C8-4E45-8A21-643A84A7C338}" type="pres">
      <dgm:prSet presAssocID="{0B3416B2-C91A-4108-9A3D-42AC6C35C9CC}" presName="wedge3" presStyleLbl="node1" presStyleIdx="2" presStyleCnt="7"/>
      <dgm:spPr/>
      <dgm:t>
        <a:bodyPr/>
        <a:lstStyle/>
        <a:p>
          <a:endParaRPr lang="en-US"/>
        </a:p>
      </dgm:t>
    </dgm:pt>
    <dgm:pt modelId="{A0EAF797-6E4E-46AE-A57B-EC9CE38BF1C8}" type="pres">
      <dgm:prSet presAssocID="{0B3416B2-C91A-4108-9A3D-42AC6C35C9CC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0D87C-E123-440A-A2CE-A230199122E4}" type="pres">
      <dgm:prSet presAssocID="{0B3416B2-C91A-4108-9A3D-42AC6C35C9CC}" presName="wedge4" presStyleLbl="node1" presStyleIdx="3" presStyleCnt="7"/>
      <dgm:spPr/>
      <dgm:t>
        <a:bodyPr/>
        <a:lstStyle/>
        <a:p>
          <a:endParaRPr lang="en-US"/>
        </a:p>
      </dgm:t>
    </dgm:pt>
    <dgm:pt modelId="{6D9F6A8F-34AF-4DE0-A1C5-C0A1366E31EE}" type="pres">
      <dgm:prSet presAssocID="{0B3416B2-C91A-4108-9A3D-42AC6C35C9CC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0E0FF-18B4-4EB2-AE39-CFB6A9C13AB5}" type="pres">
      <dgm:prSet presAssocID="{0B3416B2-C91A-4108-9A3D-42AC6C35C9CC}" presName="wedge5" presStyleLbl="node1" presStyleIdx="4" presStyleCnt="7"/>
      <dgm:spPr/>
      <dgm:t>
        <a:bodyPr/>
        <a:lstStyle/>
        <a:p>
          <a:endParaRPr lang="en-US"/>
        </a:p>
      </dgm:t>
    </dgm:pt>
    <dgm:pt modelId="{8423E166-65C1-4917-8FB7-805A8809CF64}" type="pres">
      <dgm:prSet presAssocID="{0B3416B2-C91A-4108-9A3D-42AC6C35C9CC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A1647-EBC3-45A8-8040-0833FB6AB64A}" type="pres">
      <dgm:prSet presAssocID="{0B3416B2-C91A-4108-9A3D-42AC6C35C9CC}" presName="wedge6" presStyleLbl="node1" presStyleIdx="5" presStyleCnt="7"/>
      <dgm:spPr/>
      <dgm:t>
        <a:bodyPr/>
        <a:lstStyle/>
        <a:p>
          <a:endParaRPr lang="en-US"/>
        </a:p>
      </dgm:t>
    </dgm:pt>
    <dgm:pt modelId="{0DE2936B-001D-4DFD-92A0-368F34276774}" type="pres">
      <dgm:prSet presAssocID="{0B3416B2-C91A-4108-9A3D-42AC6C35C9CC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8A634-EB44-4CBE-A92D-22D793C6DE94}" type="pres">
      <dgm:prSet presAssocID="{0B3416B2-C91A-4108-9A3D-42AC6C35C9CC}" presName="wedge7" presStyleLbl="node1" presStyleIdx="6" presStyleCnt="7"/>
      <dgm:spPr/>
      <dgm:t>
        <a:bodyPr/>
        <a:lstStyle/>
        <a:p>
          <a:endParaRPr lang="en-US"/>
        </a:p>
      </dgm:t>
    </dgm:pt>
    <dgm:pt modelId="{F3AA8B15-86E6-43EB-8276-2E913EA7DCE3}" type="pres">
      <dgm:prSet presAssocID="{0B3416B2-C91A-4108-9A3D-42AC6C35C9CC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9C8553-28DD-48FD-B870-FEA6A3E7AFED}" srcId="{0B3416B2-C91A-4108-9A3D-42AC6C35C9CC}" destId="{0CFBADBD-DCB4-4C60-AB66-DC556CD25319}" srcOrd="6" destOrd="0" parTransId="{28588D4E-135C-4F31-83AB-AFA93F753632}" sibTransId="{BBA551E8-C857-406B-853C-A78C5E441D1E}"/>
    <dgm:cxn modelId="{382FCF75-14F3-4DFA-BC1D-9965F6A77F93}" type="presOf" srcId="{0CFBADBD-DCB4-4C60-AB66-DC556CD25319}" destId="{B1D8A634-EB44-4CBE-A92D-22D793C6DE94}" srcOrd="0" destOrd="0" presId="urn:microsoft.com/office/officeart/2005/8/layout/chart3"/>
    <dgm:cxn modelId="{7EF6A8EE-A9F9-4678-B1F2-F8143CE05925}" srcId="{0B3416B2-C91A-4108-9A3D-42AC6C35C9CC}" destId="{1632815E-3502-421F-86A3-1703D7315A40}" srcOrd="2" destOrd="0" parTransId="{9ADFD719-F5A2-4C16-9B0D-A9A1CEEB3B09}" sibTransId="{2ED3FF31-3E09-4812-A2CC-84FFCD6FFA34}"/>
    <dgm:cxn modelId="{03B8D9CC-18BF-485A-B297-51EE1B623B5F}" type="presOf" srcId="{447BC3B3-CAF4-4F0C-8023-195EFA7A0C75}" destId="{8423E166-65C1-4917-8FB7-805A8809CF64}" srcOrd="1" destOrd="0" presId="urn:microsoft.com/office/officeart/2005/8/layout/chart3"/>
    <dgm:cxn modelId="{F5AD23E5-C973-48AE-9869-C0C2F18C51E7}" srcId="{0B3416B2-C91A-4108-9A3D-42AC6C35C9CC}" destId="{560FB111-9738-4376-B6E7-D4586300BB02}" srcOrd="5" destOrd="0" parTransId="{94B4602D-C99F-415C-AD98-86526B943658}" sibTransId="{852C73DE-4B44-480A-952E-31F29B9BF267}"/>
    <dgm:cxn modelId="{47FD582B-CB33-4E75-B436-4E63027C22BA}" type="presOf" srcId="{737231C9-D916-4EC3-B257-34A4686A2D57}" destId="{5FF5CBAE-DB32-46EE-BF33-DCCD0EFADB8B}" srcOrd="0" destOrd="0" presId="urn:microsoft.com/office/officeart/2005/8/layout/chart3"/>
    <dgm:cxn modelId="{4715D10B-E9E5-4158-AB63-923EC8D11F64}" srcId="{0B3416B2-C91A-4108-9A3D-42AC6C35C9CC}" destId="{737231C9-D916-4EC3-B257-34A4686A2D57}" srcOrd="1" destOrd="0" parTransId="{3AED7E04-E6E0-4093-B9A0-6B308D1C1DFE}" sibTransId="{DBC39292-F7D2-4D47-AEE6-21EC4AEB946E}"/>
    <dgm:cxn modelId="{66A3F875-DE6D-4BAE-A603-090741DCC700}" type="presOf" srcId="{8B29A397-1B5E-41F5-B3B3-1C54088970D7}" destId="{E4DCBDF7-2BE1-452E-85EA-BBE750C08F7F}" srcOrd="1" destOrd="0" presId="urn:microsoft.com/office/officeart/2005/8/layout/chart3"/>
    <dgm:cxn modelId="{C413155A-40F3-4343-8DF1-E4D7A66A50B1}" type="presOf" srcId="{560FB111-9738-4376-B6E7-D4586300BB02}" destId="{9A1A1647-EBC3-45A8-8040-0833FB6AB64A}" srcOrd="0" destOrd="0" presId="urn:microsoft.com/office/officeart/2005/8/layout/chart3"/>
    <dgm:cxn modelId="{46C9AE50-26C4-41CF-A447-A2BD26EC9657}" type="presOf" srcId="{1632815E-3502-421F-86A3-1703D7315A40}" destId="{A0EAF797-6E4E-46AE-A57B-EC9CE38BF1C8}" srcOrd="1" destOrd="0" presId="urn:microsoft.com/office/officeart/2005/8/layout/chart3"/>
    <dgm:cxn modelId="{81F1C8EA-AD77-4283-A8A4-064455D9D4F3}" type="presOf" srcId="{0CFBADBD-DCB4-4C60-AB66-DC556CD25319}" destId="{F3AA8B15-86E6-43EB-8276-2E913EA7DCE3}" srcOrd="1" destOrd="0" presId="urn:microsoft.com/office/officeart/2005/8/layout/chart3"/>
    <dgm:cxn modelId="{E30F66DE-F17C-4105-91A5-0EBE5F0FF577}" srcId="{0B3416B2-C91A-4108-9A3D-42AC6C35C9CC}" destId="{447BC3B3-CAF4-4F0C-8023-195EFA7A0C75}" srcOrd="4" destOrd="0" parTransId="{0B6D55FA-2B10-47D3-A15E-701BFABD3244}" sibTransId="{945C697C-5E1D-4E85-95A8-F3E9EB8C4CC4}"/>
    <dgm:cxn modelId="{3C6569B7-4031-4CE5-8367-355D77BEAEA3}" srcId="{0B3416B2-C91A-4108-9A3D-42AC6C35C9CC}" destId="{F9919E94-C0D7-4867-9F83-EEC4AF6342E3}" srcOrd="3" destOrd="0" parTransId="{06C92723-2380-44A1-89AF-69C53A187677}" sibTransId="{198008D3-9673-4051-985A-EF55DE2D1B5D}"/>
    <dgm:cxn modelId="{933B3324-AF0D-4B17-9EA8-F449DC00914F}" type="presOf" srcId="{560FB111-9738-4376-B6E7-D4586300BB02}" destId="{0DE2936B-001D-4DFD-92A0-368F34276774}" srcOrd="1" destOrd="0" presId="urn:microsoft.com/office/officeart/2005/8/layout/chart3"/>
    <dgm:cxn modelId="{96359F01-FF77-46B2-935B-BA35F33E0178}" type="presOf" srcId="{0B3416B2-C91A-4108-9A3D-42AC6C35C9CC}" destId="{0C06133F-3735-4A1A-AC08-F43DA36FF081}" srcOrd="0" destOrd="0" presId="urn:microsoft.com/office/officeart/2005/8/layout/chart3"/>
    <dgm:cxn modelId="{46AF2A11-CEDB-4439-A58A-521BCE8CC5E3}" type="presOf" srcId="{447BC3B3-CAF4-4F0C-8023-195EFA7A0C75}" destId="{4890E0FF-18B4-4EB2-AE39-CFB6A9C13AB5}" srcOrd="0" destOrd="0" presId="urn:microsoft.com/office/officeart/2005/8/layout/chart3"/>
    <dgm:cxn modelId="{C6633D07-E569-4F84-A897-C43C572DCAC5}" srcId="{0B3416B2-C91A-4108-9A3D-42AC6C35C9CC}" destId="{8B29A397-1B5E-41F5-B3B3-1C54088970D7}" srcOrd="0" destOrd="0" parTransId="{701B8E6F-E96A-4535-8657-7412E6AA335C}" sibTransId="{60E217F1-8AB8-41A6-AC42-15687CEAF60C}"/>
    <dgm:cxn modelId="{FC2F1A3F-BEB2-4391-ACF5-7000B926B7F5}" type="presOf" srcId="{737231C9-D916-4EC3-B257-34A4686A2D57}" destId="{DA9734E6-F3CA-43E9-94B2-5F3D94B15532}" srcOrd="1" destOrd="0" presId="urn:microsoft.com/office/officeart/2005/8/layout/chart3"/>
    <dgm:cxn modelId="{5321FD51-8FD4-4DC9-BD85-A511D80675CD}" type="presOf" srcId="{F9919E94-C0D7-4867-9F83-EEC4AF6342E3}" destId="{0EF0D87C-E123-440A-A2CE-A230199122E4}" srcOrd="0" destOrd="0" presId="urn:microsoft.com/office/officeart/2005/8/layout/chart3"/>
    <dgm:cxn modelId="{E64F8B49-1A80-4D4C-9899-F258A99EA48C}" type="presOf" srcId="{F9919E94-C0D7-4867-9F83-EEC4AF6342E3}" destId="{6D9F6A8F-34AF-4DE0-A1C5-C0A1366E31EE}" srcOrd="1" destOrd="0" presId="urn:microsoft.com/office/officeart/2005/8/layout/chart3"/>
    <dgm:cxn modelId="{C75EC50B-BFE6-4B82-82D6-1A34FC5EB674}" type="presOf" srcId="{8B29A397-1B5E-41F5-B3B3-1C54088970D7}" destId="{83250E2A-A73F-4011-9C5C-8D44011B3CFE}" srcOrd="0" destOrd="0" presId="urn:microsoft.com/office/officeart/2005/8/layout/chart3"/>
    <dgm:cxn modelId="{65861A6C-6D44-4E6B-B872-C2E35FBD2A2F}" type="presOf" srcId="{1632815E-3502-421F-86A3-1703D7315A40}" destId="{E71DACCC-25C8-4E45-8A21-643A84A7C338}" srcOrd="0" destOrd="0" presId="urn:microsoft.com/office/officeart/2005/8/layout/chart3"/>
    <dgm:cxn modelId="{380C15EA-F313-49F7-BCDC-360812E09A30}" type="presParOf" srcId="{0C06133F-3735-4A1A-AC08-F43DA36FF081}" destId="{83250E2A-A73F-4011-9C5C-8D44011B3CFE}" srcOrd="0" destOrd="0" presId="urn:microsoft.com/office/officeart/2005/8/layout/chart3"/>
    <dgm:cxn modelId="{C838E7DA-5E9D-4AC0-9DC4-F6D6F392EBA6}" type="presParOf" srcId="{0C06133F-3735-4A1A-AC08-F43DA36FF081}" destId="{E4DCBDF7-2BE1-452E-85EA-BBE750C08F7F}" srcOrd="1" destOrd="0" presId="urn:microsoft.com/office/officeart/2005/8/layout/chart3"/>
    <dgm:cxn modelId="{D0E69D04-BC7C-4CB3-A4D2-97C9BDCED32D}" type="presParOf" srcId="{0C06133F-3735-4A1A-AC08-F43DA36FF081}" destId="{5FF5CBAE-DB32-46EE-BF33-DCCD0EFADB8B}" srcOrd="2" destOrd="0" presId="urn:microsoft.com/office/officeart/2005/8/layout/chart3"/>
    <dgm:cxn modelId="{9C60A3A9-2391-40F9-9C76-9603EFA3B113}" type="presParOf" srcId="{0C06133F-3735-4A1A-AC08-F43DA36FF081}" destId="{DA9734E6-F3CA-43E9-94B2-5F3D94B15532}" srcOrd="3" destOrd="0" presId="urn:microsoft.com/office/officeart/2005/8/layout/chart3"/>
    <dgm:cxn modelId="{D3C90F5C-9975-4E01-81A5-7237BA538A8C}" type="presParOf" srcId="{0C06133F-3735-4A1A-AC08-F43DA36FF081}" destId="{E71DACCC-25C8-4E45-8A21-643A84A7C338}" srcOrd="4" destOrd="0" presId="urn:microsoft.com/office/officeart/2005/8/layout/chart3"/>
    <dgm:cxn modelId="{9E27B870-F80C-4035-BE5E-DBE99A2D8878}" type="presParOf" srcId="{0C06133F-3735-4A1A-AC08-F43DA36FF081}" destId="{A0EAF797-6E4E-46AE-A57B-EC9CE38BF1C8}" srcOrd="5" destOrd="0" presId="urn:microsoft.com/office/officeart/2005/8/layout/chart3"/>
    <dgm:cxn modelId="{497FD2C9-6FA4-4DCD-BA0C-47A0B534AA0F}" type="presParOf" srcId="{0C06133F-3735-4A1A-AC08-F43DA36FF081}" destId="{0EF0D87C-E123-440A-A2CE-A230199122E4}" srcOrd="6" destOrd="0" presId="urn:microsoft.com/office/officeart/2005/8/layout/chart3"/>
    <dgm:cxn modelId="{3D2ABE52-40F8-4192-A77E-ECF94DE9F859}" type="presParOf" srcId="{0C06133F-3735-4A1A-AC08-F43DA36FF081}" destId="{6D9F6A8F-34AF-4DE0-A1C5-C0A1366E31EE}" srcOrd="7" destOrd="0" presId="urn:microsoft.com/office/officeart/2005/8/layout/chart3"/>
    <dgm:cxn modelId="{E962B28B-04CD-442D-8A06-9C985E7ACE68}" type="presParOf" srcId="{0C06133F-3735-4A1A-AC08-F43DA36FF081}" destId="{4890E0FF-18B4-4EB2-AE39-CFB6A9C13AB5}" srcOrd="8" destOrd="0" presId="urn:microsoft.com/office/officeart/2005/8/layout/chart3"/>
    <dgm:cxn modelId="{29FCA1CC-E551-4FCA-9656-12062B0D2B3D}" type="presParOf" srcId="{0C06133F-3735-4A1A-AC08-F43DA36FF081}" destId="{8423E166-65C1-4917-8FB7-805A8809CF64}" srcOrd="9" destOrd="0" presId="urn:microsoft.com/office/officeart/2005/8/layout/chart3"/>
    <dgm:cxn modelId="{CB7E80BC-D6BD-4B2A-A64E-5AA9184AC81C}" type="presParOf" srcId="{0C06133F-3735-4A1A-AC08-F43DA36FF081}" destId="{9A1A1647-EBC3-45A8-8040-0833FB6AB64A}" srcOrd="10" destOrd="0" presId="urn:microsoft.com/office/officeart/2005/8/layout/chart3"/>
    <dgm:cxn modelId="{D62FEA9A-BCA2-451B-A4E0-8E06B38638B6}" type="presParOf" srcId="{0C06133F-3735-4A1A-AC08-F43DA36FF081}" destId="{0DE2936B-001D-4DFD-92A0-368F34276774}" srcOrd="11" destOrd="0" presId="urn:microsoft.com/office/officeart/2005/8/layout/chart3"/>
    <dgm:cxn modelId="{A2DF1129-2F0D-4FC2-AA99-7F8B5C4233B7}" type="presParOf" srcId="{0C06133F-3735-4A1A-AC08-F43DA36FF081}" destId="{B1D8A634-EB44-4CBE-A92D-22D793C6DE94}" srcOrd="12" destOrd="0" presId="urn:microsoft.com/office/officeart/2005/8/layout/chart3"/>
    <dgm:cxn modelId="{26A47D4D-F55F-4499-9C17-D0AF6A96F369}" type="presParOf" srcId="{0C06133F-3735-4A1A-AC08-F43DA36FF081}" destId="{F3AA8B15-86E6-43EB-8276-2E913EA7DCE3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42CADA5-BD9F-4301-8A93-FCA07E27B84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4776D4-293D-443D-A586-393E42758AE2}">
      <dgm:prSet/>
      <dgm:spPr/>
      <dgm:t>
        <a:bodyPr/>
        <a:lstStyle/>
        <a:p>
          <a:pPr rtl="0"/>
          <a:r>
            <a:rPr lang="en-US" smtClean="0"/>
            <a:t>Uses less RAM comparatively</a:t>
          </a:r>
          <a:endParaRPr lang="en-US"/>
        </a:p>
      </dgm:t>
    </dgm:pt>
    <dgm:pt modelId="{07A13C9F-17C3-44DA-9FE4-D09DAE60C14A}" type="parTrans" cxnId="{8901952A-125F-4A29-A9FA-C2FE2A5D5889}">
      <dgm:prSet/>
      <dgm:spPr/>
      <dgm:t>
        <a:bodyPr/>
        <a:lstStyle/>
        <a:p>
          <a:endParaRPr lang="en-US"/>
        </a:p>
      </dgm:t>
    </dgm:pt>
    <dgm:pt modelId="{15EAA2EB-9798-4BDC-B9A5-7C00AC13966C}" type="sibTrans" cxnId="{8901952A-125F-4A29-A9FA-C2FE2A5D5889}">
      <dgm:prSet/>
      <dgm:spPr/>
      <dgm:t>
        <a:bodyPr/>
        <a:lstStyle/>
        <a:p>
          <a:endParaRPr lang="en-US"/>
        </a:p>
      </dgm:t>
    </dgm:pt>
    <dgm:pt modelId="{3A639E2A-20FF-4063-8D84-1C0CFAA043DA}">
      <dgm:prSet/>
      <dgm:spPr/>
      <dgm:t>
        <a:bodyPr/>
        <a:lstStyle/>
        <a:p>
          <a:pPr rtl="0"/>
          <a:r>
            <a:rPr lang="en-US" smtClean="0"/>
            <a:t>Speed is less as compared to Spark</a:t>
          </a:r>
          <a:endParaRPr lang="en-US"/>
        </a:p>
      </dgm:t>
    </dgm:pt>
    <dgm:pt modelId="{F2D60233-0535-4FC1-8AD4-AC49563599E4}" type="parTrans" cxnId="{A3CB765F-B779-4A3C-A8E4-F7ED40958666}">
      <dgm:prSet/>
      <dgm:spPr/>
      <dgm:t>
        <a:bodyPr/>
        <a:lstStyle/>
        <a:p>
          <a:endParaRPr lang="en-US"/>
        </a:p>
      </dgm:t>
    </dgm:pt>
    <dgm:pt modelId="{28DF5D00-D4C2-4400-B228-B0EE82163E53}" type="sibTrans" cxnId="{A3CB765F-B779-4A3C-A8E4-F7ED40958666}">
      <dgm:prSet/>
      <dgm:spPr/>
      <dgm:t>
        <a:bodyPr/>
        <a:lstStyle/>
        <a:p>
          <a:endParaRPr lang="en-US"/>
        </a:p>
      </dgm:t>
    </dgm:pt>
    <dgm:pt modelId="{02F15AC1-C230-4092-A608-F53F1CE14F50}">
      <dgm:prSet/>
      <dgm:spPr/>
      <dgm:t>
        <a:bodyPr/>
        <a:lstStyle/>
        <a:p>
          <a:pPr rtl="0"/>
          <a:r>
            <a:rPr lang="en-US" smtClean="0"/>
            <a:t>stores data on disk</a:t>
          </a:r>
          <a:endParaRPr lang="en-US"/>
        </a:p>
      </dgm:t>
    </dgm:pt>
    <dgm:pt modelId="{75300DE3-3CC1-4D23-80AE-DF87CA513239}" type="parTrans" cxnId="{F90E26E8-F8A9-43AD-B842-CDD3F393C055}">
      <dgm:prSet/>
      <dgm:spPr/>
      <dgm:t>
        <a:bodyPr/>
        <a:lstStyle/>
        <a:p>
          <a:endParaRPr lang="en-US"/>
        </a:p>
      </dgm:t>
    </dgm:pt>
    <dgm:pt modelId="{EDC90021-4320-4CFE-A50A-9923561481BE}" type="sibTrans" cxnId="{F90E26E8-F8A9-43AD-B842-CDD3F393C055}">
      <dgm:prSet/>
      <dgm:spPr/>
      <dgm:t>
        <a:bodyPr/>
        <a:lstStyle/>
        <a:p>
          <a:endParaRPr lang="en-US"/>
        </a:p>
      </dgm:t>
    </dgm:pt>
    <dgm:pt modelId="{BC8BA21A-9191-4D9D-9D56-F180530938A4}">
      <dgm:prSet/>
      <dgm:spPr/>
      <dgm:t>
        <a:bodyPr/>
        <a:lstStyle/>
        <a:p>
          <a:pPr rtl="0"/>
          <a:r>
            <a:rPr lang="en-US" smtClean="0"/>
            <a:t>requires a lot of time to perform these input/output operations</a:t>
          </a:r>
          <a:endParaRPr lang="en-US"/>
        </a:p>
      </dgm:t>
    </dgm:pt>
    <dgm:pt modelId="{5FA2D862-F060-44F7-9EDF-D1D9796965F8}" type="parTrans" cxnId="{B370BB33-01A5-4772-A9D5-E35FAAE44F77}">
      <dgm:prSet/>
      <dgm:spPr/>
      <dgm:t>
        <a:bodyPr/>
        <a:lstStyle/>
        <a:p>
          <a:endParaRPr lang="en-US"/>
        </a:p>
      </dgm:t>
    </dgm:pt>
    <dgm:pt modelId="{8A4A9DC9-723C-42A4-A5CD-146B90E9E595}" type="sibTrans" cxnId="{B370BB33-01A5-4772-A9D5-E35FAAE44F77}">
      <dgm:prSet/>
      <dgm:spPr/>
      <dgm:t>
        <a:bodyPr/>
        <a:lstStyle/>
        <a:p>
          <a:endParaRPr lang="en-US"/>
        </a:p>
      </dgm:t>
    </dgm:pt>
    <dgm:pt modelId="{02FE0220-BC08-4B10-B2C9-22013AD086E8}">
      <dgm:prSet/>
      <dgm:spPr/>
      <dgm:t>
        <a:bodyPr/>
        <a:lstStyle/>
        <a:p>
          <a:endParaRPr lang="en-US"/>
        </a:p>
      </dgm:t>
    </dgm:pt>
    <dgm:pt modelId="{A45C30FF-74F8-4694-A3EB-21F14F7779E0}" type="parTrans" cxnId="{973D7F89-0781-4F81-99CD-D4C6C0677147}">
      <dgm:prSet/>
      <dgm:spPr/>
      <dgm:t>
        <a:bodyPr/>
        <a:lstStyle/>
        <a:p>
          <a:endParaRPr lang="en-US"/>
        </a:p>
      </dgm:t>
    </dgm:pt>
    <dgm:pt modelId="{71F832C8-A03C-4DD4-A7DE-80F220202255}" type="sibTrans" cxnId="{973D7F89-0781-4F81-99CD-D4C6C0677147}">
      <dgm:prSet/>
      <dgm:spPr/>
      <dgm:t>
        <a:bodyPr/>
        <a:lstStyle/>
        <a:p>
          <a:endParaRPr lang="en-US"/>
        </a:p>
      </dgm:t>
    </dgm:pt>
    <dgm:pt modelId="{6874F602-580A-460E-B53C-639DD6F96080}" type="pres">
      <dgm:prSet presAssocID="{B42CADA5-BD9F-4301-8A93-FCA07E27B84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283CDE-84A4-42F1-BBF8-A720BB3B8BAB}" type="pres">
      <dgm:prSet presAssocID="{B42CADA5-BD9F-4301-8A93-FCA07E27B84D}" presName="diamond" presStyleLbl="bgShp" presStyleIdx="0" presStyleCnt="1"/>
      <dgm:spPr/>
    </dgm:pt>
    <dgm:pt modelId="{17D1FD3E-64F6-4FD8-8D53-343BF2687556}" type="pres">
      <dgm:prSet presAssocID="{B42CADA5-BD9F-4301-8A93-FCA07E27B84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F11B5-4A93-4CB3-A2F1-B96E257466C9}" type="pres">
      <dgm:prSet presAssocID="{B42CADA5-BD9F-4301-8A93-FCA07E27B84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E7AC5-7B57-47AA-A69D-C33BB234FDAB}" type="pres">
      <dgm:prSet presAssocID="{B42CADA5-BD9F-4301-8A93-FCA07E27B84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935B2-3706-478F-96AF-39AD71C15CA5}" type="pres">
      <dgm:prSet presAssocID="{B42CADA5-BD9F-4301-8A93-FCA07E27B84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6534A1-43B6-46B0-93E7-0011ED130EDF}" type="presOf" srcId="{B42CADA5-BD9F-4301-8A93-FCA07E27B84D}" destId="{6874F602-580A-460E-B53C-639DD6F96080}" srcOrd="0" destOrd="0" presId="urn:microsoft.com/office/officeart/2005/8/layout/matrix3"/>
    <dgm:cxn modelId="{8901952A-125F-4A29-A9FA-C2FE2A5D5889}" srcId="{B42CADA5-BD9F-4301-8A93-FCA07E27B84D}" destId="{F14776D4-293D-443D-A586-393E42758AE2}" srcOrd="0" destOrd="0" parTransId="{07A13C9F-17C3-44DA-9FE4-D09DAE60C14A}" sibTransId="{15EAA2EB-9798-4BDC-B9A5-7C00AC13966C}"/>
    <dgm:cxn modelId="{7ED01A9D-4724-405B-9A47-EC1C814DDE56}" type="presOf" srcId="{02F15AC1-C230-4092-A608-F53F1CE14F50}" destId="{A2BE7AC5-7B57-47AA-A69D-C33BB234FDAB}" srcOrd="0" destOrd="0" presId="urn:microsoft.com/office/officeart/2005/8/layout/matrix3"/>
    <dgm:cxn modelId="{F90E26E8-F8A9-43AD-B842-CDD3F393C055}" srcId="{B42CADA5-BD9F-4301-8A93-FCA07E27B84D}" destId="{02F15AC1-C230-4092-A608-F53F1CE14F50}" srcOrd="2" destOrd="0" parTransId="{75300DE3-3CC1-4D23-80AE-DF87CA513239}" sibTransId="{EDC90021-4320-4CFE-A50A-9923561481BE}"/>
    <dgm:cxn modelId="{A3CB765F-B779-4A3C-A8E4-F7ED40958666}" srcId="{B42CADA5-BD9F-4301-8A93-FCA07E27B84D}" destId="{3A639E2A-20FF-4063-8D84-1C0CFAA043DA}" srcOrd="1" destOrd="0" parTransId="{F2D60233-0535-4FC1-8AD4-AC49563599E4}" sibTransId="{28DF5D00-D4C2-4400-B228-B0EE82163E53}"/>
    <dgm:cxn modelId="{C57C6BCF-F96A-42C3-A2F6-EE5B89AF1B9F}" type="presOf" srcId="{F14776D4-293D-443D-A586-393E42758AE2}" destId="{17D1FD3E-64F6-4FD8-8D53-343BF2687556}" srcOrd="0" destOrd="0" presId="urn:microsoft.com/office/officeart/2005/8/layout/matrix3"/>
    <dgm:cxn modelId="{B370BB33-01A5-4772-A9D5-E35FAAE44F77}" srcId="{B42CADA5-BD9F-4301-8A93-FCA07E27B84D}" destId="{BC8BA21A-9191-4D9D-9D56-F180530938A4}" srcOrd="3" destOrd="0" parTransId="{5FA2D862-F060-44F7-9EDF-D1D9796965F8}" sibTransId="{8A4A9DC9-723C-42A4-A5CD-146B90E9E595}"/>
    <dgm:cxn modelId="{973D7F89-0781-4F81-99CD-D4C6C0677147}" srcId="{B42CADA5-BD9F-4301-8A93-FCA07E27B84D}" destId="{02FE0220-BC08-4B10-B2C9-22013AD086E8}" srcOrd="4" destOrd="0" parTransId="{A45C30FF-74F8-4694-A3EB-21F14F7779E0}" sibTransId="{71F832C8-A03C-4DD4-A7DE-80F220202255}"/>
    <dgm:cxn modelId="{41F1FEAA-E8EA-4130-9BDC-9B08BEF42A41}" type="presOf" srcId="{BC8BA21A-9191-4D9D-9D56-F180530938A4}" destId="{EDC935B2-3706-478F-96AF-39AD71C15CA5}" srcOrd="0" destOrd="0" presId="urn:microsoft.com/office/officeart/2005/8/layout/matrix3"/>
    <dgm:cxn modelId="{D6225ECD-AF8B-4B08-AB19-95F9855B17DD}" type="presOf" srcId="{3A639E2A-20FF-4063-8D84-1C0CFAA043DA}" destId="{03AF11B5-4A93-4CB3-A2F1-B96E257466C9}" srcOrd="0" destOrd="0" presId="urn:microsoft.com/office/officeart/2005/8/layout/matrix3"/>
    <dgm:cxn modelId="{432A54E4-B20F-4506-B15D-1E27D1BE57B4}" type="presParOf" srcId="{6874F602-580A-460E-B53C-639DD6F96080}" destId="{D5283CDE-84A4-42F1-BBF8-A720BB3B8BAB}" srcOrd="0" destOrd="0" presId="urn:microsoft.com/office/officeart/2005/8/layout/matrix3"/>
    <dgm:cxn modelId="{299DFA81-1D36-4F76-8A8E-84DE0C1DBA72}" type="presParOf" srcId="{6874F602-580A-460E-B53C-639DD6F96080}" destId="{17D1FD3E-64F6-4FD8-8D53-343BF2687556}" srcOrd="1" destOrd="0" presId="urn:microsoft.com/office/officeart/2005/8/layout/matrix3"/>
    <dgm:cxn modelId="{AB29253D-FB5B-4374-A9D1-DCE7D51221C0}" type="presParOf" srcId="{6874F602-580A-460E-B53C-639DD6F96080}" destId="{03AF11B5-4A93-4CB3-A2F1-B96E257466C9}" srcOrd="2" destOrd="0" presId="urn:microsoft.com/office/officeart/2005/8/layout/matrix3"/>
    <dgm:cxn modelId="{5270296D-5C4D-4C8E-918E-6FF1D5082109}" type="presParOf" srcId="{6874F602-580A-460E-B53C-639DD6F96080}" destId="{A2BE7AC5-7B57-47AA-A69D-C33BB234FDAB}" srcOrd="3" destOrd="0" presId="urn:microsoft.com/office/officeart/2005/8/layout/matrix3"/>
    <dgm:cxn modelId="{C6989535-8C44-46EF-B8B8-00D06E9335D9}" type="presParOf" srcId="{6874F602-580A-460E-B53C-639DD6F96080}" destId="{EDC935B2-3706-478F-96AF-39AD71C15CA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9E36D44-6BE5-4C49-A973-66AD31D5C17C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EAD71C-4B6F-429B-A690-CDCBEC2E47C2}">
      <dgm:prSet/>
      <dgm:spPr/>
      <dgm:t>
        <a:bodyPr/>
        <a:lstStyle/>
        <a:p>
          <a:pPr rtl="0"/>
          <a:r>
            <a:rPr lang="en-US" smtClean="0"/>
            <a:t>Oracle’s big data platform</a:t>
          </a:r>
          <a:endParaRPr lang="en-US"/>
        </a:p>
      </dgm:t>
    </dgm:pt>
    <dgm:pt modelId="{0DA9EB0A-2AF2-4D3D-B30C-B8258E0A5FC5}" type="parTrans" cxnId="{84F12B95-38C7-44B7-B0EE-C64A397FA340}">
      <dgm:prSet/>
      <dgm:spPr/>
      <dgm:t>
        <a:bodyPr/>
        <a:lstStyle/>
        <a:p>
          <a:endParaRPr lang="en-US"/>
        </a:p>
      </dgm:t>
    </dgm:pt>
    <dgm:pt modelId="{5A426EFE-9355-4C2A-8941-C92EF23DDC6F}" type="sibTrans" cxnId="{84F12B95-38C7-44B7-B0EE-C64A397FA340}">
      <dgm:prSet/>
      <dgm:spPr/>
      <dgm:t>
        <a:bodyPr/>
        <a:lstStyle/>
        <a:p>
          <a:endParaRPr lang="en-US"/>
        </a:p>
      </dgm:t>
    </dgm:pt>
    <dgm:pt modelId="{9EC26E76-8C71-4F7E-A424-EC2E5B6A7FB2}">
      <dgm:prSet/>
      <dgm:spPr/>
      <dgm:t>
        <a:bodyPr/>
        <a:lstStyle/>
        <a:p>
          <a:pPr rtl="0"/>
          <a:r>
            <a:rPr lang="en-US" smtClean="0"/>
            <a:t>acquire, organize, and analyze large data workloads from diverse sources</a:t>
          </a:r>
          <a:endParaRPr lang="en-US"/>
        </a:p>
      </dgm:t>
    </dgm:pt>
    <dgm:pt modelId="{200172A9-D8A1-42A2-B5BD-9051E6DDFA42}" type="parTrans" cxnId="{20020807-4795-4D49-96FB-FA0AE871B536}">
      <dgm:prSet/>
      <dgm:spPr/>
      <dgm:t>
        <a:bodyPr/>
        <a:lstStyle/>
        <a:p>
          <a:endParaRPr lang="en-US"/>
        </a:p>
      </dgm:t>
    </dgm:pt>
    <dgm:pt modelId="{4E5A29B3-0265-418A-AD64-491C959C1A50}" type="sibTrans" cxnId="{20020807-4795-4D49-96FB-FA0AE871B536}">
      <dgm:prSet/>
      <dgm:spPr/>
      <dgm:t>
        <a:bodyPr/>
        <a:lstStyle/>
        <a:p>
          <a:endParaRPr lang="en-US"/>
        </a:p>
      </dgm:t>
    </dgm:pt>
    <dgm:pt modelId="{F4C561F6-5678-4802-A46E-4425A6964C6A}">
      <dgm:prSet/>
      <dgm:spPr/>
      <dgm:t>
        <a:bodyPr/>
        <a:lstStyle/>
        <a:p>
          <a:pPr rtl="0"/>
          <a:r>
            <a:rPr lang="en-US" smtClean="0"/>
            <a:t>high-end analytics.</a:t>
          </a:r>
          <a:endParaRPr lang="en-US"/>
        </a:p>
      </dgm:t>
    </dgm:pt>
    <dgm:pt modelId="{D14F623B-6598-44B6-889E-085E15666F69}" type="parTrans" cxnId="{A96BE684-0369-4EDF-B429-E302E7D5F4F2}">
      <dgm:prSet/>
      <dgm:spPr/>
      <dgm:t>
        <a:bodyPr/>
        <a:lstStyle/>
        <a:p>
          <a:endParaRPr lang="en-US"/>
        </a:p>
      </dgm:t>
    </dgm:pt>
    <dgm:pt modelId="{57E8B062-A4B7-4BDF-9D70-B45F589BC4EA}" type="sibTrans" cxnId="{A96BE684-0369-4EDF-B429-E302E7D5F4F2}">
      <dgm:prSet/>
      <dgm:spPr/>
      <dgm:t>
        <a:bodyPr/>
        <a:lstStyle/>
        <a:p>
          <a:endParaRPr lang="en-US"/>
        </a:p>
      </dgm:t>
    </dgm:pt>
    <dgm:pt modelId="{9564EBB7-D5B7-4858-87C4-18D4F2674D87}">
      <dgm:prSet/>
      <dgm:spPr/>
      <dgm:t>
        <a:bodyPr/>
        <a:lstStyle/>
        <a:p>
          <a:pPr rtl="0"/>
          <a:r>
            <a:rPr lang="en-US" smtClean="0"/>
            <a:t>leverage open source tools such as Hadoop, Spark, and NoSQL, </a:t>
          </a:r>
          <a:endParaRPr lang="en-US"/>
        </a:p>
      </dgm:t>
    </dgm:pt>
    <dgm:pt modelId="{AAB25A23-43EE-4C1A-8CDA-0C7EF16D3068}" type="parTrans" cxnId="{2A7917F4-B717-42B0-B882-C1FB528BE311}">
      <dgm:prSet/>
      <dgm:spPr/>
      <dgm:t>
        <a:bodyPr/>
        <a:lstStyle/>
        <a:p>
          <a:endParaRPr lang="en-US"/>
        </a:p>
      </dgm:t>
    </dgm:pt>
    <dgm:pt modelId="{09DEE9FB-0BE7-4208-8B4F-2E8AAFC2F7FA}" type="sibTrans" cxnId="{2A7917F4-B717-42B0-B882-C1FB528BE311}">
      <dgm:prSet/>
      <dgm:spPr/>
      <dgm:t>
        <a:bodyPr/>
        <a:lstStyle/>
        <a:p>
          <a:endParaRPr lang="en-US"/>
        </a:p>
      </dgm:t>
    </dgm:pt>
    <dgm:pt modelId="{6BA933E2-557A-42D7-B488-B82F84250934}">
      <dgm:prSet/>
      <dgm:spPr/>
      <dgm:t>
        <a:bodyPr/>
        <a:lstStyle/>
        <a:p>
          <a:pPr rtl="0"/>
          <a:endParaRPr lang="en-US" dirty="0"/>
        </a:p>
      </dgm:t>
    </dgm:pt>
    <dgm:pt modelId="{41FC4B87-6C49-4EA5-994A-18873A4E2453}" type="parTrans" cxnId="{58D5482B-E7C5-4F19-A4B6-C69F8A653500}">
      <dgm:prSet/>
      <dgm:spPr/>
      <dgm:t>
        <a:bodyPr/>
        <a:lstStyle/>
        <a:p>
          <a:endParaRPr lang="en-US"/>
        </a:p>
      </dgm:t>
    </dgm:pt>
    <dgm:pt modelId="{4C6BB37F-2EAE-479B-9EA0-83F8B8A1714A}" type="sibTrans" cxnId="{58D5482B-E7C5-4F19-A4B6-C69F8A653500}">
      <dgm:prSet/>
      <dgm:spPr/>
      <dgm:t>
        <a:bodyPr/>
        <a:lstStyle/>
        <a:p>
          <a:endParaRPr lang="en-US"/>
        </a:p>
      </dgm:t>
    </dgm:pt>
    <dgm:pt modelId="{ABB32767-CA09-452B-A34A-E451D9B5F69B}">
      <dgm:prSet/>
      <dgm:spPr/>
      <dgm:t>
        <a:bodyPr/>
        <a:lstStyle/>
        <a:p>
          <a:endParaRPr lang="en-US"/>
        </a:p>
      </dgm:t>
    </dgm:pt>
    <dgm:pt modelId="{34A79034-492A-4600-B742-960D2E9B6867}" type="parTrans" cxnId="{16D777F1-C7D8-4C79-8AC6-ACE49376EF60}">
      <dgm:prSet/>
      <dgm:spPr/>
      <dgm:t>
        <a:bodyPr/>
        <a:lstStyle/>
        <a:p>
          <a:endParaRPr lang="en-US"/>
        </a:p>
      </dgm:t>
    </dgm:pt>
    <dgm:pt modelId="{F26ACD91-E313-46E9-B280-B9487FE9E911}" type="sibTrans" cxnId="{16D777F1-C7D8-4C79-8AC6-ACE49376EF60}">
      <dgm:prSet/>
      <dgm:spPr/>
      <dgm:t>
        <a:bodyPr/>
        <a:lstStyle/>
        <a:p>
          <a:endParaRPr lang="en-US"/>
        </a:p>
      </dgm:t>
    </dgm:pt>
    <dgm:pt modelId="{9DB26683-4133-408C-A2B1-603ADA197498}">
      <dgm:prSet/>
      <dgm:spPr/>
      <dgm:t>
        <a:bodyPr/>
        <a:lstStyle/>
        <a:p>
          <a:pPr rtl="0"/>
          <a:r>
            <a:rPr lang="en-US" smtClean="0"/>
            <a:t>run big data workloads in Qlik, Tableau, SAS, and other analytic environments</a:t>
          </a:r>
          <a:endParaRPr lang="en-US"/>
        </a:p>
      </dgm:t>
    </dgm:pt>
    <dgm:pt modelId="{0E3D2012-D1A6-46F6-8D36-23C337BCECA2}" type="parTrans" cxnId="{3E0125CB-51D6-4CBB-8092-0187F859F199}">
      <dgm:prSet/>
      <dgm:spPr/>
      <dgm:t>
        <a:bodyPr/>
        <a:lstStyle/>
        <a:p>
          <a:endParaRPr lang="en-US"/>
        </a:p>
      </dgm:t>
    </dgm:pt>
    <dgm:pt modelId="{8321FDE2-7D31-46B3-AE63-05E3BB9C0665}" type="sibTrans" cxnId="{3E0125CB-51D6-4CBB-8092-0187F859F199}">
      <dgm:prSet/>
      <dgm:spPr/>
      <dgm:t>
        <a:bodyPr/>
        <a:lstStyle/>
        <a:p>
          <a:endParaRPr lang="en-US"/>
        </a:p>
      </dgm:t>
    </dgm:pt>
    <dgm:pt modelId="{D6CEE462-E90F-4D7A-A285-9C0EF1A14975}" type="pres">
      <dgm:prSet presAssocID="{A9E36D44-6BE5-4C49-A973-66AD31D5C17C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07C4B7-F742-4566-B64C-3952FA1BA499}" type="pres">
      <dgm:prSet presAssocID="{A9E36D44-6BE5-4C49-A973-66AD31D5C17C}" presName="triangle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467F0-629B-44DB-B374-66AB7BB302F8}" type="pres">
      <dgm:prSet presAssocID="{A9E36D44-6BE5-4C49-A973-66AD31D5C17C}" presName="triangle2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1BBDD-1F9D-43C6-BA5E-EC1E5BBEF101}" type="pres">
      <dgm:prSet presAssocID="{A9E36D44-6BE5-4C49-A973-66AD31D5C17C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FB856-D62F-463F-8704-117B71CF0EF6}" type="pres">
      <dgm:prSet presAssocID="{A9E36D44-6BE5-4C49-A973-66AD31D5C17C}" presName="triangle4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0D542-045C-4FD9-BFAD-418093037E6E}" type="pres">
      <dgm:prSet presAssocID="{A9E36D44-6BE5-4C49-A973-66AD31D5C17C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B67FF-7AE7-4827-AA92-00EB19955210}" type="pres">
      <dgm:prSet presAssocID="{A9E36D44-6BE5-4C49-A973-66AD31D5C17C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572BA-4A76-47CE-815D-B3F23201A537}" type="pres">
      <dgm:prSet presAssocID="{A9E36D44-6BE5-4C49-A973-66AD31D5C17C}" presName="triangle7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D7B64-B1F1-4A46-BD64-EB6FC16551EE}" type="pres">
      <dgm:prSet presAssocID="{A9E36D44-6BE5-4C49-A973-66AD31D5C17C}" presName="triangle8" presStyleLbl="node1" presStyleIdx="7" presStyleCnt="9">
        <dgm:presLayoutVars>
          <dgm:bulletEnabled val="1"/>
        </dgm:presLayoutVars>
      </dgm:prSet>
      <dgm:spPr/>
    </dgm:pt>
    <dgm:pt modelId="{EDC87365-87D6-45AA-B400-50A2CB54BA3B}" type="pres">
      <dgm:prSet presAssocID="{A9E36D44-6BE5-4C49-A973-66AD31D5C17C}" presName="triangle9" presStyleLbl="node1" presStyleIdx="8" presStyleCnt="9">
        <dgm:presLayoutVars>
          <dgm:bulletEnabled val="1"/>
        </dgm:presLayoutVars>
      </dgm:prSet>
      <dgm:spPr/>
    </dgm:pt>
  </dgm:ptLst>
  <dgm:cxnLst>
    <dgm:cxn modelId="{9823175A-14D8-41FC-9B1D-F9873DED7348}" type="presOf" srcId="{9DB26683-4133-408C-A2B1-603ADA197498}" destId="{D5B572BA-4A76-47CE-815D-B3F23201A537}" srcOrd="0" destOrd="0" presId="urn:microsoft.com/office/officeart/2005/8/layout/pyramid4"/>
    <dgm:cxn modelId="{B6359E62-7A52-4B87-8986-D0BB08D1438C}" type="presOf" srcId="{9EC26E76-8C71-4F7E-A424-EC2E5B6A7FB2}" destId="{321467F0-629B-44DB-B374-66AB7BB302F8}" srcOrd="0" destOrd="0" presId="urn:microsoft.com/office/officeart/2005/8/layout/pyramid4"/>
    <dgm:cxn modelId="{20020807-4795-4D49-96FB-FA0AE871B536}" srcId="{A9E36D44-6BE5-4C49-A973-66AD31D5C17C}" destId="{9EC26E76-8C71-4F7E-A424-EC2E5B6A7FB2}" srcOrd="1" destOrd="0" parTransId="{200172A9-D8A1-42A2-B5BD-9051E6DDFA42}" sibTransId="{4E5A29B3-0265-418A-AD64-491C959C1A50}"/>
    <dgm:cxn modelId="{2A7917F4-B717-42B0-B882-C1FB528BE311}" srcId="{A9E36D44-6BE5-4C49-A973-66AD31D5C17C}" destId="{9564EBB7-D5B7-4858-87C4-18D4F2674D87}" srcOrd="3" destOrd="0" parTransId="{AAB25A23-43EE-4C1A-8CDA-0C7EF16D3068}" sibTransId="{09DEE9FB-0BE7-4208-8B4F-2E8AAFC2F7FA}"/>
    <dgm:cxn modelId="{A94D6AE3-D63F-4925-9C0E-9C264B1DDBE5}" type="presOf" srcId="{6BA933E2-557A-42D7-B488-B82F84250934}" destId="{F360D542-045C-4FD9-BFAD-418093037E6E}" srcOrd="0" destOrd="0" presId="urn:microsoft.com/office/officeart/2005/8/layout/pyramid4"/>
    <dgm:cxn modelId="{37143D63-65A4-429E-B150-9415ECD7AC25}" type="presOf" srcId="{ABB32767-CA09-452B-A34A-E451D9B5F69B}" destId="{A15B67FF-7AE7-4827-AA92-00EB19955210}" srcOrd="0" destOrd="0" presId="urn:microsoft.com/office/officeart/2005/8/layout/pyramid4"/>
    <dgm:cxn modelId="{58D5482B-E7C5-4F19-A4B6-C69F8A653500}" srcId="{A9E36D44-6BE5-4C49-A973-66AD31D5C17C}" destId="{6BA933E2-557A-42D7-B488-B82F84250934}" srcOrd="4" destOrd="0" parTransId="{41FC4B87-6C49-4EA5-994A-18873A4E2453}" sibTransId="{4C6BB37F-2EAE-479B-9EA0-83F8B8A1714A}"/>
    <dgm:cxn modelId="{0A6E4C8E-F76C-47F5-A6DE-8035E4214F36}" type="presOf" srcId="{9564EBB7-D5B7-4858-87C4-18D4F2674D87}" destId="{6FEFB856-D62F-463F-8704-117B71CF0EF6}" srcOrd="0" destOrd="0" presId="urn:microsoft.com/office/officeart/2005/8/layout/pyramid4"/>
    <dgm:cxn modelId="{84F12B95-38C7-44B7-B0EE-C64A397FA340}" srcId="{A9E36D44-6BE5-4C49-A973-66AD31D5C17C}" destId="{FCEAD71C-4B6F-429B-A690-CDCBEC2E47C2}" srcOrd="0" destOrd="0" parTransId="{0DA9EB0A-2AF2-4D3D-B30C-B8258E0A5FC5}" sibTransId="{5A426EFE-9355-4C2A-8941-C92EF23DDC6F}"/>
    <dgm:cxn modelId="{1DEC25ED-0058-471E-A966-1E6BAE30B053}" type="presOf" srcId="{A9E36D44-6BE5-4C49-A973-66AD31D5C17C}" destId="{D6CEE462-E90F-4D7A-A285-9C0EF1A14975}" srcOrd="0" destOrd="0" presId="urn:microsoft.com/office/officeart/2005/8/layout/pyramid4"/>
    <dgm:cxn modelId="{3E0125CB-51D6-4CBB-8092-0187F859F199}" srcId="{A9E36D44-6BE5-4C49-A973-66AD31D5C17C}" destId="{9DB26683-4133-408C-A2B1-603ADA197498}" srcOrd="6" destOrd="0" parTransId="{0E3D2012-D1A6-46F6-8D36-23C337BCECA2}" sibTransId="{8321FDE2-7D31-46B3-AE63-05E3BB9C0665}"/>
    <dgm:cxn modelId="{05374F62-05BD-4FA0-A689-7991B119BD21}" type="presOf" srcId="{FCEAD71C-4B6F-429B-A690-CDCBEC2E47C2}" destId="{4307C4B7-F742-4566-B64C-3952FA1BA499}" srcOrd="0" destOrd="0" presId="urn:microsoft.com/office/officeart/2005/8/layout/pyramid4"/>
    <dgm:cxn modelId="{49B34B37-3BBB-486D-A6C9-1984CBE5AF42}" type="presOf" srcId="{F4C561F6-5678-4802-A46E-4425A6964C6A}" destId="{0091BBDD-1F9D-43C6-BA5E-EC1E5BBEF101}" srcOrd="0" destOrd="0" presId="urn:microsoft.com/office/officeart/2005/8/layout/pyramid4"/>
    <dgm:cxn modelId="{A96BE684-0369-4EDF-B429-E302E7D5F4F2}" srcId="{A9E36D44-6BE5-4C49-A973-66AD31D5C17C}" destId="{F4C561F6-5678-4802-A46E-4425A6964C6A}" srcOrd="2" destOrd="0" parTransId="{D14F623B-6598-44B6-889E-085E15666F69}" sibTransId="{57E8B062-A4B7-4BDF-9D70-B45F589BC4EA}"/>
    <dgm:cxn modelId="{16D777F1-C7D8-4C79-8AC6-ACE49376EF60}" srcId="{A9E36D44-6BE5-4C49-A973-66AD31D5C17C}" destId="{ABB32767-CA09-452B-A34A-E451D9B5F69B}" srcOrd="5" destOrd="0" parTransId="{34A79034-492A-4600-B742-960D2E9B6867}" sibTransId="{F26ACD91-E313-46E9-B280-B9487FE9E911}"/>
    <dgm:cxn modelId="{2E2DFD2B-B945-4729-8856-FA14EBB7110D}" type="presParOf" srcId="{D6CEE462-E90F-4D7A-A285-9C0EF1A14975}" destId="{4307C4B7-F742-4566-B64C-3952FA1BA499}" srcOrd="0" destOrd="0" presId="urn:microsoft.com/office/officeart/2005/8/layout/pyramid4"/>
    <dgm:cxn modelId="{9B8EBE62-F066-4F5A-9A54-3626B39AF295}" type="presParOf" srcId="{D6CEE462-E90F-4D7A-A285-9C0EF1A14975}" destId="{321467F0-629B-44DB-B374-66AB7BB302F8}" srcOrd="1" destOrd="0" presId="urn:microsoft.com/office/officeart/2005/8/layout/pyramid4"/>
    <dgm:cxn modelId="{B14AAA0C-3FC9-404F-9CE5-8C45A9C27A31}" type="presParOf" srcId="{D6CEE462-E90F-4D7A-A285-9C0EF1A14975}" destId="{0091BBDD-1F9D-43C6-BA5E-EC1E5BBEF101}" srcOrd="2" destOrd="0" presId="urn:microsoft.com/office/officeart/2005/8/layout/pyramid4"/>
    <dgm:cxn modelId="{0653AA36-A322-4B4B-9386-07DB3838F89A}" type="presParOf" srcId="{D6CEE462-E90F-4D7A-A285-9C0EF1A14975}" destId="{6FEFB856-D62F-463F-8704-117B71CF0EF6}" srcOrd="3" destOrd="0" presId="urn:microsoft.com/office/officeart/2005/8/layout/pyramid4"/>
    <dgm:cxn modelId="{BAE163B1-F273-4299-A139-9A13E2FBE2AA}" type="presParOf" srcId="{D6CEE462-E90F-4D7A-A285-9C0EF1A14975}" destId="{F360D542-045C-4FD9-BFAD-418093037E6E}" srcOrd="4" destOrd="0" presId="urn:microsoft.com/office/officeart/2005/8/layout/pyramid4"/>
    <dgm:cxn modelId="{B1264820-C9CB-4F4F-8797-6D8BC0079263}" type="presParOf" srcId="{D6CEE462-E90F-4D7A-A285-9C0EF1A14975}" destId="{A15B67FF-7AE7-4827-AA92-00EB19955210}" srcOrd="5" destOrd="0" presId="urn:microsoft.com/office/officeart/2005/8/layout/pyramid4"/>
    <dgm:cxn modelId="{31462180-6F63-46B7-96DB-0B1C6742A9C2}" type="presParOf" srcId="{D6CEE462-E90F-4D7A-A285-9C0EF1A14975}" destId="{D5B572BA-4A76-47CE-815D-B3F23201A537}" srcOrd="6" destOrd="0" presId="urn:microsoft.com/office/officeart/2005/8/layout/pyramid4"/>
    <dgm:cxn modelId="{C5EE63F2-C186-464F-82E4-26B74A9AAA78}" type="presParOf" srcId="{D6CEE462-E90F-4D7A-A285-9C0EF1A14975}" destId="{FA0D7B64-B1F1-4A46-BD64-EB6FC16551EE}" srcOrd="7" destOrd="0" presId="urn:microsoft.com/office/officeart/2005/8/layout/pyramid4"/>
    <dgm:cxn modelId="{881E0158-4E43-4F18-A69F-10F145D65065}" type="presParOf" srcId="{D6CEE462-E90F-4D7A-A285-9C0EF1A14975}" destId="{EDC87365-87D6-45AA-B400-50A2CB54BA3B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C0E58-B26F-4E77-A9A0-29378BBB4D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8F75ED-4AF7-4260-95C9-E9218296B5BC}">
      <dgm:prSet/>
      <dgm:spPr/>
      <dgm:t>
        <a:bodyPr/>
        <a:lstStyle/>
        <a:p>
          <a:pPr rtl="0"/>
          <a:r>
            <a:rPr lang="en-US" smtClean="0"/>
            <a:t>Relational data from ERP used within organization.</a:t>
          </a:r>
          <a:endParaRPr lang="en-US"/>
        </a:p>
      </dgm:t>
    </dgm:pt>
    <dgm:pt modelId="{F3677B37-635B-4FBC-B6D7-77B467FE080B}" type="parTrans" cxnId="{269CD941-D7D8-4876-AC8D-56F8E5599000}">
      <dgm:prSet/>
      <dgm:spPr/>
      <dgm:t>
        <a:bodyPr/>
        <a:lstStyle/>
        <a:p>
          <a:endParaRPr lang="en-US"/>
        </a:p>
      </dgm:t>
    </dgm:pt>
    <dgm:pt modelId="{15DD0C97-277A-46D4-9CC4-EB16A1EB07DC}" type="sibTrans" cxnId="{269CD941-D7D8-4876-AC8D-56F8E5599000}">
      <dgm:prSet/>
      <dgm:spPr/>
      <dgm:t>
        <a:bodyPr/>
        <a:lstStyle/>
        <a:p>
          <a:endParaRPr lang="en-US"/>
        </a:p>
      </dgm:t>
    </dgm:pt>
    <dgm:pt modelId="{58B4E962-BA88-40C9-9963-3491D9CB56BA}">
      <dgm:prSet/>
      <dgm:spPr/>
      <dgm:t>
        <a:bodyPr/>
        <a:lstStyle/>
        <a:p>
          <a:pPr rtl="0"/>
          <a:r>
            <a:rPr lang="en-US" smtClean="0"/>
            <a:t>Rate of data generation has increased.</a:t>
          </a:r>
          <a:endParaRPr lang="en-US"/>
        </a:p>
      </dgm:t>
    </dgm:pt>
    <dgm:pt modelId="{F61645D9-28CA-499C-AECD-E8A7CF9E799A}" type="parTrans" cxnId="{82B16F96-8AB5-44B1-B8CF-57D105933089}">
      <dgm:prSet/>
      <dgm:spPr/>
      <dgm:t>
        <a:bodyPr/>
        <a:lstStyle/>
        <a:p>
          <a:endParaRPr lang="en-US"/>
        </a:p>
      </dgm:t>
    </dgm:pt>
    <dgm:pt modelId="{4EDF9614-537B-4161-8F56-386205F876AD}" type="sibTrans" cxnId="{82B16F96-8AB5-44B1-B8CF-57D105933089}">
      <dgm:prSet/>
      <dgm:spPr/>
      <dgm:t>
        <a:bodyPr/>
        <a:lstStyle/>
        <a:p>
          <a:endParaRPr lang="en-US"/>
        </a:p>
      </dgm:t>
    </dgm:pt>
    <dgm:pt modelId="{E2FE6F75-C662-475D-B0D2-AC97BF7B234D}">
      <dgm:prSet/>
      <dgm:spPr/>
      <dgm:t>
        <a:bodyPr/>
        <a:lstStyle/>
        <a:p>
          <a:pPr rtl="0"/>
          <a:r>
            <a:rPr lang="en-US" smtClean="0"/>
            <a:t>Increased use of data intensive technologies.</a:t>
          </a:r>
          <a:endParaRPr lang="en-US"/>
        </a:p>
      </dgm:t>
    </dgm:pt>
    <dgm:pt modelId="{170D22D8-EB9F-4C9C-8445-07849FA72A48}" type="parTrans" cxnId="{86689B6A-2A00-46CC-B8F3-A09389E44301}">
      <dgm:prSet/>
      <dgm:spPr/>
      <dgm:t>
        <a:bodyPr/>
        <a:lstStyle/>
        <a:p>
          <a:endParaRPr lang="en-US"/>
        </a:p>
      </dgm:t>
    </dgm:pt>
    <dgm:pt modelId="{E078205C-3676-461F-8238-BF4F46897592}" type="sibTrans" cxnId="{86689B6A-2A00-46CC-B8F3-A09389E44301}">
      <dgm:prSet/>
      <dgm:spPr/>
      <dgm:t>
        <a:bodyPr/>
        <a:lstStyle/>
        <a:p>
          <a:endParaRPr lang="en-US"/>
        </a:p>
      </dgm:t>
    </dgm:pt>
    <dgm:pt modelId="{C7507660-27FE-4790-AD58-476E541952F4}">
      <dgm:prSet/>
      <dgm:spPr/>
      <dgm:t>
        <a:bodyPr/>
        <a:lstStyle/>
        <a:p>
          <a:pPr rtl="0"/>
          <a:r>
            <a:rPr lang="en-US" smtClean="0"/>
            <a:t>Product reviews, social comments, public announcements, news</a:t>
          </a:r>
          <a:endParaRPr lang="en-US"/>
        </a:p>
      </dgm:t>
    </dgm:pt>
    <dgm:pt modelId="{A5DDF8D9-CC65-48F4-830A-ABC4CD039B91}" type="parTrans" cxnId="{A94ED21A-5116-47B8-8128-EF58FAF0946D}">
      <dgm:prSet/>
      <dgm:spPr/>
      <dgm:t>
        <a:bodyPr/>
        <a:lstStyle/>
        <a:p>
          <a:endParaRPr lang="en-US"/>
        </a:p>
      </dgm:t>
    </dgm:pt>
    <dgm:pt modelId="{CC900384-9775-4E60-89DB-69D15976D596}" type="sibTrans" cxnId="{A94ED21A-5116-47B8-8128-EF58FAF0946D}">
      <dgm:prSet/>
      <dgm:spPr/>
      <dgm:t>
        <a:bodyPr/>
        <a:lstStyle/>
        <a:p>
          <a:endParaRPr lang="en-US"/>
        </a:p>
      </dgm:t>
    </dgm:pt>
    <dgm:pt modelId="{295DF0B4-C19E-467E-B4DE-22B83E5E92E1}" type="pres">
      <dgm:prSet presAssocID="{9B3C0E58-B26F-4E77-A9A0-29378BBB4D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A5E4AF9-619D-47D4-984C-5ED7EA339355}" type="pres">
      <dgm:prSet presAssocID="{9B3C0E58-B26F-4E77-A9A0-29378BBB4D34}" presName="Name1" presStyleCnt="0"/>
      <dgm:spPr/>
    </dgm:pt>
    <dgm:pt modelId="{068AC9AE-59B4-46F9-AC53-551BE1D9B761}" type="pres">
      <dgm:prSet presAssocID="{9B3C0E58-B26F-4E77-A9A0-29378BBB4D34}" presName="cycle" presStyleCnt="0"/>
      <dgm:spPr/>
    </dgm:pt>
    <dgm:pt modelId="{AC9BCF6D-16B5-4771-88E0-63ABF3BDCB2C}" type="pres">
      <dgm:prSet presAssocID="{9B3C0E58-B26F-4E77-A9A0-29378BBB4D34}" presName="srcNode" presStyleLbl="node1" presStyleIdx="0" presStyleCnt="4"/>
      <dgm:spPr/>
    </dgm:pt>
    <dgm:pt modelId="{EF8F8E21-38EF-4DBA-8100-8A0729D8C2FC}" type="pres">
      <dgm:prSet presAssocID="{9B3C0E58-B26F-4E77-A9A0-29378BBB4D34}" presName="conn" presStyleLbl="parChTrans1D2" presStyleIdx="0" presStyleCnt="1"/>
      <dgm:spPr/>
      <dgm:t>
        <a:bodyPr/>
        <a:lstStyle/>
        <a:p>
          <a:endParaRPr lang="en-US"/>
        </a:p>
      </dgm:t>
    </dgm:pt>
    <dgm:pt modelId="{7E45BCBE-75CD-4B35-ADE5-BBD0BDBC24F6}" type="pres">
      <dgm:prSet presAssocID="{9B3C0E58-B26F-4E77-A9A0-29378BBB4D34}" presName="extraNode" presStyleLbl="node1" presStyleIdx="0" presStyleCnt="4"/>
      <dgm:spPr/>
    </dgm:pt>
    <dgm:pt modelId="{B4D1E27A-33D7-40D2-BB88-FFC1F8CC2590}" type="pres">
      <dgm:prSet presAssocID="{9B3C0E58-B26F-4E77-A9A0-29378BBB4D34}" presName="dstNode" presStyleLbl="node1" presStyleIdx="0" presStyleCnt="4"/>
      <dgm:spPr/>
    </dgm:pt>
    <dgm:pt modelId="{723BEDFB-95BE-42E9-9977-2EE74299A751}" type="pres">
      <dgm:prSet presAssocID="{798F75ED-4AF7-4260-95C9-E9218296B5B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D7F38-3EAF-4FF9-B923-22D17688DB23}" type="pres">
      <dgm:prSet presAssocID="{798F75ED-4AF7-4260-95C9-E9218296B5BC}" presName="accent_1" presStyleCnt="0"/>
      <dgm:spPr/>
    </dgm:pt>
    <dgm:pt modelId="{949F989D-FBFF-4BD0-99C3-24C01A240356}" type="pres">
      <dgm:prSet presAssocID="{798F75ED-4AF7-4260-95C9-E9218296B5BC}" presName="accentRepeatNode" presStyleLbl="solidFgAcc1" presStyleIdx="0" presStyleCnt="4"/>
      <dgm:spPr/>
    </dgm:pt>
    <dgm:pt modelId="{5623688D-6761-4E6F-B16E-ED62474FF543}" type="pres">
      <dgm:prSet presAssocID="{58B4E962-BA88-40C9-9963-3491D9CB56B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A9F12-3912-487C-B713-20966AB06F26}" type="pres">
      <dgm:prSet presAssocID="{58B4E962-BA88-40C9-9963-3491D9CB56BA}" presName="accent_2" presStyleCnt="0"/>
      <dgm:spPr/>
    </dgm:pt>
    <dgm:pt modelId="{A74EE979-FE48-43E7-BF6D-C60F134C60B8}" type="pres">
      <dgm:prSet presAssocID="{58B4E962-BA88-40C9-9963-3491D9CB56BA}" presName="accentRepeatNode" presStyleLbl="solidFgAcc1" presStyleIdx="1" presStyleCnt="4"/>
      <dgm:spPr/>
    </dgm:pt>
    <dgm:pt modelId="{B64914EA-5F9D-4B90-854C-2BB3661A53F8}" type="pres">
      <dgm:prSet presAssocID="{E2FE6F75-C662-475D-B0D2-AC97BF7B234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8B822-8B59-4CE1-BEBF-1923FE800AF3}" type="pres">
      <dgm:prSet presAssocID="{E2FE6F75-C662-475D-B0D2-AC97BF7B234D}" presName="accent_3" presStyleCnt="0"/>
      <dgm:spPr/>
    </dgm:pt>
    <dgm:pt modelId="{AFEA715A-DB50-4F0C-A34F-E9974C4A4AEB}" type="pres">
      <dgm:prSet presAssocID="{E2FE6F75-C662-475D-B0D2-AC97BF7B234D}" presName="accentRepeatNode" presStyleLbl="solidFgAcc1" presStyleIdx="2" presStyleCnt="4"/>
      <dgm:spPr/>
    </dgm:pt>
    <dgm:pt modelId="{373F3787-6F22-4E98-8EFE-ABBC1CB228F5}" type="pres">
      <dgm:prSet presAssocID="{C7507660-27FE-4790-AD58-476E541952F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A71AE-B938-47CD-9206-566AEC7E41C6}" type="pres">
      <dgm:prSet presAssocID="{C7507660-27FE-4790-AD58-476E541952F4}" presName="accent_4" presStyleCnt="0"/>
      <dgm:spPr/>
    </dgm:pt>
    <dgm:pt modelId="{0832D4F9-9D58-4092-9ED1-57BBF333C14E}" type="pres">
      <dgm:prSet presAssocID="{C7507660-27FE-4790-AD58-476E541952F4}" presName="accentRepeatNode" presStyleLbl="solidFgAcc1" presStyleIdx="3" presStyleCnt="4"/>
      <dgm:spPr/>
    </dgm:pt>
  </dgm:ptLst>
  <dgm:cxnLst>
    <dgm:cxn modelId="{86689B6A-2A00-46CC-B8F3-A09389E44301}" srcId="{9B3C0E58-B26F-4E77-A9A0-29378BBB4D34}" destId="{E2FE6F75-C662-475D-B0D2-AC97BF7B234D}" srcOrd="2" destOrd="0" parTransId="{170D22D8-EB9F-4C9C-8445-07849FA72A48}" sibTransId="{E078205C-3676-461F-8238-BF4F46897592}"/>
    <dgm:cxn modelId="{5A328AC2-4595-493D-A2F5-A0A3890653AF}" type="presOf" srcId="{C7507660-27FE-4790-AD58-476E541952F4}" destId="{373F3787-6F22-4E98-8EFE-ABBC1CB228F5}" srcOrd="0" destOrd="0" presId="urn:microsoft.com/office/officeart/2008/layout/VerticalCurvedList"/>
    <dgm:cxn modelId="{EB529693-23A9-4C8A-80AE-39080252745A}" type="presOf" srcId="{15DD0C97-277A-46D4-9CC4-EB16A1EB07DC}" destId="{EF8F8E21-38EF-4DBA-8100-8A0729D8C2FC}" srcOrd="0" destOrd="0" presId="urn:microsoft.com/office/officeart/2008/layout/VerticalCurvedList"/>
    <dgm:cxn modelId="{06BA958E-C2F3-4F7B-9C96-4DDD14B01FC8}" type="presOf" srcId="{798F75ED-4AF7-4260-95C9-E9218296B5BC}" destId="{723BEDFB-95BE-42E9-9977-2EE74299A751}" srcOrd="0" destOrd="0" presId="urn:microsoft.com/office/officeart/2008/layout/VerticalCurvedList"/>
    <dgm:cxn modelId="{82B16F96-8AB5-44B1-B8CF-57D105933089}" srcId="{9B3C0E58-B26F-4E77-A9A0-29378BBB4D34}" destId="{58B4E962-BA88-40C9-9963-3491D9CB56BA}" srcOrd="1" destOrd="0" parTransId="{F61645D9-28CA-499C-AECD-E8A7CF9E799A}" sibTransId="{4EDF9614-537B-4161-8F56-386205F876AD}"/>
    <dgm:cxn modelId="{A94ED21A-5116-47B8-8128-EF58FAF0946D}" srcId="{9B3C0E58-B26F-4E77-A9A0-29378BBB4D34}" destId="{C7507660-27FE-4790-AD58-476E541952F4}" srcOrd="3" destOrd="0" parTransId="{A5DDF8D9-CC65-48F4-830A-ABC4CD039B91}" sibTransId="{CC900384-9775-4E60-89DB-69D15976D596}"/>
    <dgm:cxn modelId="{C27F3512-4BE3-4239-B42F-CF0F0E5150B5}" type="presOf" srcId="{58B4E962-BA88-40C9-9963-3491D9CB56BA}" destId="{5623688D-6761-4E6F-B16E-ED62474FF543}" srcOrd="0" destOrd="0" presId="urn:microsoft.com/office/officeart/2008/layout/VerticalCurvedList"/>
    <dgm:cxn modelId="{F8904B2D-12E6-4BE5-BC50-12B4A7E4E054}" type="presOf" srcId="{9B3C0E58-B26F-4E77-A9A0-29378BBB4D34}" destId="{295DF0B4-C19E-467E-B4DE-22B83E5E92E1}" srcOrd="0" destOrd="0" presId="urn:microsoft.com/office/officeart/2008/layout/VerticalCurvedList"/>
    <dgm:cxn modelId="{269CD941-D7D8-4876-AC8D-56F8E5599000}" srcId="{9B3C0E58-B26F-4E77-A9A0-29378BBB4D34}" destId="{798F75ED-4AF7-4260-95C9-E9218296B5BC}" srcOrd="0" destOrd="0" parTransId="{F3677B37-635B-4FBC-B6D7-77B467FE080B}" sibTransId="{15DD0C97-277A-46D4-9CC4-EB16A1EB07DC}"/>
    <dgm:cxn modelId="{2D50C2A9-15EB-407C-8420-FF2DEBA9866D}" type="presOf" srcId="{E2FE6F75-C662-475D-B0D2-AC97BF7B234D}" destId="{B64914EA-5F9D-4B90-854C-2BB3661A53F8}" srcOrd="0" destOrd="0" presId="urn:microsoft.com/office/officeart/2008/layout/VerticalCurvedList"/>
    <dgm:cxn modelId="{635FE7E9-5AB3-45BA-885E-53C36108360E}" type="presParOf" srcId="{295DF0B4-C19E-467E-B4DE-22B83E5E92E1}" destId="{DA5E4AF9-619D-47D4-984C-5ED7EA339355}" srcOrd="0" destOrd="0" presId="urn:microsoft.com/office/officeart/2008/layout/VerticalCurvedList"/>
    <dgm:cxn modelId="{6988A9A3-059E-4B32-B325-685C208C668F}" type="presParOf" srcId="{DA5E4AF9-619D-47D4-984C-5ED7EA339355}" destId="{068AC9AE-59B4-46F9-AC53-551BE1D9B761}" srcOrd="0" destOrd="0" presId="urn:microsoft.com/office/officeart/2008/layout/VerticalCurvedList"/>
    <dgm:cxn modelId="{785452B6-E807-4142-893C-52BB146358D5}" type="presParOf" srcId="{068AC9AE-59B4-46F9-AC53-551BE1D9B761}" destId="{AC9BCF6D-16B5-4771-88E0-63ABF3BDCB2C}" srcOrd="0" destOrd="0" presId="urn:microsoft.com/office/officeart/2008/layout/VerticalCurvedList"/>
    <dgm:cxn modelId="{355761A5-2A39-4EE2-B2B8-A28BB7B00BC7}" type="presParOf" srcId="{068AC9AE-59B4-46F9-AC53-551BE1D9B761}" destId="{EF8F8E21-38EF-4DBA-8100-8A0729D8C2FC}" srcOrd="1" destOrd="0" presId="urn:microsoft.com/office/officeart/2008/layout/VerticalCurvedList"/>
    <dgm:cxn modelId="{05D7DBEE-CBAF-414A-8AFA-098FEEDDE97C}" type="presParOf" srcId="{068AC9AE-59B4-46F9-AC53-551BE1D9B761}" destId="{7E45BCBE-75CD-4B35-ADE5-BBD0BDBC24F6}" srcOrd="2" destOrd="0" presId="urn:microsoft.com/office/officeart/2008/layout/VerticalCurvedList"/>
    <dgm:cxn modelId="{2DB65EDB-7BCE-4BD4-A5ED-07B59E527904}" type="presParOf" srcId="{068AC9AE-59B4-46F9-AC53-551BE1D9B761}" destId="{B4D1E27A-33D7-40D2-BB88-FFC1F8CC2590}" srcOrd="3" destOrd="0" presId="urn:microsoft.com/office/officeart/2008/layout/VerticalCurvedList"/>
    <dgm:cxn modelId="{03A924EB-2294-4691-AB1E-3C38C8C785CA}" type="presParOf" srcId="{DA5E4AF9-619D-47D4-984C-5ED7EA339355}" destId="{723BEDFB-95BE-42E9-9977-2EE74299A751}" srcOrd="1" destOrd="0" presId="urn:microsoft.com/office/officeart/2008/layout/VerticalCurvedList"/>
    <dgm:cxn modelId="{E1AC885D-DFBC-4612-8918-6FCFA76B9966}" type="presParOf" srcId="{DA5E4AF9-619D-47D4-984C-5ED7EA339355}" destId="{56BD7F38-3EAF-4FF9-B923-22D17688DB23}" srcOrd="2" destOrd="0" presId="urn:microsoft.com/office/officeart/2008/layout/VerticalCurvedList"/>
    <dgm:cxn modelId="{B576ABCF-AEE7-4850-B123-7DC6DEAC4B5D}" type="presParOf" srcId="{56BD7F38-3EAF-4FF9-B923-22D17688DB23}" destId="{949F989D-FBFF-4BD0-99C3-24C01A240356}" srcOrd="0" destOrd="0" presId="urn:microsoft.com/office/officeart/2008/layout/VerticalCurvedList"/>
    <dgm:cxn modelId="{8520C213-0513-4971-8F73-8EC118DF96AC}" type="presParOf" srcId="{DA5E4AF9-619D-47D4-984C-5ED7EA339355}" destId="{5623688D-6761-4E6F-B16E-ED62474FF543}" srcOrd="3" destOrd="0" presId="urn:microsoft.com/office/officeart/2008/layout/VerticalCurvedList"/>
    <dgm:cxn modelId="{F3BA6C6C-8553-4119-84B1-9E082B8B73DB}" type="presParOf" srcId="{DA5E4AF9-619D-47D4-984C-5ED7EA339355}" destId="{C7FA9F12-3912-487C-B713-20966AB06F26}" srcOrd="4" destOrd="0" presId="urn:microsoft.com/office/officeart/2008/layout/VerticalCurvedList"/>
    <dgm:cxn modelId="{CCBA71C9-64A3-419A-AF3E-DD96A24AE971}" type="presParOf" srcId="{C7FA9F12-3912-487C-B713-20966AB06F26}" destId="{A74EE979-FE48-43E7-BF6D-C60F134C60B8}" srcOrd="0" destOrd="0" presId="urn:microsoft.com/office/officeart/2008/layout/VerticalCurvedList"/>
    <dgm:cxn modelId="{D5BFE3DA-B1F3-4389-A94C-F89F1E76718E}" type="presParOf" srcId="{DA5E4AF9-619D-47D4-984C-5ED7EA339355}" destId="{B64914EA-5F9D-4B90-854C-2BB3661A53F8}" srcOrd="5" destOrd="0" presId="urn:microsoft.com/office/officeart/2008/layout/VerticalCurvedList"/>
    <dgm:cxn modelId="{181EB7BB-7595-4F59-A1D2-948006FFF619}" type="presParOf" srcId="{DA5E4AF9-619D-47D4-984C-5ED7EA339355}" destId="{42F8B822-8B59-4CE1-BEBF-1923FE800AF3}" srcOrd="6" destOrd="0" presId="urn:microsoft.com/office/officeart/2008/layout/VerticalCurvedList"/>
    <dgm:cxn modelId="{86250DAC-8CFC-4356-995F-AE58221CBC9A}" type="presParOf" srcId="{42F8B822-8B59-4CE1-BEBF-1923FE800AF3}" destId="{AFEA715A-DB50-4F0C-A34F-E9974C4A4AEB}" srcOrd="0" destOrd="0" presId="urn:microsoft.com/office/officeart/2008/layout/VerticalCurvedList"/>
    <dgm:cxn modelId="{21322EB1-C0CD-48E8-844F-CCB217456B18}" type="presParOf" srcId="{DA5E4AF9-619D-47D4-984C-5ED7EA339355}" destId="{373F3787-6F22-4E98-8EFE-ABBC1CB228F5}" srcOrd="7" destOrd="0" presId="urn:microsoft.com/office/officeart/2008/layout/VerticalCurvedList"/>
    <dgm:cxn modelId="{2FEF2EC4-E4C5-4687-84FB-352E2877D1CE}" type="presParOf" srcId="{DA5E4AF9-619D-47D4-984C-5ED7EA339355}" destId="{F5EA71AE-B938-47CD-9206-566AEC7E41C6}" srcOrd="8" destOrd="0" presId="urn:microsoft.com/office/officeart/2008/layout/VerticalCurvedList"/>
    <dgm:cxn modelId="{AF7549C5-DFCB-49A9-89AB-27E614839E59}" type="presParOf" srcId="{F5EA71AE-B938-47CD-9206-566AEC7E41C6}" destId="{0832D4F9-9D58-4092-9ED1-57BBF333C1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61038FD-0CF6-4A33-8660-07E43B0584F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8929EA-9835-4A7C-B8C9-DB2A302623FE}">
      <dgm:prSet/>
      <dgm:spPr/>
      <dgm:t>
        <a:bodyPr/>
        <a:lstStyle/>
        <a:p>
          <a:pPr rtl="0"/>
          <a:r>
            <a:rPr lang="en-US" smtClean="0"/>
            <a:t>Combine data from Oracle Database, Kafka, and Hadoop / NoSQL in a single SQL</a:t>
          </a:r>
          <a:endParaRPr lang="en-US"/>
        </a:p>
      </dgm:t>
    </dgm:pt>
    <dgm:pt modelId="{7202DA47-6066-43BF-9097-B904449058FB}" type="parTrans" cxnId="{C8C400F9-306C-42AF-83CC-3F82ED801485}">
      <dgm:prSet/>
      <dgm:spPr/>
      <dgm:t>
        <a:bodyPr/>
        <a:lstStyle/>
        <a:p>
          <a:endParaRPr lang="en-US"/>
        </a:p>
      </dgm:t>
    </dgm:pt>
    <dgm:pt modelId="{ED3898EA-128C-4FF1-8003-232172B890D7}" type="sibTrans" cxnId="{C8C400F9-306C-42AF-83CC-3F82ED801485}">
      <dgm:prSet/>
      <dgm:spPr/>
      <dgm:t>
        <a:bodyPr/>
        <a:lstStyle/>
        <a:p>
          <a:endParaRPr lang="en-US"/>
        </a:p>
      </dgm:t>
    </dgm:pt>
    <dgm:pt modelId="{2FB71721-55E1-43FB-93D2-010674469E79}">
      <dgm:prSet/>
      <dgm:spPr/>
      <dgm:t>
        <a:bodyPr/>
        <a:lstStyle/>
        <a:p>
          <a:pPr rtl="0"/>
          <a:r>
            <a:rPr lang="en-US" smtClean="0"/>
            <a:t>Integrate big data analysis into existing applications and architectures</a:t>
          </a:r>
          <a:endParaRPr lang="en-US"/>
        </a:p>
      </dgm:t>
    </dgm:pt>
    <dgm:pt modelId="{0C9F18C7-2D51-43EB-9A47-6001564A3D73}" type="parTrans" cxnId="{6C36FD3A-41FB-42C5-9546-2F65BE1BCDEE}">
      <dgm:prSet/>
      <dgm:spPr/>
      <dgm:t>
        <a:bodyPr/>
        <a:lstStyle/>
        <a:p>
          <a:endParaRPr lang="en-US"/>
        </a:p>
      </dgm:t>
    </dgm:pt>
    <dgm:pt modelId="{9071F52E-1453-4CB7-B154-B3F14A58A371}" type="sibTrans" cxnId="{6C36FD3A-41FB-42C5-9546-2F65BE1BCDEE}">
      <dgm:prSet/>
      <dgm:spPr/>
      <dgm:t>
        <a:bodyPr/>
        <a:lstStyle/>
        <a:p>
          <a:endParaRPr lang="en-US"/>
        </a:p>
      </dgm:t>
    </dgm:pt>
    <dgm:pt modelId="{35250E7C-5258-46D0-8AE8-BECEEB0E869F}">
      <dgm:prSet/>
      <dgm:spPr/>
      <dgm:t>
        <a:bodyPr/>
        <a:lstStyle/>
        <a:p>
          <a:pPr rtl="0"/>
          <a:r>
            <a:rPr lang="en-US" smtClean="0"/>
            <a:t>Extend security and access policies from Oracle Database to data in Hadoop</a:t>
          </a:r>
          <a:endParaRPr lang="en-US"/>
        </a:p>
      </dgm:t>
    </dgm:pt>
    <dgm:pt modelId="{C5FC52DE-E1EF-4892-83B0-CF95A3CEDA3F}" type="parTrans" cxnId="{71397F53-5646-4742-8DD4-6C6DB75A481F}">
      <dgm:prSet/>
      <dgm:spPr/>
      <dgm:t>
        <a:bodyPr/>
        <a:lstStyle/>
        <a:p>
          <a:endParaRPr lang="en-US"/>
        </a:p>
      </dgm:t>
    </dgm:pt>
    <dgm:pt modelId="{5366D5C1-5A6A-4A85-BA2C-BB9A85ED08AF}" type="sibTrans" cxnId="{71397F53-5646-4742-8DD4-6C6DB75A481F}">
      <dgm:prSet/>
      <dgm:spPr/>
      <dgm:t>
        <a:bodyPr/>
        <a:lstStyle/>
        <a:p>
          <a:endParaRPr lang="en-US"/>
        </a:p>
      </dgm:t>
    </dgm:pt>
    <dgm:pt modelId="{42EF60C8-0ECE-4A78-B079-40BEC41016F0}">
      <dgm:prSet/>
      <dgm:spPr/>
      <dgm:t>
        <a:bodyPr/>
        <a:lstStyle/>
        <a:p>
          <a:pPr rtl="0"/>
          <a:r>
            <a:rPr lang="en-US" dirty="0" smtClean="0"/>
            <a:t>Open, multipurpose engineered system for </a:t>
          </a:r>
          <a:r>
            <a:rPr lang="en-US" dirty="0" err="1" smtClean="0"/>
            <a:t>Hadoop</a:t>
          </a:r>
          <a:r>
            <a:rPr lang="en-US" dirty="0" smtClean="0"/>
            <a:t> workloads and streaming data processing</a:t>
          </a:r>
          <a:endParaRPr lang="en-US" dirty="0"/>
        </a:p>
      </dgm:t>
    </dgm:pt>
    <dgm:pt modelId="{AD786888-0D7E-4629-B185-B700518D0006}" type="parTrans" cxnId="{1B794AB5-D023-43C2-A673-CDEA422BE7D3}">
      <dgm:prSet/>
      <dgm:spPr/>
      <dgm:t>
        <a:bodyPr/>
        <a:lstStyle/>
        <a:p>
          <a:endParaRPr lang="en-US"/>
        </a:p>
      </dgm:t>
    </dgm:pt>
    <dgm:pt modelId="{3828EA3B-009F-4755-BD43-F3D573A0851A}" type="sibTrans" cxnId="{1B794AB5-D023-43C2-A673-CDEA422BE7D3}">
      <dgm:prSet/>
      <dgm:spPr/>
      <dgm:t>
        <a:bodyPr/>
        <a:lstStyle/>
        <a:p>
          <a:endParaRPr lang="en-US"/>
        </a:p>
      </dgm:t>
    </dgm:pt>
    <dgm:pt modelId="{7C00EEA0-ECEC-4512-A511-7179D2AC8F2D}">
      <dgm:prSet/>
      <dgm:spPr/>
      <dgm:t>
        <a:bodyPr/>
        <a:lstStyle/>
        <a:p>
          <a:pPr rtl="0"/>
          <a:r>
            <a:rPr lang="en-US" smtClean="0"/>
            <a:t>InfiniBand connectivity between nodes and across racks as well as with Oracle Exadata and other Oracle engineered systems</a:t>
          </a:r>
          <a:endParaRPr lang="en-US"/>
        </a:p>
      </dgm:t>
    </dgm:pt>
    <dgm:pt modelId="{66F4E5A6-34AC-42D1-BF9B-E0558C34B9D0}" type="parTrans" cxnId="{B0C0D8A6-A607-4002-AA93-77140F1C3665}">
      <dgm:prSet/>
      <dgm:spPr/>
      <dgm:t>
        <a:bodyPr/>
        <a:lstStyle/>
        <a:p>
          <a:endParaRPr lang="en-US"/>
        </a:p>
      </dgm:t>
    </dgm:pt>
    <dgm:pt modelId="{2FE0B3A4-07EE-4A6F-9A07-23D004D9047A}" type="sibTrans" cxnId="{B0C0D8A6-A607-4002-AA93-77140F1C3665}">
      <dgm:prSet/>
      <dgm:spPr/>
      <dgm:t>
        <a:bodyPr/>
        <a:lstStyle/>
        <a:p>
          <a:endParaRPr lang="en-US"/>
        </a:p>
      </dgm:t>
    </dgm:pt>
    <dgm:pt modelId="{457CF5FC-F126-4532-9B84-9A5C7529867F}" type="pres">
      <dgm:prSet presAssocID="{761038FD-0CF6-4A33-8660-07E43B0584F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ECFC59-697F-4747-912F-A14A307218A1}" type="pres">
      <dgm:prSet presAssocID="{028929EA-9835-4A7C-B8C9-DB2A302623FE}" presName="circle1" presStyleLbl="node1" presStyleIdx="0" presStyleCnt="5"/>
      <dgm:spPr/>
    </dgm:pt>
    <dgm:pt modelId="{D195E458-5500-46B0-9E4B-DB7BDE9DA7C5}" type="pres">
      <dgm:prSet presAssocID="{028929EA-9835-4A7C-B8C9-DB2A302623FE}" presName="space" presStyleCnt="0"/>
      <dgm:spPr/>
    </dgm:pt>
    <dgm:pt modelId="{98AD1505-69E7-4077-B22D-D3227C180B0A}" type="pres">
      <dgm:prSet presAssocID="{028929EA-9835-4A7C-B8C9-DB2A302623FE}" presName="rect1" presStyleLbl="alignAcc1" presStyleIdx="0" presStyleCnt="5"/>
      <dgm:spPr/>
      <dgm:t>
        <a:bodyPr/>
        <a:lstStyle/>
        <a:p>
          <a:endParaRPr lang="en-US"/>
        </a:p>
      </dgm:t>
    </dgm:pt>
    <dgm:pt modelId="{8756E6EE-E544-4931-BE1E-6AEF8AD36FF5}" type="pres">
      <dgm:prSet presAssocID="{2FB71721-55E1-43FB-93D2-010674469E79}" presName="vertSpace2" presStyleLbl="node1" presStyleIdx="0" presStyleCnt="5"/>
      <dgm:spPr/>
    </dgm:pt>
    <dgm:pt modelId="{8B5CB6A3-FD83-4668-BC98-EECE078AAC6D}" type="pres">
      <dgm:prSet presAssocID="{2FB71721-55E1-43FB-93D2-010674469E79}" presName="circle2" presStyleLbl="node1" presStyleIdx="1" presStyleCnt="5"/>
      <dgm:spPr/>
    </dgm:pt>
    <dgm:pt modelId="{3D240A33-2830-45C2-B081-35807F2D23FA}" type="pres">
      <dgm:prSet presAssocID="{2FB71721-55E1-43FB-93D2-010674469E79}" presName="rect2" presStyleLbl="alignAcc1" presStyleIdx="1" presStyleCnt="5"/>
      <dgm:spPr/>
      <dgm:t>
        <a:bodyPr/>
        <a:lstStyle/>
        <a:p>
          <a:endParaRPr lang="en-US"/>
        </a:p>
      </dgm:t>
    </dgm:pt>
    <dgm:pt modelId="{ADDC6F10-2B2B-4E59-83A6-56CACF69F8CA}" type="pres">
      <dgm:prSet presAssocID="{35250E7C-5258-46D0-8AE8-BECEEB0E869F}" presName="vertSpace3" presStyleLbl="node1" presStyleIdx="1" presStyleCnt="5"/>
      <dgm:spPr/>
    </dgm:pt>
    <dgm:pt modelId="{98E895BC-B147-44AE-82DD-B5305AEBD3A4}" type="pres">
      <dgm:prSet presAssocID="{35250E7C-5258-46D0-8AE8-BECEEB0E869F}" presName="circle3" presStyleLbl="node1" presStyleIdx="2" presStyleCnt="5"/>
      <dgm:spPr/>
    </dgm:pt>
    <dgm:pt modelId="{88F81981-42DB-4D4E-AB42-E1D92254245F}" type="pres">
      <dgm:prSet presAssocID="{35250E7C-5258-46D0-8AE8-BECEEB0E869F}" presName="rect3" presStyleLbl="alignAcc1" presStyleIdx="2" presStyleCnt="5"/>
      <dgm:spPr/>
      <dgm:t>
        <a:bodyPr/>
        <a:lstStyle/>
        <a:p>
          <a:endParaRPr lang="en-US"/>
        </a:p>
      </dgm:t>
    </dgm:pt>
    <dgm:pt modelId="{9D7C927B-2DF3-492C-A1AB-4A0C3181A588}" type="pres">
      <dgm:prSet presAssocID="{42EF60C8-0ECE-4A78-B079-40BEC41016F0}" presName="vertSpace4" presStyleLbl="node1" presStyleIdx="2" presStyleCnt="5"/>
      <dgm:spPr/>
    </dgm:pt>
    <dgm:pt modelId="{69CDDF69-ADAA-4150-98EF-AD197D58EE18}" type="pres">
      <dgm:prSet presAssocID="{42EF60C8-0ECE-4A78-B079-40BEC41016F0}" presName="circle4" presStyleLbl="node1" presStyleIdx="3" presStyleCnt="5"/>
      <dgm:spPr/>
    </dgm:pt>
    <dgm:pt modelId="{E7C292B6-7C3F-4EC4-9E57-ED41B32134B4}" type="pres">
      <dgm:prSet presAssocID="{42EF60C8-0ECE-4A78-B079-40BEC41016F0}" presName="rect4" presStyleLbl="alignAcc1" presStyleIdx="3" presStyleCnt="5"/>
      <dgm:spPr/>
      <dgm:t>
        <a:bodyPr/>
        <a:lstStyle/>
        <a:p>
          <a:endParaRPr lang="en-US"/>
        </a:p>
      </dgm:t>
    </dgm:pt>
    <dgm:pt modelId="{8AA34841-451C-4690-8D9B-9B33FC453AF6}" type="pres">
      <dgm:prSet presAssocID="{7C00EEA0-ECEC-4512-A511-7179D2AC8F2D}" presName="vertSpace5" presStyleLbl="node1" presStyleIdx="3" presStyleCnt="5"/>
      <dgm:spPr/>
    </dgm:pt>
    <dgm:pt modelId="{F8360796-02E2-49C1-98CD-4D98BC440105}" type="pres">
      <dgm:prSet presAssocID="{7C00EEA0-ECEC-4512-A511-7179D2AC8F2D}" presName="circle5" presStyleLbl="node1" presStyleIdx="4" presStyleCnt="5"/>
      <dgm:spPr/>
    </dgm:pt>
    <dgm:pt modelId="{6F7A9836-0717-49BB-883A-D41DB5F2530D}" type="pres">
      <dgm:prSet presAssocID="{7C00EEA0-ECEC-4512-A511-7179D2AC8F2D}" presName="rect5" presStyleLbl="alignAcc1" presStyleIdx="4" presStyleCnt="5"/>
      <dgm:spPr/>
      <dgm:t>
        <a:bodyPr/>
        <a:lstStyle/>
        <a:p>
          <a:endParaRPr lang="en-US"/>
        </a:p>
      </dgm:t>
    </dgm:pt>
    <dgm:pt modelId="{740CFF6F-BBCC-4AA1-ACF5-2F9A889D4B89}" type="pres">
      <dgm:prSet presAssocID="{028929EA-9835-4A7C-B8C9-DB2A302623FE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C30A5-F63F-414F-AAF1-90D676D351C6}" type="pres">
      <dgm:prSet presAssocID="{2FB71721-55E1-43FB-93D2-010674469E79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6D42E-A913-4B6A-B82A-877986652FC3}" type="pres">
      <dgm:prSet presAssocID="{35250E7C-5258-46D0-8AE8-BECEEB0E869F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17A6B-8B69-4B64-9122-006FB139969E}" type="pres">
      <dgm:prSet presAssocID="{42EF60C8-0ECE-4A78-B079-40BEC41016F0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51FC0-2BFA-4A4D-9951-5FE29B1678D9}" type="pres">
      <dgm:prSet presAssocID="{7C00EEA0-ECEC-4512-A511-7179D2AC8F2D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501FE7-DBB2-425E-8635-CBCBE0AF2024}" type="presOf" srcId="{028929EA-9835-4A7C-B8C9-DB2A302623FE}" destId="{98AD1505-69E7-4077-B22D-D3227C180B0A}" srcOrd="0" destOrd="0" presId="urn:microsoft.com/office/officeart/2005/8/layout/target3"/>
    <dgm:cxn modelId="{6423611A-E2ED-4D8F-B88B-D38CCBE7995E}" type="presOf" srcId="{42EF60C8-0ECE-4A78-B079-40BEC41016F0}" destId="{D1F17A6B-8B69-4B64-9122-006FB139969E}" srcOrd="1" destOrd="0" presId="urn:microsoft.com/office/officeart/2005/8/layout/target3"/>
    <dgm:cxn modelId="{B0C0D8A6-A607-4002-AA93-77140F1C3665}" srcId="{761038FD-0CF6-4A33-8660-07E43B0584FE}" destId="{7C00EEA0-ECEC-4512-A511-7179D2AC8F2D}" srcOrd="4" destOrd="0" parTransId="{66F4E5A6-34AC-42D1-BF9B-E0558C34B9D0}" sibTransId="{2FE0B3A4-07EE-4A6F-9A07-23D004D9047A}"/>
    <dgm:cxn modelId="{C49C56A9-8DE8-4AE4-A8B0-84518F20C522}" type="presOf" srcId="{7C00EEA0-ECEC-4512-A511-7179D2AC8F2D}" destId="{D8151FC0-2BFA-4A4D-9951-5FE29B1678D9}" srcOrd="1" destOrd="0" presId="urn:microsoft.com/office/officeart/2005/8/layout/target3"/>
    <dgm:cxn modelId="{C9DE2B94-2FCF-4B3D-949B-4DCA86E4490F}" type="presOf" srcId="{7C00EEA0-ECEC-4512-A511-7179D2AC8F2D}" destId="{6F7A9836-0717-49BB-883A-D41DB5F2530D}" srcOrd="0" destOrd="0" presId="urn:microsoft.com/office/officeart/2005/8/layout/target3"/>
    <dgm:cxn modelId="{DE099A6E-BBFD-4B20-AC53-8304ED77BCD0}" type="presOf" srcId="{35250E7C-5258-46D0-8AE8-BECEEB0E869F}" destId="{88F81981-42DB-4D4E-AB42-E1D92254245F}" srcOrd="0" destOrd="0" presId="urn:microsoft.com/office/officeart/2005/8/layout/target3"/>
    <dgm:cxn modelId="{6C36FD3A-41FB-42C5-9546-2F65BE1BCDEE}" srcId="{761038FD-0CF6-4A33-8660-07E43B0584FE}" destId="{2FB71721-55E1-43FB-93D2-010674469E79}" srcOrd="1" destOrd="0" parTransId="{0C9F18C7-2D51-43EB-9A47-6001564A3D73}" sibTransId="{9071F52E-1453-4CB7-B154-B3F14A58A371}"/>
    <dgm:cxn modelId="{E42144EC-B97F-4D24-A5E8-898FB73E6A4E}" type="presOf" srcId="{761038FD-0CF6-4A33-8660-07E43B0584FE}" destId="{457CF5FC-F126-4532-9B84-9A5C7529867F}" srcOrd="0" destOrd="0" presId="urn:microsoft.com/office/officeart/2005/8/layout/target3"/>
    <dgm:cxn modelId="{C8C400F9-306C-42AF-83CC-3F82ED801485}" srcId="{761038FD-0CF6-4A33-8660-07E43B0584FE}" destId="{028929EA-9835-4A7C-B8C9-DB2A302623FE}" srcOrd="0" destOrd="0" parTransId="{7202DA47-6066-43BF-9097-B904449058FB}" sibTransId="{ED3898EA-128C-4FF1-8003-232172B890D7}"/>
    <dgm:cxn modelId="{1B794AB5-D023-43C2-A673-CDEA422BE7D3}" srcId="{761038FD-0CF6-4A33-8660-07E43B0584FE}" destId="{42EF60C8-0ECE-4A78-B079-40BEC41016F0}" srcOrd="3" destOrd="0" parTransId="{AD786888-0D7E-4629-B185-B700518D0006}" sibTransId="{3828EA3B-009F-4755-BD43-F3D573A0851A}"/>
    <dgm:cxn modelId="{5FB0A07E-5C3A-4B34-A25F-9BE54492BC12}" type="presOf" srcId="{028929EA-9835-4A7C-B8C9-DB2A302623FE}" destId="{740CFF6F-BBCC-4AA1-ACF5-2F9A889D4B89}" srcOrd="1" destOrd="0" presId="urn:microsoft.com/office/officeart/2005/8/layout/target3"/>
    <dgm:cxn modelId="{F874C24D-E7A1-4661-9AA6-AD99484C97DB}" type="presOf" srcId="{35250E7C-5258-46D0-8AE8-BECEEB0E869F}" destId="{7776D42E-A913-4B6A-B82A-877986652FC3}" srcOrd="1" destOrd="0" presId="urn:microsoft.com/office/officeart/2005/8/layout/target3"/>
    <dgm:cxn modelId="{1D4E138C-3A94-42A7-A70C-8BA019648195}" type="presOf" srcId="{42EF60C8-0ECE-4A78-B079-40BEC41016F0}" destId="{E7C292B6-7C3F-4EC4-9E57-ED41B32134B4}" srcOrd="0" destOrd="0" presId="urn:microsoft.com/office/officeart/2005/8/layout/target3"/>
    <dgm:cxn modelId="{71397F53-5646-4742-8DD4-6C6DB75A481F}" srcId="{761038FD-0CF6-4A33-8660-07E43B0584FE}" destId="{35250E7C-5258-46D0-8AE8-BECEEB0E869F}" srcOrd="2" destOrd="0" parTransId="{C5FC52DE-E1EF-4892-83B0-CF95A3CEDA3F}" sibTransId="{5366D5C1-5A6A-4A85-BA2C-BB9A85ED08AF}"/>
    <dgm:cxn modelId="{6F5A09F3-76BA-4BA8-BD87-1A9B71FB7EA3}" type="presOf" srcId="{2FB71721-55E1-43FB-93D2-010674469E79}" destId="{3D240A33-2830-45C2-B081-35807F2D23FA}" srcOrd="0" destOrd="0" presId="urn:microsoft.com/office/officeart/2005/8/layout/target3"/>
    <dgm:cxn modelId="{5C769B7E-7ECF-4761-B09B-7BF60E6C7123}" type="presOf" srcId="{2FB71721-55E1-43FB-93D2-010674469E79}" destId="{C0FC30A5-F63F-414F-AAF1-90D676D351C6}" srcOrd="1" destOrd="0" presId="urn:microsoft.com/office/officeart/2005/8/layout/target3"/>
    <dgm:cxn modelId="{F5BB1BE9-5366-40DA-9A1D-DE7E365DAA79}" type="presParOf" srcId="{457CF5FC-F126-4532-9B84-9A5C7529867F}" destId="{97ECFC59-697F-4747-912F-A14A307218A1}" srcOrd="0" destOrd="0" presId="urn:microsoft.com/office/officeart/2005/8/layout/target3"/>
    <dgm:cxn modelId="{1751A4F6-B233-43F0-9B80-F36EABB3F2EA}" type="presParOf" srcId="{457CF5FC-F126-4532-9B84-9A5C7529867F}" destId="{D195E458-5500-46B0-9E4B-DB7BDE9DA7C5}" srcOrd="1" destOrd="0" presId="urn:microsoft.com/office/officeart/2005/8/layout/target3"/>
    <dgm:cxn modelId="{C5AB38F0-EE37-4D03-B6C1-7B8C68911265}" type="presParOf" srcId="{457CF5FC-F126-4532-9B84-9A5C7529867F}" destId="{98AD1505-69E7-4077-B22D-D3227C180B0A}" srcOrd="2" destOrd="0" presId="urn:microsoft.com/office/officeart/2005/8/layout/target3"/>
    <dgm:cxn modelId="{B164266D-943D-4EE1-8727-CEC896DA00A6}" type="presParOf" srcId="{457CF5FC-F126-4532-9B84-9A5C7529867F}" destId="{8756E6EE-E544-4931-BE1E-6AEF8AD36FF5}" srcOrd="3" destOrd="0" presId="urn:microsoft.com/office/officeart/2005/8/layout/target3"/>
    <dgm:cxn modelId="{076C2C90-1B6D-4097-B955-D8618BD467D3}" type="presParOf" srcId="{457CF5FC-F126-4532-9B84-9A5C7529867F}" destId="{8B5CB6A3-FD83-4668-BC98-EECE078AAC6D}" srcOrd="4" destOrd="0" presId="urn:microsoft.com/office/officeart/2005/8/layout/target3"/>
    <dgm:cxn modelId="{41557F08-B7DC-4830-A315-2F0149A69723}" type="presParOf" srcId="{457CF5FC-F126-4532-9B84-9A5C7529867F}" destId="{3D240A33-2830-45C2-B081-35807F2D23FA}" srcOrd="5" destOrd="0" presId="urn:microsoft.com/office/officeart/2005/8/layout/target3"/>
    <dgm:cxn modelId="{D89D3A95-CFF8-4017-A99C-D59FD064D65C}" type="presParOf" srcId="{457CF5FC-F126-4532-9B84-9A5C7529867F}" destId="{ADDC6F10-2B2B-4E59-83A6-56CACF69F8CA}" srcOrd="6" destOrd="0" presId="urn:microsoft.com/office/officeart/2005/8/layout/target3"/>
    <dgm:cxn modelId="{4FDF1735-8C5B-447F-994B-D406B4346FB2}" type="presParOf" srcId="{457CF5FC-F126-4532-9B84-9A5C7529867F}" destId="{98E895BC-B147-44AE-82DD-B5305AEBD3A4}" srcOrd="7" destOrd="0" presId="urn:microsoft.com/office/officeart/2005/8/layout/target3"/>
    <dgm:cxn modelId="{8A0123F7-DAB8-419A-BB2B-85BFC4CFD279}" type="presParOf" srcId="{457CF5FC-F126-4532-9B84-9A5C7529867F}" destId="{88F81981-42DB-4D4E-AB42-E1D92254245F}" srcOrd="8" destOrd="0" presId="urn:microsoft.com/office/officeart/2005/8/layout/target3"/>
    <dgm:cxn modelId="{9E2263EB-186D-41A4-9A95-ABFAA0752137}" type="presParOf" srcId="{457CF5FC-F126-4532-9B84-9A5C7529867F}" destId="{9D7C927B-2DF3-492C-A1AB-4A0C3181A588}" srcOrd="9" destOrd="0" presId="urn:microsoft.com/office/officeart/2005/8/layout/target3"/>
    <dgm:cxn modelId="{83505234-2AA0-4D87-912B-379D03891F12}" type="presParOf" srcId="{457CF5FC-F126-4532-9B84-9A5C7529867F}" destId="{69CDDF69-ADAA-4150-98EF-AD197D58EE18}" srcOrd="10" destOrd="0" presId="urn:microsoft.com/office/officeart/2005/8/layout/target3"/>
    <dgm:cxn modelId="{3A87FB72-5D54-4A89-9CC8-46156D1D4FA0}" type="presParOf" srcId="{457CF5FC-F126-4532-9B84-9A5C7529867F}" destId="{E7C292B6-7C3F-4EC4-9E57-ED41B32134B4}" srcOrd="11" destOrd="0" presId="urn:microsoft.com/office/officeart/2005/8/layout/target3"/>
    <dgm:cxn modelId="{434259B4-3DAB-4C97-8953-EEFCD31E59D3}" type="presParOf" srcId="{457CF5FC-F126-4532-9B84-9A5C7529867F}" destId="{8AA34841-451C-4690-8D9B-9B33FC453AF6}" srcOrd="12" destOrd="0" presId="urn:microsoft.com/office/officeart/2005/8/layout/target3"/>
    <dgm:cxn modelId="{55C21560-DD5A-4B94-937A-A0221B0E2000}" type="presParOf" srcId="{457CF5FC-F126-4532-9B84-9A5C7529867F}" destId="{F8360796-02E2-49C1-98CD-4D98BC440105}" srcOrd="13" destOrd="0" presId="urn:microsoft.com/office/officeart/2005/8/layout/target3"/>
    <dgm:cxn modelId="{A7755CEB-6308-41FE-8878-6A1A91536B9D}" type="presParOf" srcId="{457CF5FC-F126-4532-9B84-9A5C7529867F}" destId="{6F7A9836-0717-49BB-883A-D41DB5F2530D}" srcOrd="14" destOrd="0" presId="urn:microsoft.com/office/officeart/2005/8/layout/target3"/>
    <dgm:cxn modelId="{51D89BF9-C81B-43FD-8BC8-C1BBC1368543}" type="presParOf" srcId="{457CF5FC-F126-4532-9B84-9A5C7529867F}" destId="{740CFF6F-BBCC-4AA1-ACF5-2F9A889D4B89}" srcOrd="15" destOrd="0" presId="urn:microsoft.com/office/officeart/2005/8/layout/target3"/>
    <dgm:cxn modelId="{8AF49FEB-48B3-4F07-B2BF-8A324ADDC1D0}" type="presParOf" srcId="{457CF5FC-F126-4532-9B84-9A5C7529867F}" destId="{C0FC30A5-F63F-414F-AAF1-90D676D351C6}" srcOrd="16" destOrd="0" presId="urn:microsoft.com/office/officeart/2005/8/layout/target3"/>
    <dgm:cxn modelId="{B71E23DD-7198-494B-B628-CCCBDE3B8BF3}" type="presParOf" srcId="{457CF5FC-F126-4532-9B84-9A5C7529867F}" destId="{7776D42E-A913-4B6A-B82A-877986652FC3}" srcOrd="17" destOrd="0" presId="urn:microsoft.com/office/officeart/2005/8/layout/target3"/>
    <dgm:cxn modelId="{C19834BE-DC01-4727-B323-437E04FE036C}" type="presParOf" srcId="{457CF5FC-F126-4532-9B84-9A5C7529867F}" destId="{D1F17A6B-8B69-4B64-9122-006FB139969E}" srcOrd="18" destOrd="0" presId="urn:microsoft.com/office/officeart/2005/8/layout/target3"/>
    <dgm:cxn modelId="{158F6B1B-8FFB-4781-B4F4-688B7BFA0155}" type="presParOf" srcId="{457CF5FC-F126-4532-9B84-9A5C7529867F}" destId="{D8151FC0-2BFA-4A4D-9951-5FE29B1678D9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A0C83A0-4359-48C5-A8C7-D2938B14705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63FC16-420B-4505-854C-FC4756248995}">
      <dgm:prSet/>
      <dgm:spPr/>
      <dgm:t>
        <a:bodyPr/>
        <a:lstStyle/>
        <a:p>
          <a:pPr rtl="0"/>
          <a:r>
            <a:rPr lang="en-US" smtClean="0"/>
            <a:t>Designed to be used with Oracle Big Data Appliance and Oracle Exadata Database Machine</a:t>
          </a:r>
          <a:endParaRPr lang="en-US"/>
        </a:p>
      </dgm:t>
    </dgm:pt>
    <dgm:pt modelId="{AF51C597-7871-4BF3-BBC2-0AFFC1C164FF}" type="parTrans" cxnId="{D5ED7E99-1F4A-47D3-B2DE-71FE2BA6EE46}">
      <dgm:prSet/>
      <dgm:spPr/>
      <dgm:t>
        <a:bodyPr/>
        <a:lstStyle/>
        <a:p>
          <a:endParaRPr lang="en-US"/>
        </a:p>
      </dgm:t>
    </dgm:pt>
    <dgm:pt modelId="{26DE697F-9F42-4833-BF4A-106DA1D2048A}" type="sibTrans" cxnId="{D5ED7E99-1F4A-47D3-B2DE-71FE2BA6EE46}">
      <dgm:prSet/>
      <dgm:spPr/>
      <dgm:t>
        <a:bodyPr/>
        <a:lstStyle/>
        <a:p>
          <a:endParaRPr lang="en-US"/>
        </a:p>
      </dgm:t>
    </dgm:pt>
    <dgm:pt modelId="{BA1F1B08-FAB5-4ED7-A649-B9747D7ABC4B}">
      <dgm:prSet/>
      <dgm:spPr/>
      <dgm:t>
        <a:bodyPr/>
        <a:lstStyle/>
        <a:p>
          <a:pPr rtl="0"/>
          <a:r>
            <a:rPr lang="en-US" smtClean="0"/>
            <a:t>use SQL queries to seamlessly access data stored in Hadoop, relational databases, and NoSQL stores.</a:t>
          </a:r>
          <a:endParaRPr lang="en-US"/>
        </a:p>
      </dgm:t>
    </dgm:pt>
    <dgm:pt modelId="{D90EE63C-DFEC-4C8F-8E9D-F98767D5894C}" type="parTrans" cxnId="{188A88C5-9985-4761-B2F9-A078927F1A17}">
      <dgm:prSet/>
      <dgm:spPr/>
      <dgm:t>
        <a:bodyPr/>
        <a:lstStyle/>
        <a:p>
          <a:endParaRPr lang="en-US"/>
        </a:p>
      </dgm:t>
    </dgm:pt>
    <dgm:pt modelId="{E2D1BD6C-D980-42DE-A763-E2178EF21D3C}" type="sibTrans" cxnId="{188A88C5-9985-4761-B2F9-A078927F1A17}">
      <dgm:prSet/>
      <dgm:spPr/>
      <dgm:t>
        <a:bodyPr/>
        <a:lstStyle/>
        <a:p>
          <a:endParaRPr lang="en-US"/>
        </a:p>
      </dgm:t>
    </dgm:pt>
    <dgm:pt modelId="{7360ED9E-18AF-49BE-8AEE-D2C5DD7E8827}">
      <dgm:prSet/>
      <dgm:spPr/>
      <dgm:t>
        <a:bodyPr/>
        <a:lstStyle/>
        <a:p>
          <a:pPr rtl="0"/>
          <a:r>
            <a:rPr lang="en-US" smtClean="0"/>
            <a:t>easily integrate data with existing applications and systems</a:t>
          </a:r>
          <a:endParaRPr lang="en-US"/>
        </a:p>
      </dgm:t>
    </dgm:pt>
    <dgm:pt modelId="{94E099C6-D5F8-43CC-8F32-7584A4543E75}" type="parTrans" cxnId="{0CFDAF55-5700-464D-AF2A-481D9FE4807D}">
      <dgm:prSet/>
      <dgm:spPr/>
      <dgm:t>
        <a:bodyPr/>
        <a:lstStyle/>
        <a:p>
          <a:endParaRPr lang="en-US"/>
        </a:p>
      </dgm:t>
    </dgm:pt>
    <dgm:pt modelId="{109589F1-0616-4990-8B33-D951919B54E2}" type="sibTrans" cxnId="{0CFDAF55-5700-464D-AF2A-481D9FE4807D}">
      <dgm:prSet/>
      <dgm:spPr/>
      <dgm:t>
        <a:bodyPr/>
        <a:lstStyle/>
        <a:p>
          <a:endParaRPr lang="en-US"/>
        </a:p>
      </dgm:t>
    </dgm:pt>
    <dgm:pt modelId="{5149702F-09F6-41A6-87FE-715FF1C77454}" type="pres">
      <dgm:prSet presAssocID="{DA0C83A0-4359-48C5-A8C7-D2938B14705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722B2-4ABC-4D93-8221-98C00B15EC03}" type="pres">
      <dgm:prSet presAssocID="{3063FC16-420B-4505-854C-FC475624899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51143-9237-4C53-AFD9-544E1240329B}" type="pres">
      <dgm:prSet presAssocID="{3063FC16-420B-4505-854C-FC4756248995}" presName="gear1srcNode" presStyleLbl="node1" presStyleIdx="0" presStyleCnt="3"/>
      <dgm:spPr/>
      <dgm:t>
        <a:bodyPr/>
        <a:lstStyle/>
        <a:p>
          <a:endParaRPr lang="en-US"/>
        </a:p>
      </dgm:t>
    </dgm:pt>
    <dgm:pt modelId="{B9EB9C47-A4BE-4244-9889-BBEAD844B160}" type="pres">
      <dgm:prSet presAssocID="{3063FC16-420B-4505-854C-FC4756248995}" presName="gear1dstNode" presStyleLbl="node1" presStyleIdx="0" presStyleCnt="3"/>
      <dgm:spPr/>
      <dgm:t>
        <a:bodyPr/>
        <a:lstStyle/>
        <a:p>
          <a:endParaRPr lang="en-US"/>
        </a:p>
      </dgm:t>
    </dgm:pt>
    <dgm:pt modelId="{BC3DBF05-ED17-48F9-BA5D-613DCE7D5922}" type="pres">
      <dgm:prSet presAssocID="{BA1F1B08-FAB5-4ED7-A649-B9747D7ABC4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B477C-87EE-4103-A5A8-5816D892D394}" type="pres">
      <dgm:prSet presAssocID="{BA1F1B08-FAB5-4ED7-A649-B9747D7ABC4B}" presName="gear2srcNode" presStyleLbl="node1" presStyleIdx="1" presStyleCnt="3"/>
      <dgm:spPr/>
      <dgm:t>
        <a:bodyPr/>
        <a:lstStyle/>
        <a:p>
          <a:endParaRPr lang="en-US"/>
        </a:p>
      </dgm:t>
    </dgm:pt>
    <dgm:pt modelId="{818C12DA-4AE2-453E-8910-1D4615CC4311}" type="pres">
      <dgm:prSet presAssocID="{BA1F1B08-FAB5-4ED7-A649-B9747D7ABC4B}" presName="gear2dstNode" presStyleLbl="node1" presStyleIdx="1" presStyleCnt="3"/>
      <dgm:spPr/>
      <dgm:t>
        <a:bodyPr/>
        <a:lstStyle/>
        <a:p>
          <a:endParaRPr lang="en-US"/>
        </a:p>
      </dgm:t>
    </dgm:pt>
    <dgm:pt modelId="{7EC07FD1-6547-49D6-862E-614BA13F1A02}" type="pres">
      <dgm:prSet presAssocID="{7360ED9E-18AF-49BE-8AEE-D2C5DD7E8827}" presName="gear3" presStyleLbl="node1" presStyleIdx="2" presStyleCnt="3"/>
      <dgm:spPr/>
      <dgm:t>
        <a:bodyPr/>
        <a:lstStyle/>
        <a:p>
          <a:endParaRPr lang="en-US"/>
        </a:p>
      </dgm:t>
    </dgm:pt>
    <dgm:pt modelId="{1E5A8DF5-EA65-495E-A8AA-900FB9BAEB2A}" type="pres">
      <dgm:prSet presAssocID="{7360ED9E-18AF-49BE-8AEE-D2C5DD7E882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90A64-ADB9-4486-A9A8-0B4BD4BDF6A0}" type="pres">
      <dgm:prSet presAssocID="{7360ED9E-18AF-49BE-8AEE-D2C5DD7E8827}" presName="gear3srcNode" presStyleLbl="node1" presStyleIdx="2" presStyleCnt="3"/>
      <dgm:spPr/>
      <dgm:t>
        <a:bodyPr/>
        <a:lstStyle/>
        <a:p>
          <a:endParaRPr lang="en-US"/>
        </a:p>
      </dgm:t>
    </dgm:pt>
    <dgm:pt modelId="{1CBA444A-0126-43A6-BDE3-2C27EBBA2FD4}" type="pres">
      <dgm:prSet presAssocID="{7360ED9E-18AF-49BE-8AEE-D2C5DD7E8827}" presName="gear3dstNode" presStyleLbl="node1" presStyleIdx="2" presStyleCnt="3"/>
      <dgm:spPr/>
      <dgm:t>
        <a:bodyPr/>
        <a:lstStyle/>
        <a:p>
          <a:endParaRPr lang="en-US"/>
        </a:p>
      </dgm:t>
    </dgm:pt>
    <dgm:pt modelId="{E285578E-19E0-4A3A-A3E3-C655C87A9C28}" type="pres">
      <dgm:prSet presAssocID="{26DE697F-9F42-4833-BF4A-106DA1D2048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2C58538-8271-4FD3-B43B-F2F511E5D9B4}" type="pres">
      <dgm:prSet presAssocID="{E2D1BD6C-D980-42DE-A763-E2178EF21D3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4F62705-51A7-4F27-9847-32F900A60B9A}" type="pres">
      <dgm:prSet presAssocID="{109589F1-0616-4990-8B33-D951919B54E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D934368-BC4D-47CD-A62A-F9865A07734F}" type="presOf" srcId="{26DE697F-9F42-4833-BF4A-106DA1D2048A}" destId="{E285578E-19E0-4A3A-A3E3-C655C87A9C28}" srcOrd="0" destOrd="0" presId="urn:microsoft.com/office/officeart/2005/8/layout/gear1"/>
    <dgm:cxn modelId="{60C810F4-A53E-4C35-9FF9-0700B7679F14}" type="presOf" srcId="{E2D1BD6C-D980-42DE-A763-E2178EF21D3C}" destId="{02C58538-8271-4FD3-B43B-F2F511E5D9B4}" srcOrd="0" destOrd="0" presId="urn:microsoft.com/office/officeart/2005/8/layout/gear1"/>
    <dgm:cxn modelId="{F69673A2-184E-4FCE-BD39-8C37E2DB3C1D}" type="presOf" srcId="{109589F1-0616-4990-8B33-D951919B54E2}" destId="{F4F62705-51A7-4F27-9847-32F900A60B9A}" srcOrd="0" destOrd="0" presId="urn:microsoft.com/office/officeart/2005/8/layout/gear1"/>
    <dgm:cxn modelId="{494591EE-4168-4757-8603-0176BE68D895}" type="presOf" srcId="{7360ED9E-18AF-49BE-8AEE-D2C5DD7E8827}" destId="{55790A64-ADB9-4486-A9A8-0B4BD4BDF6A0}" srcOrd="2" destOrd="0" presId="urn:microsoft.com/office/officeart/2005/8/layout/gear1"/>
    <dgm:cxn modelId="{6E33FA61-FD70-43FC-9437-4106522D1B6A}" type="presOf" srcId="{3063FC16-420B-4505-854C-FC4756248995}" destId="{964722B2-4ABC-4D93-8221-98C00B15EC03}" srcOrd="0" destOrd="0" presId="urn:microsoft.com/office/officeart/2005/8/layout/gear1"/>
    <dgm:cxn modelId="{46F75432-4951-411A-8032-4AA3CB729823}" type="presOf" srcId="{7360ED9E-18AF-49BE-8AEE-D2C5DD7E8827}" destId="{1E5A8DF5-EA65-495E-A8AA-900FB9BAEB2A}" srcOrd="1" destOrd="0" presId="urn:microsoft.com/office/officeart/2005/8/layout/gear1"/>
    <dgm:cxn modelId="{CB8E3A15-8F69-4305-A5F1-AB21E3008A95}" type="presOf" srcId="{BA1F1B08-FAB5-4ED7-A649-B9747D7ABC4B}" destId="{818C12DA-4AE2-453E-8910-1D4615CC4311}" srcOrd="2" destOrd="0" presId="urn:microsoft.com/office/officeart/2005/8/layout/gear1"/>
    <dgm:cxn modelId="{3522A6F3-CF41-48F8-9A8D-A8D23AB36889}" type="presOf" srcId="{7360ED9E-18AF-49BE-8AEE-D2C5DD7E8827}" destId="{1CBA444A-0126-43A6-BDE3-2C27EBBA2FD4}" srcOrd="3" destOrd="0" presId="urn:microsoft.com/office/officeart/2005/8/layout/gear1"/>
    <dgm:cxn modelId="{188A88C5-9985-4761-B2F9-A078927F1A17}" srcId="{DA0C83A0-4359-48C5-A8C7-D2938B147056}" destId="{BA1F1B08-FAB5-4ED7-A649-B9747D7ABC4B}" srcOrd="1" destOrd="0" parTransId="{D90EE63C-DFEC-4C8F-8E9D-F98767D5894C}" sibTransId="{E2D1BD6C-D980-42DE-A763-E2178EF21D3C}"/>
    <dgm:cxn modelId="{0CFDAF55-5700-464D-AF2A-481D9FE4807D}" srcId="{DA0C83A0-4359-48C5-A8C7-D2938B147056}" destId="{7360ED9E-18AF-49BE-8AEE-D2C5DD7E8827}" srcOrd="2" destOrd="0" parTransId="{94E099C6-D5F8-43CC-8F32-7584A4543E75}" sibTransId="{109589F1-0616-4990-8B33-D951919B54E2}"/>
    <dgm:cxn modelId="{811F6E3D-107C-439B-B2A1-8CE984AFB2C9}" type="presOf" srcId="{7360ED9E-18AF-49BE-8AEE-D2C5DD7E8827}" destId="{7EC07FD1-6547-49D6-862E-614BA13F1A02}" srcOrd="0" destOrd="0" presId="urn:microsoft.com/office/officeart/2005/8/layout/gear1"/>
    <dgm:cxn modelId="{B30B433F-C9A2-4BF4-AAC9-40326341C758}" type="presOf" srcId="{BA1F1B08-FAB5-4ED7-A649-B9747D7ABC4B}" destId="{BC0B477C-87EE-4103-A5A8-5816D892D394}" srcOrd="1" destOrd="0" presId="urn:microsoft.com/office/officeart/2005/8/layout/gear1"/>
    <dgm:cxn modelId="{0D89388A-BA49-4F7E-9BD2-999B9DDA9503}" type="presOf" srcId="{3063FC16-420B-4505-854C-FC4756248995}" destId="{DB651143-9237-4C53-AFD9-544E1240329B}" srcOrd="1" destOrd="0" presId="urn:microsoft.com/office/officeart/2005/8/layout/gear1"/>
    <dgm:cxn modelId="{CFC93DAC-098E-4D6F-BD13-4EEB56940585}" type="presOf" srcId="{BA1F1B08-FAB5-4ED7-A649-B9747D7ABC4B}" destId="{BC3DBF05-ED17-48F9-BA5D-613DCE7D5922}" srcOrd="0" destOrd="0" presId="urn:microsoft.com/office/officeart/2005/8/layout/gear1"/>
    <dgm:cxn modelId="{16B1DE5B-2AE3-4B83-BAD7-9E6A0CF410F3}" type="presOf" srcId="{DA0C83A0-4359-48C5-A8C7-D2938B147056}" destId="{5149702F-09F6-41A6-87FE-715FF1C77454}" srcOrd="0" destOrd="0" presId="urn:microsoft.com/office/officeart/2005/8/layout/gear1"/>
    <dgm:cxn modelId="{D5ED7E99-1F4A-47D3-B2DE-71FE2BA6EE46}" srcId="{DA0C83A0-4359-48C5-A8C7-D2938B147056}" destId="{3063FC16-420B-4505-854C-FC4756248995}" srcOrd="0" destOrd="0" parTransId="{AF51C597-7871-4BF3-BBC2-0AFFC1C164FF}" sibTransId="{26DE697F-9F42-4833-BF4A-106DA1D2048A}"/>
    <dgm:cxn modelId="{AB455A62-43F9-4718-AC92-88039779C87A}" type="presOf" srcId="{3063FC16-420B-4505-854C-FC4756248995}" destId="{B9EB9C47-A4BE-4244-9889-BBEAD844B160}" srcOrd="2" destOrd="0" presId="urn:microsoft.com/office/officeart/2005/8/layout/gear1"/>
    <dgm:cxn modelId="{DE40B925-3025-4997-9BA2-71EB51DEF3BE}" type="presParOf" srcId="{5149702F-09F6-41A6-87FE-715FF1C77454}" destId="{964722B2-4ABC-4D93-8221-98C00B15EC03}" srcOrd="0" destOrd="0" presId="urn:microsoft.com/office/officeart/2005/8/layout/gear1"/>
    <dgm:cxn modelId="{63980EE2-A63F-4B5D-9094-2863D74A8A77}" type="presParOf" srcId="{5149702F-09F6-41A6-87FE-715FF1C77454}" destId="{DB651143-9237-4C53-AFD9-544E1240329B}" srcOrd="1" destOrd="0" presId="urn:microsoft.com/office/officeart/2005/8/layout/gear1"/>
    <dgm:cxn modelId="{35C4217E-F23B-4802-9E70-20A4703D0C29}" type="presParOf" srcId="{5149702F-09F6-41A6-87FE-715FF1C77454}" destId="{B9EB9C47-A4BE-4244-9889-BBEAD844B160}" srcOrd="2" destOrd="0" presId="urn:microsoft.com/office/officeart/2005/8/layout/gear1"/>
    <dgm:cxn modelId="{F56D433E-6A69-41CC-9FB4-77A29CD8CFCC}" type="presParOf" srcId="{5149702F-09F6-41A6-87FE-715FF1C77454}" destId="{BC3DBF05-ED17-48F9-BA5D-613DCE7D5922}" srcOrd="3" destOrd="0" presId="urn:microsoft.com/office/officeart/2005/8/layout/gear1"/>
    <dgm:cxn modelId="{5666A909-DBD8-4F09-8BFF-F7DDF784C944}" type="presParOf" srcId="{5149702F-09F6-41A6-87FE-715FF1C77454}" destId="{BC0B477C-87EE-4103-A5A8-5816D892D394}" srcOrd="4" destOrd="0" presId="urn:microsoft.com/office/officeart/2005/8/layout/gear1"/>
    <dgm:cxn modelId="{6AD4B8FD-AF48-433D-B634-A836A069594F}" type="presParOf" srcId="{5149702F-09F6-41A6-87FE-715FF1C77454}" destId="{818C12DA-4AE2-453E-8910-1D4615CC4311}" srcOrd="5" destOrd="0" presId="urn:microsoft.com/office/officeart/2005/8/layout/gear1"/>
    <dgm:cxn modelId="{E65DD21F-B7BA-47E2-8479-EECECB1EF9DE}" type="presParOf" srcId="{5149702F-09F6-41A6-87FE-715FF1C77454}" destId="{7EC07FD1-6547-49D6-862E-614BA13F1A02}" srcOrd="6" destOrd="0" presId="urn:microsoft.com/office/officeart/2005/8/layout/gear1"/>
    <dgm:cxn modelId="{631DC76A-35C7-420F-A4CD-B2C7E5038AF0}" type="presParOf" srcId="{5149702F-09F6-41A6-87FE-715FF1C77454}" destId="{1E5A8DF5-EA65-495E-A8AA-900FB9BAEB2A}" srcOrd="7" destOrd="0" presId="urn:microsoft.com/office/officeart/2005/8/layout/gear1"/>
    <dgm:cxn modelId="{73CF510F-6BEE-4335-B7B9-B3895AE5CA70}" type="presParOf" srcId="{5149702F-09F6-41A6-87FE-715FF1C77454}" destId="{55790A64-ADB9-4486-A9A8-0B4BD4BDF6A0}" srcOrd="8" destOrd="0" presId="urn:microsoft.com/office/officeart/2005/8/layout/gear1"/>
    <dgm:cxn modelId="{3B8A625C-655F-456F-B210-9D88DFFAEFD1}" type="presParOf" srcId="{5149702F-09F6-41A6-87FE-715FF1C77454}" destId="{1CBA444A-0126-43A6-BDE3-2C27EBBA2FD4}" srcOrd="9" destOrd="0" presId="urn:microsoft.com/office/officeart/2005/8/layout/gear1"/>
    <dgm:cxn modelId="{07D3AAB3-94AD-4D50-9E96-1FE8712F8B18}" type="presParOf" srcId="{5149702F-09F6-41A6-87FE-715FF1C77454}" destId="{E285578E-19E0-4A3A-A3E3-C655C87A9C28}" srcOrd="10" destOrd="0" presId="urn:microsoft.com/office/officeart/2005/8/layout/gear1"/>
    <dgm:cxn modelId="{2416C740-A457-4B3C-B248-10FBAACFCFF7}" type="presParOf" srcId="{5149702F-09F6-41A6-87FE-715FF1C77454}" destId="{02C58538-8271-4FD3-B43B-F2F511E5D9B4}" srcOrd="11" destOrd="0" presId="urn:microsoft.com/office/officeart/2005/8/layout/gear1"/>
    <dgm:cxn modelId="{A821386A-C933-4E5E-803A-742AF67715E4}" type="presParOf" srcId="{5149702F-09F6-41A6-87FE-715FF1C77454}" destId="{F4F62705-51A7-4F27-9847-32F900A60B9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B393297-FE37-4298-946F-6BC49D0CC07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401899-D71F-4EF4-ACC4-C0E2FE3C6E80}">
      <dgm:prSet/>
      <dgm:spPr/>
      <dgm:t>
        <a:bodyPr/>
        <a:lstStyle/>
        <a:p>
          <a:pPr rtl="0"/>
          <a:r>
            <a:rPr lang="en-US" dirty="0" smtClean="0"/>
            <a:t>software that integrates Apache </a:t>
          </a:r>
          <a:r>
            <a:rPr lang="en-US" dirty="0" err="1" smtClean="0"/>
            <a:t>Hadoop</a:t>
          </a:r>
          <a:r>
            <a:rPr lang="en-US" dirty="0" smtClean="0"/>
            <a:t> with Oracle Database</a:t>
          </a:r>
          <a:endParaRPr lang="en-US" dirty="0"/>
        </a:p>
      </dgm:t>
    </dgm:pt>
    <dgm:pt modelId="{BD9FD3BB-AA28-4371-8B55-38277CA3F31A}" type="parTrans" cxnId="{BA13E501-1645-431C-B624-FEE7D0BF6210}">
      <dgm:prSet/>
      <dgm:spPr/>
      <dgm:t>
        <a:bodyPr/>
        <a:lstStyle/>
        <a:p>
          <a:endParaRPr lang="en-US"/>
        </a:p>
      </dgm:t>
    </dgm:pt>
    <dgm:pt modelId="{3B12A744-D642-4456-8181-CEAC7713297C}" type="sibTrans" cxnId="{BA13E501-1645-431C-B624-FEE7D0BF6210}">
      <dgm:prSet/>
      <dgm:spPr/>
      <dgm:t>
        <a:bodyPr/>
        <a:lstStyle/>
        <a:p>
          <a:endParaRPr lang="en-US"/>
        </a:p>
      </dgm:t>
    </dgm:pt>
    <dgm:pt modelId="{97A8824C-613E-45BC-BEC4-68F482869CA7}">
      <dgm:prSet/>
      <dgm:spPr/>
      <dgm:t>
        <a:bodyPr/>
        <a:lstStyle/>
        <a:p>
          <a:pPr rtl="0"/>
          <a:r>
            <a:rPr lang="en-US" smtClean="0"/>
            <a:t>use Apache Hadoop for data acquisition and initial processing</a:t>
          </a:r>
          <a:endParaRPr lang="en-US"/>
        </a:p>
      </dgm:t>
    </dgm:pt>
    <dgm:pt modelId="{08103581-DAE9-4677-9FF3-017553FA7C36}" type="parTrans" cxnId="{2BBE830B-D936-494C-804B-EDE4439002AD}">
      <dgm:prSet/>
      <dgm:spPr/>
      <dgm:t>
        <a:bodyPr/>
        <a:lstStyle/>
        <a:p>
          <a:endParaRPr lang="en-US"/>
        </a:p>
      </dgm:t>
    </dgm:pt>
    <dgm:pt modelId="{EADC3F1B-01D1-4C0E-8D19-130BFAE461C1}" type="sibTrans" cxnId="{2BBE830B-D936-494C-804B-EDE4439002AD}">
      <dgm:prSet/>
      <dgm:spPr/>
      <dgm:t>
        <a:bodyPr/>
        <a:lstStyle/>
        <a:p>
          <a:endParaRPr lang="en-US"/>
        </a:p>
      </dgm:t>
    </dgm:pt>
    <dgm:pt modelId="{BA1E22A1-F162-438F-A35B-794887E0D1BF}">
      <dgm:prSet/>
      <dgm:spPr/>
      <dgm:t>
        <a:bodyPr/>
        <a:lstStyle/>
        <a:p>
          <a:pPr rtl="0"/>
          <a:r>
            <a:rPr lang="en-US" smtClean="0"/>
            <a:t>then link to enterprise data in Oracle Database for integrated analysis</a:t>
          </a:r>
          <a:endParaRPr lang="en-US"/>
        </a:p>
      </dgm:t>
    </dgm:pt>
    <dgm:pt modelId="{A1A42A5B-633A-4F9D-A89F-C9945B4F2BB9}" type="parTrans" cxnId="{58CF25CB-5F72-4A90-8120-2F4F133827D2}">
      <dgm:prSet/>
      <dgm:spPr/>
      <dgm:t>
        <a:bodyPr/>
        <a:lstStyle/>
        <a:p>
          <a:endParaRPr lang="en-US"/>
        </a:p>
      </dgm:t>
    </dgm:pt>
    <dgm:pt modelId="{9799D404-7B36-456F-BD95-D610D132F80F}" type="sibTrans" cxnId="{58CF25CB-5F72-4A90-8120-2F4F133827D2}">
      <dgm:prSet/>
      <dgm:spPr/>
      <dgm:t>
        <a:bodyPr/>
        <a:lstStyle/>
        <a:p>
          <a:endParaRPr lang="en-US"/>
        </a:p>
      </dgm:t>
    </dgm:pt>
    <dgm:pt modelId="{4B4E1196-9DAA-4FFD-8106-397D9FF8A29D}" type="pres">
      <dgm:prSet presAssocID="{7B393297-FE37-4298-946F-6BC49D0CC07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67729-DD11-4A4C-A47F-D5F4920BE2D1}" type="pres">
      <dgm:prSet presAssocID="{8B401899-D71F-4EF4-ACC4-C0E2FE3C6E80}" presName="circ1" presStyleLbl="vennNode1" presStyleIdx="0" presStyleCnt="3"/>
      <dgm:spPr/>
      <dgm:t>
        <a:bodyPr/>
        <a:lstStyle/>
        <a:p>
          <a:endParaRPr lang="en-US"/>
        </a:p>
      </dgm:t>
    </dgm:pt>
    <dgm:pt modelId="{9952F04C-CDAB-482C-A876-0C22D7FF2A3A}" type="pres">
      <dgm:prSet presAssocID="{8B401899-D71F-4EF4-ACC4-C0E2FE3C6E8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79E56-2E33-46E8-8C74-5D873AFA7C41}" type="pres">
      <dgm:prSet presAssocID="{97A8824C-613E-45BC-BEC4-68F482869CA7}" presName="circ2" presStyleLbl="vennNode1" presStyleIdx="1" presStyleCnt="3"/>
      <dgm:spPr/>
      <dgm:t>
        <a:bodyPr/>
        <a:lstStyle/>
        <a:p>
          <a:endParaRPr lang="en-US"/>
        </a:p>
      </dgm:t>
    </dgm:pt>
    <dgm:pt modelId="{6A4D8E75-DD73-4345-87EA-AAFC69AA530A}" type="pres">
      <dgm:prSet presAssocID="{97A8824C-613E-45BC-BEC4-68F482869C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DC2B7-5D0D-42A6-8531-E6FEE37C88AE}" type="pres">
      <dgm:prSet presAssocID="{BA1E22A1-F162-438F-A35B-794887E0D1BF}" presName="circ3" presStyleLbl="vennNode1" presStyleIdx="2" presStyleCnt="3"/>
      <dgm:spPr/>
      <dgm:t>
        <a:bodyPr/>
        <a:lstStyle/>
        <a:p>
          <a:endParaRPr lang="en-US"/>
        </a:p>
      </dgm:t>
    </dgm:pt>
    <dgm:pt modelId="{9AF2AC69-FC2E-4851-AD0C-15733AC46B89}" type="pres">
      <dgm:prSet presAssocID="{BA1E22A1-F162-438F-A35B-794887E0D1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F64913-E642-4ECC-91C2-34A937FA8EB5}" type="presOf" srcId="{BA1E22A1-F162-438F-A35B-794887E0D1BF}" destId="{EFADC2B7-5D0D-42A6-8531-E6FEE37C88AE}" srcOrd="0" destOrd="0" presId="urn:microsoft.com/office/officeart/2005/8/layout/venn1"/>
    <dgm:cxn modelId="{9FE81439-50D8-4B10-9734-C8574B4353EE}" type="presOf" srcId="{8B401899-D71F-4EF4-ACC4-C0E2FE3C6E80}" destId="{4E467729-DD11-4A4C-A47F-D5F4920BE2D1}" srcOrd="0" destOrd="0" presId="urn:microsoft.com/office/officeart/2005/8/layout/venn1"/>
    <dgm:cxn modelId="{BA13E501-1645-431C-B624-FEE7D0BF6210}" srcId="{7B393297-FE37-4298-946F-6BC49D0CC073}" destId="{8B401899-D71F-4EF4-ACC4-C0E2FE3C6E80}" srcOrd="0" destOrd="0" parTransId="{BD9FD3BB-AA28-4371-8B55-38277CA3F31A}" sibTransId="{3B12A744-D642-4456-8181-CEAC7713297C}"/>
    <dgm:cxn modelId="{2BBE830B-D936-494C-804B-EDE4439002AD}" srcId="{7B393297-FE37-4298-946F-6BC49D0CC073}" destId="{97A8824C-613E-45BC-BEC4-68F482869CA7}" srcOrd="1" destOrd="0" parTransId="{08103581-DAE9-4677-9FF3-017553FA7C36}" sibTransId="{EADC3F1B-01D1-4C0E-8D19-130BFAE461C1}"/>
    <dgm:cxn modelId="{6109A3A7-5894-41C0-BC45-E333218ED039}" type="presOf" srcId="{7B393297-FE37-4298-946F-6BC49D0CC073}" destId="{4B4E1196-9DAA-4FFD-8106-397D9FF8A29D}" srcOrd="0" destOrd="0" presId="urn:microsoft.com/office/officeart/2005/8/layout/venn1"/>
    <dgm:cxn modelId="{9D52C91D-9FEC-443A-A292-27467C9FEED9}" type="presOf" srcId="{BA1E22A1-F162-438F-A35B-794887E0D1BF}" destId="{9AF2AC69-FC2E-4851-AD0C-15733AC46B89}" srcOrd="1" destOrd="0" presId="urn:microsoft.com/office/officeart/2005/8/layout/venn1"/>
    <dgm:cxn modelId="{92C0AFD6-9340-47FE-A7CA-AB5114CC38DC}" type="presOf" srcId="{97A8824C-613E-45BC-BEC4-68F482869CA7}" destId="{6A4D8E75-DD73-4345-87EA-AAFC69AA530A}" srcOrd="1" destOrd="0" presId="urn:microsoft.com/office/officeart/2005/8/layout/venn1"/>
    <dgm:cxn modelId="{477906D1-0770-4F9F-B448-08F171AF3DC4}" type="presOf" srcId="{97A8824C-613E-45BC-BEC4-68F482869CA7}" destId="{6C879E56-2E33-46E8-8C74-5D873AFA7C41}" srcOrd="0" destOrd="0" presId="urn:microsoft.com/office/officeart/2005/8/layout/venn1"/>
    <dgm:cxn modelId="{58CF25CB-5F72-4A90-8120-2F4F133827D2}" srcId="{7B393297-FE37-4298-946F-6BC49D0CC073}" destId="{BA1E22A1-F162-438F-A35B-794887E0D1BF}" srcOrd="2" destOrd="0" parTransId="{A1A42A5B-633A-4F9D-A89F-C9945B4F2BB9}" sibTransId="{9799D404-7B36-456F-BD95-D610D132F80F}"/>
    <dgm:cxn modelId="{E0B3130B-5F41-4622-97D0-CCA830025C34}" type="presOf" srcId="{8B401899-D71F-4EF4-ACC4-C0E2FE3C6E80}" destId="{9952F04C-CDAB-482C-A876-0C22D7FF2A3A}" srcOrd="1" destOrd="0" presId="urn:microsoft.com/office/officeart/2005/8/layout/venn1"/>
    <dgm:cxn modelId="{37ABDB7E-C5ED-48BD-AD18-660782A3954E}" type="presParOf" srcId="{4B4E1196-9DAA-4FFD-8106-397D9FF8A29D}" destId="{4E467729-DD11-4A4C-A47F-D5F4920BE2D1}" srcOrd="0" destOrd="0" presId="urn:microsoft.com/office/officeart/2005/8/layout/venn1"/>
    <dgm:cxn modelId="{76D34FD9-942E-4DB3-9820-61FA1AC9ABC4}" type="presParOf" srcId="{4B4E1196-9DAA-4FFD-8106-397D9FF8A29D}" destId="{9952F04C-CDAB-482C-A876-0C22D7FF2A3A}" srcOrd="1" destOrd="0" presId="urn:microsoft.com/office/officeart/2005/8/layout/venn1"/>
    <dgm:cxn modelId="{5B779743-4E5B-424F-83D3-82C1ED7687F2}" type="presParOf" srcId="{4B4E1196-9DAA-4FFD-8106-397D9FF8A29D}" destId="{6C879E56-2E33-46E8-8C74-5D873AFA7C41}" srcOrd="2" destOrd="0" presId="urn:microsoft.com/office/officeart/2005/8/layout/venn1"/>
    <dgm:cxn modelId="{9787428B-B712-4BD3-AF4F-5DA08F8EF8D6}" type="presParOf" srcId="{4B4E1196-9DAA-4FFD-8106-397D9FF8A29D}" destId="{6A4D8E75-DD73-4345-87EA-AAFC69AA530A}" srcOrd="3" destOrd="0" presId="urn:microsoft.com/office/officeart/2005/8/layout/venn1"/>
    <dgm:cxn modelId="{BE1341D3-5BD9-49D8-995E-48B562874F6A}" type="presParOf" srcId="{4B4E1196-9DAA-4FFD-8106-397D9FF8A29D}" destId="{EFADC2B7-5D0D-42A6-8531-E6FEE37C88AE}" srcOrd="4" destOrd="0" presId="urn:microsoft.com/office/officeart/2005/8/layout/venn1"/>
    <dgm:cxn modelId="{957F92C9-ECB2-4AB1-A261-CD01CCD03D7B}" type="presParOf" srcId="{4B4E1196-9DAA-4FFD-8106-397D9FF8A29D}" destId="{9AF2AC69-FC2E-4851-AD0C-15733AC46B8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FB3E24F-C9DD-47AB-9796-37C66F4802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B1CFF9-734B-4027-9A00-FE21802945C0}">
      <dgm:prSet/>
      <dgm:spPr/>
      <dgm:t>
        <a:bodyPr/>
        <a:lstStyle/>
        <a:p>
          <a:pPr rtl="0"/>
          <a:r>
            <a:rPr lang="en-US" b="1" smtClean="0"/>
            <a:t>Oracle Datasource for Apache Hadoop </a:t>
          </a:r>
          <a:r>
            <a:rPr lang="en-US" smtClean="0"/>
            <a:t>- Read and write Oracle Database tables directly from Hive with parallel and high speed access</a:t>
          </a:r>
          <a:endParaRPr lang="en-US"/>
        </a:p>
      </dgm:t>
    </dgm:pt>
    <dgm:pt modelId="{12BDA51C-B17E-4072-901D-35D66FE20F3B}" type="parTrans" cxnId="{EF21733B-C1B5-42BA-9C5F-1D5CAADAFB36}">
      <dgm:prSet/>
      <dgm:spPr/>
      <dgm:t>
        <a:bodyPr/>
        <a:lstStyle/>
        <a:p>
          <a:endParaRPr lang="en-US"/>
        </a:p>
      </dgm:t>
    </dgm:pt>
    <dgm:pt modelId="{3B4C827D-F17F-43E1-B9C4-90151A7B44A1}" type="sibTrans" cxnId="{EF21733B-C1B5-42BA-9C5F-1D5CAADAFB36}">
      <dgm:prSet/>
      <dgm:spPr/>
      <dgm:t>
        <a:bodyPr/>
        <a:lstStyle/>
        <a:p>
          <a:endParaRPr lang="en-US"/>
        </a:p>
      </dgm:t>
    </dgm:pt>
    <dgm:pt modelId="{18ABA9FA-8AC5-4BAD-9C58-8972535AE03C}">
      <dgm:prSet/>
      <dgm:spPr/>
      <dgm:t>
        <a:bodyPr/>
        <a:lstStyle/>
        <a:p>
          <a:pPr rtl="0"/>
          <a:r>
            <a:rPr lang="en-US" b="1" smtClean="0"/>
            <a:t>Oracle Loader for Hadoop </a:t>
          </a:r>
          <a:r>
            <a:rPr lang="en-US" smtClean="0"/>
            <a:t>- Parallel, high speed load of data from Hadoop into Oracle Database</a:t>
          </a:r>
          <a:endParaRPr lang="en-US"/>
        </a:p>
      </dgm:t>
    </dgm:pt>
    <dgm:pt modelId="{0C2ACE6A-9B15-4224-BFF0-3813D3F66544}" type="parTrans" cxnId="{9AA6C131-C795-4941-B8A1-1B9C76805793}">
      <dgm:prSet/>
      <dgm:spPr/>
      <dgm:t>
        <a:bodyPr/>
        <a:lstStyle/>
        <a:p>
          <a:endParaRPr lang="en-US"/>
        </a:p>
      </dgm:t>
    </dgm:pt>
    <dgm:pt modelId="{7FD9AEC2-BBA5-48DD-8E72-4C6644B6BF2B}" type="sibTrans" cxnId="{9AA6C131-C795-4941-B8A1-1B9C76805793}">
      <dgm:prSet/>
      <dgm:spPr/>
      <dgm:t>
        <a:bodyPr/>
        <a:lstStyle/>
        <a:p>
          <a:endParaRPr lang="en-US"/>
        </a:p>
      </dgm:t>
    </dgm:pt>
    <dgm:pt modelId="{14947AC6-F951-4015-8D9A-969EC415411A}">
      <dgm:prSet/>
      <dgm:spPr/>
      <dgm:t>
        <a:bodyPr/>
        <a:lstStyle/>
        <a:p>
          <a:pPr rtl="0"/>
          <a:r>
            <a:rPr lang="en-US" b="1" smtClean="0"/>
            <a:t>Oracle SQL Connector for HDFS</a:t>
          </a:r>
          <a:r>
            <a:rPr lang="en-US" smtClean="0"/>
            <a:t> - Parallel, in-place query of data in Hadoop from Oracle Database using Oracle SQL</a:t>
          </a:r>
          <a:endParaRPr lang="en-US"/>
        </a:p>
      </dgm:t>
    </dgm:pt>
    <dgm:pt modelId="{E3C89688-3034-4051-8CCB-D9A5BADE67A2}" type="parTrans" cxnId="{D0F98820-DC65-4F73-87CD-01B6DADFEB36}">
      <dgm:prSet/>
      <dgm:spPr/>
      <dgm:t>
        <a:bodyPr/>
        <a:lstStyle/>
        <a:p>
          <a:endParaRPr lang="en-US"/>
        </a:p>
      </dgm:t>
    </dgm:pt>
    <dgm:pt modelId="{E769D748-01EF-410F-84D6-744005439529}" type="sibTrans" cxnId="{D0F98820-DC65-4F73-87CD-01B6DADFEB36}">
      <dgm:prSet/>
      <dgm:spPr/>
      <dgm:t>
        <a:bodyPr/>
        <a:lstStyle/>
        <a:p>
          <a:endParaRPr lang="en-US"/>
        </a:p>
      </dgm:t>
    </dgm:pt>
    <dgm:pt modelId="{00E2FAF1-09B0-47A6-AC73-4F2C1DEAA321}" type="pres">
      <dgm:prSet presAssocID="{2FB3E24F-C9DD-47AB-9796-37C66F4802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1C1ECF-54EA-4803-A905-861B11AE6A81}" type="pres">
      <dgm:prSet presAssocID="{29B1CFF9-734B-4027-9A00-FE21802945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1E962-692C-4270-A7B0-C72DB74B3732}" type="pres">
      <dgm:prSet presAssocID="{3B4C827D-F17F-43E1-B9C4-90151A7B44A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0D89E89-22AB-4B3F-9584-6A232A7669FD}" type="pres">
      <dgm:prSet presAssocID="{3B4C827D-F17F-43E1-B9C4-90151A7B44A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D28EEF2-08AE-44F0-922B-32A253CC9E06}" type="pres">
      <dgm:prSet presAssocID="{18ABA9FA-8AC5-4BAD-9C58-8972535AE0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5F72F-A1B7-4CED-9191-58C3C250F3CA}" type="pres">
      <dgm:prSet presAssocID="{7FD9AEC2-BBA5-48DD-8E72-4C6644B6BF2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E576A0-8B84-4669-8D30-A00334924777}" type="pres">
      <dgm:prSet presAssocID="{7FD9AEC2-BBA5-48DD-8E72-4C6644B6BF2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D8379B7-CDC1-4205-BFA6-9AF807B194FD}" type="pres">
      <dgm:prSet presAssocID="{14947AC6-F951-4015-8D9A-969EC41541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5F05F6-8F21-453D-B23B-A775DFEB58BE}" type="presOf" srcId="{14947AC6-F951-4015-8D9A-969EC415411A}" destId="{6D8379B7-CDC1-4205-BFA6-9AF807B194FD}" srcOrd="0" destOrd="0" presId="urn:microsoft.com/office/officeart/2005/8/layout/process1"/>
    <dgm:cxn modelId="{58619333-5F4C-44A6-A6D5-EB6E1E7E2AD2}" type="presOf" srcId="{3B4C827D-F17F-43E1-B9C4-90151A7B44A1}" destId="{80D89E89-22AB-4B3F-9584-6A232A7669FD}" srcOrd="1" destOrd="0" presId="urn:microsoft.com/office/officeart/2005/8/layout/process1"/>
    <dgm:cxn modelId="{BD9355C3-F472-4990-A3E0-B1EC5078A533}" type="presOf" srcId="{7FD9AEC2-BBA5-48DD-8E72-4C6644B6BF2B}" destId="{F6A5F72F-A1B7-4CED-9191-58C3C250F3CA}" srcOrd="0" destOrd="0" presId="urn:microsoft.com/office/officeart/2005/8/layout/process1"/>
    <dgm:cxn modelId="{12389C18-8D1A-4D1D-AEB7-0D3AF9B75C6F}" type="presOf" srcId="{2FB3E24F-C9DD-47AB-9796-37C66F48025F}" destId="{00E2FAF1-09B0-47A6-AC73-4F2C1DEAA321}" srcOrd="0" destOrd="0" presId="urn:microsoft.com/office/officeart/2005/8/layout/process1"/>
    <dgm:cxn modelId="{06B3DA83-E2B8-4A3E-8DEC-A5B8A396B28F}" type="presOf" srcId="{7FD9AEC2-BBA5-48DD-8E72-4C6644B6BF2B}" destId="{A1E576A0-8B84-4669-8D30-A00334924777}" srcOrd="1" destOrd="0" presId="urn:microsoft.com/office/officeart/2005/8/layout/process1"/>
    <dgm:cxn modelId="{CBD54778-1276-4F04-B6E1-C20BF35100FC}" type="presOf" srcId="{29B1CFF9-734B-4027-9A00-FE21802945C0}" destId="{011C1ECF-54EA-4803-A905-861B11AE6A81}" srcOrd="0" destOrd="0" presId="urn:microsoft.com/office/officeart/2005/8/layout/process1"/>
    <dgm:cxn modelId="{EF21733B-C1B5-42BA-9C5F-1D5CAADAFB36}" srcId="{2FB3E24F-C9DD-47AB-9796-37C66F48025F}" destId="{29B1CFF9-734B-4027-9A00-FE21802945C0}" srcOrd="0" destOrd="0" parTransId="{12BDA51C-B17E-4072-901D-35D66FE20F3B}" sibTransId="{3B4C827D-F17F-43E1-B9C4-90151A7B44A1}"/>
    <dgm:cxn modelId="{24F1CB68-9F49-4953-BC68-BA545E84F2FB}" type="presOf" srcId="{3B4C827D-F17F-43E1-B9C4-90151A7B44A1}" destId="{5E01E962-692C-4270-A7B0-C72DB74B3732}" srcOrd="0" destOrd="0" presId="urn:microsoft.com/office/officeart/2005/8/layout/process1"/>
    <dgm:cxn modelId="{94E7F407-921F-4562-A09A-841ACD108723}" type="presOf" srcId="{18ABA9FA-8AC5-4BAD-9C58-8972535AE03C}" destId="{AD28EEF2-08AE-44F0-922B-32A253CC9E06}" srcOrd="0" destOrd="0" presId="urn:microsoft.com/office/officeart/2005/8/layout/process1"/>
    <dgm:cxn modelId="{D0F98820-DC65-4F73-87CD-01B6DADFEB36}" srcId="{2FB3E24F-C9DD-47AB-9796-37C66F48025F}" destId="{14947AC6-F951-4015-8D9A-969EC415411A}" srcOrd="2" destOrd="0" parTransId="{E3C89688-3034-4051-8CCB-D9A5BADE67A2}" sibTransId="{E769D748-01EF-410F-84D6-744005439529}"/>
    <dgm:cxn modelId="{9AA6C131-C795-4941-B8A1-1B9C76805793}" srcId="{2FB3E24F-C9DD-47AB-9796-37C66F48025F}" destId="{18ABA9FA-8AC5-4BAD-9C58-8972535AE03C}" srcOrd="1" destOrd="0" parTransId="{0C2ACE6A-9B15-4224-BFF0-3813D3F66544}" sibTransId="{7FD9AEC2-BBA5-48DD-8E72-4C6644B6BF2B}"/>
    <dgm:cxn modelId="{07B97DAA-DAE2-4896-97DD-C9B3633244E2}" type="presParOf" srcId="{00E2FAF1-09B0-47A6-AC73-4F2C1DEAA321}" destId="{011C1ECF-54EA-4803-A905-861B11AE6A81}" srcOrd="0" destOrd="0" presId="urn:microsoft.com/office/officeart/2005/8/layout/process1"/>
    <dgm:cxn modelId="{A82673AF-586F-4B8B-B217-3D93F0F0A612}" type="presParOf" srcId="{00E2FAF1-09B0-47A6-AC73-4F2C1DEAA321}" destId="{5E01E962-692C-4270-A7B0-C72DB74B3732}" srcOrd="1" destOrd="0" presId="urn:microsoft.com/office/officeart/2005/8/layout/process1"/>
    <dgm:cxn modelId="{E754CC6B-E7A0-4712-822B-EBBC90E8E1B9}" type="presParOf" srcId="{5E01E962-692C-4270-A7B0-C72DB74B3732}" destId="{80D89E89-22AB-4B3F-9584-6A232A7669FD}" srcOrd="0" destOrd="0" presId="urn:microsoft.com/office/officeart/2005/8/layout/process1"/>
    <dgm:cxn modelId="{35B2B34A-4280-4C39-A8BD-DCCB9A73D801}" type="presParOf" srcId="{00E2FAF1-09B0-47A6-AC73-4F2C1DEAA321}" destId="{AD28EEF2-08AE-44F0-922B-32A253CC9E06}" srcOrd="2" destOrd="0" presId="urn:microsoft.com/office/officeart/2005/8/layout/process1"/>
    <dgm:cxn modelId="{4ABE9714-E708-4023-AB2C-6A4013E0BAA7}" type="presParOf" srcId="{00E2FAF1-09B0-47A6-AC73-4F2C1DEAA321}" destId="{F6A5F72F-A1B7-4CED-9191-58C3C250F3CA}" srcOrd="3" destOrd="0" presId="urn:microsoft.com/office/officeart/2005/8/layout/process1"/>
    <dgm:cxn modelId="{FF9D6C9B-1F7F-4C18-9852-2A4FD412742E}" type="presParOf" srcId="{F6A5F72F-A1B7-4CED-9191-58C3C250F3CA}" destId="{A1E576A0-8B84-4669-8D30-A00334924777}" srcOrd="0" destOrd="0" presId="urn:microsoft.com/office/officeart/2005/8/layout/process1"/>
    <dgm:cxn modelId="{C4EC2F8F-C87A-4A73-9D1A-C23DEFE8926E}" type="presParOf" srcId="{00E2FAF1-09B0-47A6-AC73-4F2C1DEAA321}" destId="{6D8379B7-CDC1-4205-BFA6-9AF807B194F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41879BD-4A0C-4EF8-9E13-F89E6D97DFB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7DF3B7-805C-4626-AAF3-04C09790C028}">
      <dgm:prSet/>
      <dgm:spPr/>
      <dgm:t>
        <a:bodyPr/>
        <a:lstStyle/>
        <a:p>
          <a:pPr rtl="0"/>
          <a:r>
            <a:rPr lang="en-US" smtClean="0"/>
            <a:t>Know if a data set is worthy of further investment</a:t>
          </a:r>
          <a:endParaRPr lang="en-US"/>
        </a:p>
      </dgm:t>
    </dgm:pt>
    <dgm:pt modelId="{4345A6A1-2B78-4F1D-8C10-9DE90F9A5D99}" type="parTrans" cxnId="{DDAAFB48-DCBA-4D48-B975-EBC8B658F137}">
      <dgm:prSet/>
      <dgm:spPr/>
      <dgm:t>
        <a:bodyPr/>
        <a:lstStyle/>
        <a:p>
          <a:endParaRPr lang="en-US"/>
        </a:p>
      </dgm:t>
    </dgm:pt>
    <dgm:pt modelId="{247818F9-FA15-427D-B79C-4F4833A413F1}" type="sibTrans" cxnId="{DDAAFB48-DCBA-4D48-B975-EBC8B658F137}">
      <dgm:prSet/>
      <dgm:spPr/>
      <dgm:t>
        <a:bodyPr/>
        <a:lstStyle/>
        <a:p>
          <a:endParaRPr lang="en-US"/>
        </a:p>
      </dgm:t>
    </dgm:pt>
    <dgm:pt modelId="{2A5489CB-3351-4B63-8B58-06C9B7A7BD73}">
      <dgm:prSet/>
      <dgm:spPr/>
      <dgm:t>
        <a:bodyPr/>
        <a:lstStyle/>
        <a:p>
          <a:pPr rtl="0"/>
          <a:r>
            <a:rPr lang="en-US" smtClean="0"/>
            <a:t>Improve data with innovative enrichments for location, language, and text</a:t>
          </a:r>
          <a:endParaRPr lang="en-US"/>
        </a:p>
      </dgm:t>
    </dgm:pt>
    <dgm:pt modelId="{C2A463FF-ECBE-47FA-8E41-EBAA79898258}" type="parTrans" cxnId="{977B96FF-DEAF-4DD8-B93E-4D8EBE788A7A}">
      <dgm:prSet/>
      <dgm:spPr/>
      <dgm:t>
        <a:bodyPr/>
        <a:lstStyle/>
        <a:p>
          <a:endParaRPr lang="en-US"/>
        </a:p>
      </dgm:t>
    </dgm:pt>
    <dgm:pt modelId="{372F7980-D61E-4AA2-8E2D-236C568B754A}" type="sibTrans" cxnId="{977B96FF-DEAF-4DD8-B93E-4D8EBE788A7A}">
      <dgm:prSet/>
      <dgm:spPr/>
      <dgm:t>
        <a:bodyPr/>
        <a:lstStyle/>
        <a:p>
          <a:endParaRPr lang="en-US"/>
        </a:p>
      </dgm:t>
    </dgm:pt>
    <dgm:pt modelId="{E5CC4B87-B382-47A8-BB7A-8300DA00FB61}">
      <dgm:prSet/>
      <dgm:spPr/>
      <dgm:t>
        <a:bodyPr/>
        <a:lstStyle/>
        <a:p>
          <a:pPr rtl="0"/>
          <a:r>
            <a:rPr lang="en-US" smtClean="0"/>
            <a:t>Change data at scale using Apache Spark</a:t>
          </a:r>
          <a:endParaRPr lang="en-US"/>
        </a:p>
      </dgm:t>
    </dgm:pt>
    <dgm:pt modelId="{F363F680-33D9-401B-8C13-EEFE67073D24}" type="parTrans" cxnId="{5F1659A1-DE92-4257-848A-DE9FB1286001}">
      <dgm:prSet/>
      <dgm:spPr/>
      <dgm:t>
        <a:bodyPr/>
        <a:lstStyle/>
        <a:p>
          <a:endParaRPr lang="en-US"/>
        </a:p>
      </dgm:t>
    </dgm:pt>
    <dgm:pt modelId="{29836DA6-6340-41C5-938D-44C1B1A6DCCD}" type="sibTrans" cxnId="{5F1659A1-DE92-4257-848A-DE9FB1286001}">
      <dgm:prSet/>
      <dgm:spPr/>
      <dgm:t>
        <a:bodyPr/>
        <a:lstStyle/>
        <a:p>
          <a:endParaRPr lang="en-US"/>
        </a:p>
      </dgm:t>
    </dgm:pt>
    <dgm:pt modelId="{4D4AEF3B-0773-445A-A77B-39BC92AABAFF}">
      <dgm:prSet/>
      <dgm:spPr/>
      <dgm:t>
        <a:bodyPr/>
        <a:lstStyle/>
        <a:p>
          <a:pPr rtl="0"/>
          <a:r>
            <a:rPr lang="en-US" smtClean="0"/>
            <a:t>Install on Oracle Big Data Appliance</a:t>
          </a:r>
          <a:endParaRPr lang="en-US"/>
        </a:p>
      </dgm:t>
    </dgm:pt>
    <dgm:pt modelId="{9C2F9740-7DC0-4AE0-80E2-FB40EED3FC1D}" type="parTrans" cxnId="{17AB2FD5-B8F2-4404-AD7E-E17DB2EEBE92}">
      <dgm:prSet/>
      <dgm:spPr/>
      <dgm:t>
        <a:bodyPr/>
        <a:lstStyle/>
        <a:p>
          <a:endParaRPr lang="en-US"/>
        </a:p>
      </dgm:t>
    </dgm:pt>
    <dgm:pt modelId="{956AA53E-F633-4CA7-B30A-A286A435C5D4}" type="sibTrans" cxnId="{17AB2FD5-B8F2-4404-AD7E-E17DB2EEBE92}">
      <dgm:prSet/>
      <dgm:spPr/>
      <dgm:t>
        <a:bodyPr/>
        <a:lstStyle/>
        <a:p>
          <a:endParaRPr lang="en-US"/>
        </a:p>
      </dgm:t>
    </dgm:pt>
    <dgm:pt modelId="{E322C641-92C1-44FF-AEE9-BD32D536F064}" type="pres">
      <dgm:prSet presAssocID="{A41879BD-4A0C-4EF8-9E13-F89E6D97DFB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A76858B-21F5-4DC4-8098-1E90876AE7B2}" type="pres">
      <dgm:prSet presAssocID="{167DF3B7-805C-4626-AAF3-04C09790C028}" presName="composite" presStyleCnt="0"/>
      <dgm:spPr/>
    </dgm:pt>
    <dgm:pt modelId="{396B9D03-CDC1-460F-B694-3D85D8169346}" type="pres">
      <dgm:prSet presAssocID="{167DF3B7-805C-4626-AAF3-04C09790C028}" presName="LShape" presStyleLbl="alignNode1" presStyleIdx="0" presStyleCnt="7"/>
      <dgm:spPr/>
    </dgm:pt>
    <dgm:pt modelId="{66A915B3-7F21-462C-84D9-1089CFC6AD2A}" type="pres">
      <dgm:prSet presAssocID="{167DF3B7-805C-4626-AAF3-04C09790C02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BEE33-7E01-42D4-9D5A-A13DE1679B1E}" type="pres">
      <dgm:prSet presAssocID="{167DF3B7-805C-4626-AAF3-04C09790C028}" presName="Triangle" presStyleLbl="alignNode1" presStyleIdx="1" presStyleCnt="7"/>
      <dgm:spPr/>
    </dgm:pt>
    <dgm:pt modelId="{836BF161-1395-4F63-AC8F-17BD088BE817}" type="pres">
      <dgm:prSet presAssocID="{247818F9-FA15-427D-B79C-4F4833A413F1}" presName="sibTrans" presStyleCnt="0"/>
      <dgm:spPr/>
    </dgm:pt>
    <dgm:pt modelId="{01B63457-193D-4D65-AAFF-A00B7B4C70E9}" type="pres">
      <dgm:prSet presAssocID="{247818F9-FA15-427D-B79C-4F4833A413F1}" presName="space" presStyleCnt="0"/>
      <dgm:spPr/>
    </dgm:pt>
    <dgm:pt modelId="{4A9C250C-1EED-43B5-82A5-E27526AD1660}" type="pres">
      <dgm:prSet presAssocID="{2A5489CB-3351-4B63-8B58-06C9B7A7BD73}" presName="composite" presStyleCnt="0"/>
      <dgm:spPr/>
    </dgm:pt>
    <dgm:pt modelId="{86E3BC21-1286-488C-BD7C-2C23DD05103C}" type="pres">
      <dgm:prSet presAssocID="{2A5489CB-3351-4B63-8B58-06C9B7A7BD73}" presName="LShape" presStyleLbl="alignNode1" presStyleIdx="2" presStyleCnt="7"/>
      <dgm:spPr/>
    </dgm:pt>
    <dgm:pt modelId="{B015E9DD-1B76-43FB-8FD6-F9CFC7D8921F}" type="pres">
      <dgm:prSet presAssocID="{2A5489CB-3351-4B63-8B58-06C9B7A7BD7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4CDE9-288D-4CBA-9916-1C2C0CF41C15}" type="pres">
      <dgm:prSet presAssocID="{2A5489CB-3351-4B63-8B58-06C9B7A7BD73}" presName="Triangle" presStyleLbl="alignNode1" presStyleIdx="3" presStyleCnt="7"/>
      <dgm:spPr/>
    </dgm:pt>
    <dgm:pt modelId="{97EFD303-6BEC-487E-AA5A-032478B98686}" type="pres">
      <dgm:prSet presAssocID="{372F7980-D61E-4AA2-8E2D-236C568B754A}" presName="sibTrans" presStyleCnt="0"/>
      <dgm:spPr/>
    </dgm:pt>
    <dgm:pt modelId="{C8D9A9F7-949A-4169-81CE-D2EC1C43108F}" type="pres">
      <dgm:prSet presAssocID="{372F7980-D61E-4AA2-8E2D-236C568B754A}" presName="space" presStyleCnt="0"/>
      <dgm:spPr/>
    </dgm:pt>
    <dgm:pt modelId="{5482FD67-27B1-4DFC-B58B-74E9176D0D50}" type="pres">
      <dgm:prSet presAssocID="{E5CC4B87-B382-47A8-BB7A-8300DA00FB61}" presName="composite" presStyleCnt="0"/>
      <dgm:spPr/>
    </dgm:pt>
    <dgm:pt modelId="{E39B9055-3F19-48C6-9135-5ADB5A74E538}" type="pres">
      <dgm:prSet presAssocID="{E5CC4B87-B382-47A8-BB7A-8300DA00FB61}" presName="LShape" presStyleLbl="alignNode1" presStyleIdx="4" presStyleCnt="7"/>
      <dgm:spPr/>
    </dgm:pt>
    <dgm:pt modelId="{2F88E8E5-305D-4DDE-8EF2-5E8FCE2A32E6}" type="pres">
      <dgm:prSet presAssocID="{E5CC4B87-B382-47A8-BB7A-8300DA00FB6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FC4D3-17DD-417F-96EB-553166F4C219}" type="pres">
      <dgm:prSet presAssocID="{E5CC4B87-B382-47A8-BB7A-8300DA00FB61}" presName="Triangle" presStyleLbl="alignNode1" presStyleIdx="5" presStyleCnt="7"/>
      <dgm:spPr/>
    </dgm:pt>
    <dgm:pt modelId="{F9EE7B2E-F682-4B2F-8FC1-3C6B292A4A56}" type="pres">
      <dgm:prSet presAssocID="{29836DA6-6340-41C5-938D-44C1B1A6DCCD}" presName="sibTrans" presStyleCnt="0"/>
      <dgm:spPr/>
    </dgm:pt>
    <dgm:pt modelId="{C778080C-240D-4097-9D39-1EB1C339D478}" type="pres">
      <dgm:prSet presAssocID="{29836DA6-6340-41C5-938D-44C1B1A6DCCD}" presName="space" presStyleCnt="0"/>
      <dgm:spPr/>
    </dgm:pt>
    <dgm:pt modelId="{DAE6360E-E5DE-4A64-91C8-E77FF42D41E5}" type="pres">
      <dgm:prSet presAssocID="{4D4AEF3B-0773-445A-A77B-39BC92AABAFF}" presName="composite" presStyleCnt="0"/>
      <dgm:spPr/>
    </dgm:pt>
    <dgm:pt modelId="{459FE595-EB9F-4A33-AAFA-A92F370E8D1F}" type="pres">
      <dgm:prSet presAssocID="{4D4AEF3B-0773-445A-A77B-39BC92AABAFF}" presName="LShape" presStyleLbl="alignNode1" presStyleIdx="6" presStyleCnt="7"/>
      <dgm:spPr/>
    </dgm:pt>
    <dgm:pt modelId="{C5AC5995-3105-4CC6-813C-562F5882751C}" type="pres">
      <dgm:prSet presAssocID="{4D4AEF3B-0773-445A-A77B-39BC92AABAF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1E4F41-B3F7-4753-9BFA-6FC6BFEBA9F3}" type="presOf" srcId="{A41879BD-4A0C-4EF8-9E13-F89E6D97DFBE}" destId="{E322C641-92C1-44FF-AEE9-BD32D536F064}" srcOrd="0" destOrd="0" presId="urn:microsoft.com/office/officeart/2009/3/layout/StepUpProcess"/>
    <dgm:cxn modelId="{3788BDED-C1C1-4AD4-9A6E-5EA0F29BF0C0}" type="presOf" srcId="{E5CC4B87-B382-47A8-BB7A-8300DA00FB61}" destId="{2F88E8E5-305D-4DDE-8EF2-5E8FCE2A32E6}" srcOrd="0" destOrd="0" presId="urn:microsoft.com/office/officeart/2009/3/layout/StepUpProcess"/>
    <dgm:cxn modelId="{0ACA0AA1-3E60-4556-BC26-9B61A52170A6}" type="presOf" srcId="{2A5489CB-3351-4B63-8B58-06C9B7A7BD73}" destId="{B015E9DD-1B76-43FB-8FD6-F9CFC7D8921F}" srcOrd="0" destOrd="0" presId="urn:microsoft.com/office/officeart/2009/3/layout/StepUpProcess"/>
    <dgm:cxn modelId="{977B96FF-DEAF-4DD8-B93E-4D8EBE788A7A}" srcId="{A41879BD-4A0C-4EF8-9E13-F89E6D97DFBE}" destId="{2A5489CB-3351-4B63-8B58-06C9B7A7BD73}" srcOrd="1" destOrd="0" parTransId="{C2A463FF-ECBE-47FA-8E41-EBAA79898258}" sibTransId="{372F7980-D61E-4AA2-8E2D-236C568B754A}"/>
    <dgm:cxn modelId="{E73B77BD-10F1-4A42-945A-00E6789F4F6F}" type="presOf" srcId="{167DF3B7-805C-4626-AAF3-04C09790C028}" destId="{66A915B3-7F21-462C-84D9-1089CFC6AD2A}" srcOrd="0" destOrd="0" presId="urn:microsoft.com/office/officeart/2009/3/layout/StepUpProcess"/>
    <dgm:cxn modelId="{17AB2FD5-B8F2-4404-AD7E-E17DB2EEBE92}" srcId="{A41879BD-4A0C-4EF8-9E13-F89E6D97DFBE}" destId="{4D4AEF3B-0773-445A-A77B-39BC92AABAFF}" srcOrd="3" destOrd="0" parTransId="{9C2F9740-7DC0-4AE0-80E2-FB40EED3FC1D}" sibTransId="{956AA53E-F633-4CA7-B30A-A286A435C5D4}"/>
    <dgm:cxn modelId="{877FA2BD-8971-4274-8AEC-5182CECF6318}" type="presOf" srcId="{4D4AEF3B-0773-445A-A77B-39BC92AABAFF}" destId="{C5AC5995-3105-4CC6-813C-562F5882751C}" srcOrd="0" destOrd="0" presId="urn:microsoft.com/office/officeart/2009/3/layout/StepUpProcess"/>
    <dgm:cxn modelId="{DDAAFB48-DCBA-4D48-B975-EBC8B658F137}" srcId="{A41879BD-4A0C-4EF8-9E13-F89E6D97DFBE}" destId="{167DF3B7-805C-4626-AAF3-04C09790C028}" srcOrd="0" destOrd="0" parTransId="{4345A6A1-2B78-4F1D-8C10-9DE90F9A5D99}" sibTransId="{247818F9-FA15-427D-B79C-4F4833A413F1}"/>
    <dgm:cxn modelId="{5F1659A1-DE92-4257-848A-DE9FB1286001}" srcId="{A41879BD-4A0C-4EF8-9E13-F89E6D97DFBE}" destId="{E5CC4B87-B382-47A8-BB7A-8300DA00FB61}" srcOrd="2" destOrd="0" parTransId="{F363F680-33D9-401B-8C13-EEFE67073D24}" sibTransId="{29836DA6-6340-41C5-938D-44C1B1A6DCCD}"/>
    <dgm:cxn modelId="{60CB3980-D4A8-4A05-B597-FE737CDD4AAA}" type="presParOf" srcId="{E322C641-92C1-44FF-AEE9-BD32D536F064}" destId="{3A76858B-21F5-4DC4-8098-1E90876AE7B2}" srcOrd="0" destOrd="0" presId="urn:microsoft.com/office/officeart/2009/3/layout/StepUpProcess"/>
    <dgm:cxn modelId="{C0EF6359-E0B6-4AA1-AA08-C60E3BCC9387}" type="presParOf" srcId="{3A76858B-21F5-4DC4-8098-1E90876AE7B2}" destId="{396B9D03-CDC1-460F-B694-3D85D8169346}" srcOrd="0" destOrd="0" presId="urn:microsoft.com/office/officeart/2009/3/layout/StepUpProcess"/>
    <dgm:cxn modelId="{E3D24D55-66F2-4F3C-A5FA-525ED5FA9812}" type="presParOf" srcId="{3A76858B-21F5-4DC4-8098-1E90876AE7B2}" destId="{66A915B3-7F21-462C-84D9-1089CFC6AD2A}" srcOrd="1" destOrd="0" presId="urn:microsoft.com/office/officeart/2009/3/layout/StepUpProcess"/>
    <dgm:cxn modelId="{7187D5BD-FBFB-4DEE-8CCC-D58126A6E590}" type="presParOf" srcId="{3A76858B-21F5-4DC4-8098-1E90876AE7B2}" destId="{E63BEE33-7E01-42D4-9D5A-A13DE1679B1E}" srcOrd="2" destOrd="0" presId="urn:microsoft.com/office/officeart/2009/3/layout/StepUpProcess"/>
    <dgm:cxn modelId="{B6262152-D840-4B93-818F-360E7405FB15}" type="presParOf" srcId="{E322C641-92C1-44FF-AEE9-BD32D536F064}" destId="{836BF161-1395-4F63-AC8F-17BD088BE817}" srcOrd="1" destOrd="0" presId="urn:microsoft.com/office/officeart/2009/3/layout/StepUpProcess"/>
    <dgm:cxn modelId="{5D66DF75-CFF7-4805-A28D-180AE89D11FB}" type="presParOf" srcId="{836BF161-1395-4F63-AC8F-17BD088BE817}" destId="{01B63457-193D-4D65-AAFF-A00B7B4C70E9}" srcOrd="0" destOrd="0" presId="urn:microsoft.com/office/officeart/2009/3/layout/StepUpProcess"/>
    <dgm:cxn modelId="{DBBC0CA9-BF9B-486B-8643-ACCFDD9CC56C}" type="presParOf" srcId="{E322C641-92C1-44FF-AEE9-BD32D536F064}" destId="{4A9C250C-1EED-43B5-82A5-E27526AD1660}" srcOrd="2" destOrd="0" presId="urn:microsoft.com/office/officeart/2009/3/layout/StepUpProcess"/>
    <dgm:cxn modelId="{1E3F5832-87CD-418F-A04B-BA2D2CB54743}" type="presParOf" srcId="{4A9C250C-1EED-43B5-82A5-E27526AD1660}" destId="{86E3BC21-1286-488C-BD7C-2C23DD05103C}" srcOrd="0" destOrd="0" presId="urn:microsoft.com/office/officeart/2009/3/layout/StepUpProcess"/>
    <dgm:cxn modelId="{49059F72-B064-42A4-BEBD-58D4B931FA1B}" type="presParOf" srcId="{4A9C250C-1EED-43B5-82A5-E27526AD1660}" destId="{B015E9DD-1B76-43FB-8FD6-F9CFC7D8921F}" srcOrd="1" destOrd="0" presId="urn:microsoft.com/office/officeart/2009/3/layout/StepUpProcess"/>
    <dgm:cxn modelId="{2BE26E72-AF3A-43DD-B58B-2599333BEFE5}" type="presParOf" srcId="{4A9C250C-1EED-43B5-82A5-E27526AD1660}" destId="{F684CDE9-288D-4CBA-9916-1C2C0CF41C15}" srcOrd="2" destOrd="0" presId="urn:microsoft.com/office/officeart/2009/3/layout/StepUpProcess"/>
    <dgm:cxn modelId="{C14D8B8F-D58B-4005-BCA2-EE45F5DA89D4}" type="presParOf" srcId="{E322C641-92C1-44FF-AEE9-BD32D536F064}" destId="{97EFD303-6BEC-487E-AA5A-032478B98686}" srcOrd="3" destOrd="0" presId="urn:microsoft.com/office/officeart/2009/3/layout/StepUpProcess"/>
    <dgm:cxn modelId="{4CF3C75D-2E83-4152-9FC2-BAF34921695F}" type="presParOf" srcId="{97EFD303-6BEC-487E-AA5A-032478B98686}" destId="{C8D9A9F7-949A-4169-81CE-D2EC1C43108F}" srcOrd="0" destOrd="0" presId="urn:microsoft.com/office/officeart/2009/3/layout/StepUpProcess"/>
    <dgm:cxn modelId="{86756980-EF85-42A8-9B69-52914F94121D}" type="presParOf" srcId="{E322C641-92C1-44FF-AEE9-BD32D536F064}" destId="{5482FD67-27B1-4DFC-B58B-74E9176D0D50}" srcOrd="4" destOrd="0" presId="urn:microsoft.com/office/officeart/2009/3/layout/StepUpProcess"/>
    <dgm:cxn modelId="{D20D7DB1-F5F5-497C-A375-E481E903EF85}" type="presParOf" srcId="{5482FD67-27B1-4DFC-B58B-74E9176D0D50}" destId="{E39B9055-3F19-48C6-9135-5ADB5A74E538}" srcOrd="0" destOrd="0" presId="urn:microsoft.com/office/officeart/2009/3/layout/StepUpProcess"/>
    <dgm:cxn modelId="{12E27C0C-F207-4521-9A2A-1FA7EE6FB371}" type="presParOf" srcId="{5482FD67-27B1-4DFC-B58B-74E9176D0D50}" destId="{2F88E8E5-305D-4DDE-8EF2-5E8FCE2A32E6}" srcOrd="1" destOrd="0" presId="urn:microsoft.com/office/officeart/2009/3/layout/StepUpProcess"/>
    <dgm:cxn modelId="{8EEED9EA-C565-4CB4-BFA3-9F97299F22AC}" type="presParOf" srcId="{5482FD67-27B1-4DFC-B58B-74E9176D0D50}" destId="{E60FC4D3-17DD-417F-96EB-553166F4C219}" srcOrd="2" destOrd="0" presId="urn:microsoft.com/office/officeart/2009/3/layout/StepUpProcess"/>
    <dgm:cxn modelId="{1E7CD33C-5E80-4B2D-93BE-2B3277F214D3}" type="presParOf" srcId="{E322C641-92C1-44FF-AEE9-BD32D536F064}" destId="{F9EE7B2E-F682-4B2F-8FC1-3C6B292A4A56}" srcOrd="5" destOrd="0" presId="urn:microsoft.com/office/officeart/2009/3/layout/StepUpProcess"/>
    <dgm:cxn modelId="{C9759684-7B36-48AA-86EA-74E12C52B64C}" type="presParOf" srcId="{F9EE7B2E-F682-4B2F-8FC1-3C6B292A4A56}" destId="{C778080C-240D-4097-9D39-1EB1C339D478}" srcOrd="0" destOrd="0" presId="urn:microsoft.com/office/officeart/2009/3/layout/StepUpProcess"/>
    <dgm:cxn modelId="{944462F0-3EA5-4EAF-AB15-50B823060EF0}" type="presParOf" srcId="{E322C641-92C1-44FF-AEE9-BD32D536F064}" destId="{DAE6360E-E5DE-4A64-91C8-E77FF42D41E5}" srcOrd="6" destOrd="0" presId="urn:microsoft.com/office/officeart/2009/3/layout/StepUpProcess"/>
    <dgm:cxn modelId="{0F224BA9-5065-4DCA-B211-9FBBD565EECA}" type="presParOf" srcId="{DAE6360E-E5DE-4A64-91C8-E77FF42D41E5}" destId="{459FE595-EB9F-4A33-AAFA-A92F370E8D1F}" srcOrd="0" destOrd="0" presId="urn:microsoft.com/office/officeart/2009/3/layout/StepUpProcess"/>
    <dgm:cxn modelId="{E643ABF9-BBF9-4187-83AD-11DA92A643F7}" type="presParOf" srcId="{DAE6360E-E5DE-4A64-91C8-E77FF42D41E5}" destId="{C5AC5995-3105-4CC6-813C-562F5882751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8BFEF1F-D719-4E29-8DB8-FA7716699A4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C9000C-E61C-48AC-9EB7-AD1888F48FFA}">
      <dgm:prSet/>
      <dgm:spPr/>
      <dgm:t>
        <a:bodyPr/>
        <a:lstStyle/>
        <a:p>
          <a:pPr rtl="0"/>
          <a:r>
            <a:rPr lang="en-US" smtClean="0"/>
            <a:t>allows to find, explore, transform, and analyze big data</a:t>
          </a:r>
          <a:endParaRPr lang="en-US"/>
        </a:p>
      </dgm:t>
    </dgm:pt>
    <dgm:pt modelId="{5E4F48B2-EBE7-49C3-B0D6-FF8795D8CFF3}" type="parTrans" cxnId="{16F9C218-EADA-4A22-B2A6-A5F111F14EFE}">
      <dgm:prSet/>
      <dgm:spPr/>
      <dgm:t>
        <a:bodyPr/>
        <a:lstStyle/>
        <a:p>
          <a:endParaRPr lang="en-US"/>
        </a:p>
      </dgm:t>
    </dgm:pt>
    <dgm:pt modelId="{16C35BF6-5773-482C-A46B-9D69C19A5190}" type="sibTrans" cxnId="{16F9C218-EADA-4A22-B2A6-A5F111F14EFE}">
      <dgm:prSet/>
      <dgm:spPr/>
      <dgm:t>
        <a:bodyPr/>
        <a:lstStyle/>
        <a:p>
          <a:endParaRPr lang="en-US"/>
        </a:p>
      </dgm:t>
    </dgm:pt>
    <dgm:pt modelId="{85BC9118-ACC6-48B3-85A8-72FD5961B0E8}">
      <dgm:prSet/>
      <dgm:spPr/>
      <dgm:t>
        <a:bodyPr/>
        <a:lstStyle/>
        <a:p>
          <a:pPr rtl="0"/>
          <a:r>
            <a:rPr lang="en-US" smtClean="0"/>
            <a:t>Visualize the shape and quality of unfamiliar data</a:t>
          </a:r>
          <a:endParaRPr lang="en-US"/>
        </a:p>
      </dgm:t>
    </dgm:pt>
    <dgm:pt modelId="{D45A4BCA-862D-467B-B483-E66A4EDBC0CD}" type="parTrans" cxnId="{399970EF-5345-4206-9B58-9CAE5133D7A2}">
      <dgm:prSet/>
      <dgm:spPr/>
      <dgm:t>
        <a:bodyPr/>
        <a:lstStyle/>
        <a:p>
          <a:endParaRPr lang="en-US"/>
        </a:p>
      </dgm:t>
    </dgm:pt>
    <dgm:pt modelId="{B28B39A9-EDCC-4AF0-A37F-510F2BE2FBD2}" type="sibTrans" cxnId="{399970EF-5345-4206-9B58-9CAE5133D7A2}">
      <dgm:prSet/>
      <dgm:spPr/>
      <dgm:t>
        <a:bodyPr/>
        <a:lstStyle/>
        <a:p>
          <a:endParaRPr lang="en-US"/>
        </a:p>
      </dgm:t>
    </dgm:pt>
    <dgm:pt modelId="{1E2A1A3B-FF5A-43BF-9007-418A756BCB59}">
      <dgm:prSet/>
      <dgm:spPr/>
      <dgm:t>
        <a:bodyPr/>
        <a:lstStyle/>
        <a:p>
          <a:pPr rtl="0"/>
          <a:r>
            <a:rPr lang="en-US" smtClean="0"/>
            <a:t>Work at interactive speeds</a:t>
          </a:r>
          <a:endParaRPr lang="en-US"/>
        </a:p>
      </dgm:t>
    </dgm:pt>
    <dgm:pt modelId="{6DCA45B0-F633-428F-A52C-3F15664C480D}" type="parTrans" cxnId="{5A7351E1-9946-4BF4-B787-7F44BB6F20AA}">
      <dgm:prSet/>
      <dgm:spPr/>
      <dgm:t>
        <a:bodyPr/>
        <a:lstStyle/>
        <a:p>
          <a:endParaRPr lang="en-US"/>
        </a:p>
      </dgm:t>
    </dgm:pt>
    <dgm:pt modelId="{B6B04AC6-E077-4729-AF78-2FAE9B409951}" type="sibTrans" cxnId="{5A7351E1-9946-4BF4-B787-7F44BB6F20AA}">
      <dgm:prSet/>
      <dgm:spPr/>
      <dgm:t>
        <a:bodyPr/>
        <a:lstStyle/>
        <a:p>
          <a:endParaRPr lang="en-US"/>
        </a:p>
      </dgm:t>
    </dgm:pt>
    <dgm:pt modelId="{881D1D82-83CA-4B36-A90C-A0E1B1163A11}" type="pres">
      <dgm:prSet presAssocID="{A8BFEF1F-D719-4E29-8DB8-FA7716699A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6D4438-09DC-4639-ACAF-B63F781A0255}" type="pres">
      <dgm:prSet presAssocID="{2EC9000C-E61C-48AC-9EB7-AD1888F48FFA}" presName="composite" presStyleCnt="0"/>
      <dgm:spPr/>
    </dgm:pt>
    <dgm:pt modelId="{226B9207-DD82-402E-84F3-7DA91BCBFA95}" type="pres">
      <dgm:prSet presAssocID="{2EC9000C-E61C-48AC-9EB7-AD1888F48FFA}" presName="imgShp" presStyleLbl="fgImgPlace1" presStyleIdx="0" presStyleCnt="3"/>
      <dgm:spPr/>
    </dgm:pt>
    <dgm:pt modelId="{B5572379-B239-4691-A2AB-54425D2B6221}" type="pres">
      <dgm:prSet presAssocID="{2EC9000C-E61C-48AC-9EB7-AD1888F48FFA}" presName="txShp" presStyleLbl="node1" presStyleIdx="0" presStyleCnt="3" custLinFactNeighborY="-2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FBA22-EA59-4656-B4EE-8554C63B0242}" type="pres">
      <dgm:prSet presAssocID="{16C35BF6-5773-482C-A46B-9D69C19A5190}" presName="spacing" presStyleCnt="0"/>
      <dgm:spPr/>
    </dgm:pt>
    <dgm:pt modelId="{17E507EC-59BF-42F9-B96B-962BE939E556}" type="pres">
      <dgm:prSet presAssocID="{85BC9118-ACC6-48B3-85A8-72FD5961B0E8}" presName="composite" presStyleCnt="0"/>
      <dgm:spPr/>
    </dgm:pt>
    <dgm:pt modelId="{FF73AD35-E2F4-4C97-B4CA-52A63156CA50}" type="pres">
      <dgm:prSet presAssocID="{85BC9118-ACC6-48B3-85A8-72FD5961B0E8}" presName="imgShp" presStyleLbl="fgImgPlace1" presStyleIdx="1" presStyleCnt="3"/>
      <dgm:spPr/>
    </dgm:pt>
    <dgm:pt modelId="{56B8649D-EB7B-4F2E-AFD8-557D0CEE35D2}" type="pres">
      <dgm:prSet presAssocID="{85BC9118-ACC6-48B3-85A8-72FD5961B0E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C3BFC-522C-4B7B-85BB-5242F799369E}" type="pres">
      <dgm:prSet presAssocID="{B28B39A9-EDCC-4AF0-A37F-510F2BE2FBD2}" presName="spacing" presStyleCnt="0"/>
      <dgm:spPr/>
    </dgm:pt>
    <dgm:pt modelId="{27D35DF6-24F6-4348-B489-832C060C7E16}" type="pres">
      <dgm:prSet presAssocID="{1E2A1A3B-FF5A-43BF-9007-418A756BCB59}" presName="composite" presStyleCnt="0"/>
      <dgm:spPr/>
    </dgm:pt>
    <dgm:pt modelId="{0BC93646-1D46-4DF4-8651-AC15BDA62C52}" type="pres">
      <dgm:prSet presAssocID="{1E2A1A3B-FF5A-43BF-9007-418A756BCB59}" presName="imgShp" presStyleLbl="fgImgPlace1" presStyleIdx="2" presStyleCnt="3"/>
      <dgm:spPr/>
    </dgm:pt>
    <dgm:pt modelId="{13FFF1F7-29CC-46BF-A9E1-4D0EC693667D}" type="pres">
      <dgm:prSet presAssocID="{1E2A1A3B-FF5A-43BF-9007-418A756BCB5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7351E1-9946-4BF4-B787-7F44BB6F20AA}" srcId="{A8BFEF1F-D719-4E29-8DB8-FA7716699A40}" destId="{1E2A1A3B-FF5A-43BF-9007-418A756BCB59}" srcOrd="2" destOrd="0" parTransId="{6DCA45B0-F633-428F-A52C-3F15664C480D}" sibTransId="{B6B04AC6-E077-4729-AF78-2FAE9B409951}"/>
    <dgm:cxn modelId="{D753D1B5-C64B-4F68-A392-66C7C3A216D5}" type="presOf" srcId="{A8BFEF1F-D719-4E29-8DB8-FA7716699A40}" destId="{881D1D82-83CA-4B36-A90C-A0E1B1163A11}" srcOrd="0" destOrd="0" presId="urn:microsoft.com/office/officeart/2005/8/layout/vList3"/>
    <dgm:cxn modelId="{399970EF-5345-4206-9B58-9CAE5133D7A2}" srcId="{A8BFEF1F-D719-4E29-8DB8-FA7716699A40}" destId="{85BC9118-ACC6-48B3-85A8-72FD5961B0E8}" srcOrd="1" destOrd="0" parTransId="{D45A4BCA-862D-467B-B483-E66A4EDBC0CD}" sibTransId="{B28B39A9-EDCC-4AF0-A37F-510F2BE2FBD2}"/>
    <dgm:cxn modelId="{16F9C218-EADA-4A22-B2A6-A5F111F14EFE}" srcId="{A8BFEF1F-D719-4E29-8DB8-FA7716699A40}" destId="{2EC9000C-E61C-48AC-9EB7-AD1888F48FFA}" srcOrd="0" destOrd="0" parTransId="{5E4F48B2-EBE7-49C3-B0D6-FF8795D8CFF3}" sibTransId="{16C35BF6-5773-482C-A46B-9D69C19A5190}"/>
    <dgm:cxn modelId="{3616A7CB-1DE7-4CC9-A2C8-2952F2CABB7C}" type="presOf" srcId="{85BC9118-ACC6-48B3-85A8-72FD5961B0E8}" destId="{56B8649D-EB7B-4F2E-AFD8-557D0CEE35D2}" srcOrd="0" destOrd="0" presId="urn:microsoft.com/office/officeart/2005/8/layout/vList3"/>
    <dgm:cxn modelId="{A670E58E-0D20-4E1A-9902-C88ABD79891B}" type="presOf" srcId="{2EC9000C-E61C-48AC-9EB7-AD1888F48FFA}" destId="{B5572379-B239-4691-A2AB-54425D2B6221}" srcOrd="0" destOrd="0" presId="urn:microsoft.com/office/officeart/2005/8/layout/vList3"/>
    <dgm:cxn modelId="{CFC0CAEB-410F-44BF-B7D6-2AF5B59ED354}" type="presOf" srcId="{1E2A1A3B-FF5A-43BF-9007-418A756BCB59}" destId="{13FFF1F7-29CC-46BF-A9E1-4D0EC693667D}" srcOrd="0" destOrd="0" presId="urn:microsoft.com/office/officeart/2005/8/layout/vList3"/>
    <dgm:cxn modelId="{FFDC2BC7-E7DD-4F9C-B7A1-4175A85FA306}" type="presParOf" srcId="{881D1D82-83CA-4B36-A90C-A0E1B1163A11}" destId="{5F6D4438-09DC-4639-ACAF-B63F781A0255}" srcOrd="0" destOrd="0" presId="urn:microsoft.com/office/officeart/2005/8/layout/vList3"/>
    <dgm:cxn modelId="{424198E5-ACA7-442C-A25A-92E19BBF6BD5}" type="presParOf" srcId="{5F6D4438-09DC-4639-ACAF-B63F781A0255}" destId="{226B9207-DD82-402E-84F3-7DA91BCBFA95}" srcOrd="0" destOrd="0" presId="urn:microsoft.com/office/officeart/2005/8/layout/vList3"/>
    <dgm:cxn modelId="{42ED46F8-109B-4B47-B986-95224CBCF6FA}" type="presParOf" srcId="{5F6D4438-09DC-4639-ACAF-B63F781A0255}" destId="{B5572379-B239-4691-A2AB-54425D2B6221}" srcOrd="1" destOrd="0" presId="urn:microsoft.com/office/officeart/2005/8/layout/vList3"/>
    <dgm:cxn modelId="{D4284657-C554-40A1-9366-4E13CDAB90C3}" type="presParOf" srcId="{881D1D82-83CA-4B36-A90C-A0E1B1163A11}" destId="{D8FFBA22-EA59-4656-B4EE-8554C63B0242}" srcOrd="1" destOrd="0" presId="urn:microsoft.com/office/officeart/2005/8/layout/vList3"/>
    <dgm:cxn modelId="{9818EBC2-EA66-4F50-BFA3-D0F24E15CA3B}" type="presParOf" srcId="{881D1D82-83CA-4B36-A90C-A0E1B1163A11}" destId="{17E507EC-59BF-42F9-B96B-962BE939E556}" srcOrd="2" destOrd="0" presId="urn:microsoft.com/office/officeart/2005/8/layout/vList3"/>
    <dgm:cxn modelId="{056386D6-F32C-4ECE-B99A-82D7946A42FA}" type="presParOf" srcId="{17E507EC-59BF-42F9-B96B-962BE939E556}" destId="{FF73AD35-E2F4-4C97-B4CA-52A63156CA50}" srcOrd="0" destOrd="0" presId="urn:microsoft.com/office/officeart/2005/8/layout/vList3"/>
    <dgm:cxn modelId="{E765548A-A512-4C21-BB00-ADD097DA445A}" type="presParOf" srcId="{17E507EC-59BF-42F9-B96B-962BE939E556}" destId="{56B8649D-EB7B-4F2E-AFD8-557D0CEE35D2}" srcOrd="1" destOrd="0" presId="urn:microsoft.com/office/officeart/2005/8/layout/vList3"/>
    <dgm:cxn modelId="{74ABAA78-547B-444D-BFBE-C3AABCC2899D}" type="presParOf" srcId="{881D1D82-83CA-4B36-A90C-A0E1B1163A11}" destId="{58EC3BFC-522C-4B7B-85BB-5242F799369E}" srcOrd="3" destOrd="0" presId="urn:microsoft.com/office/officeart/2005/8/layout/vList3"/>
    <dgm:cxn modelId="{D1C38F4F-B7CA-4FA6-A695-A6CACD9E4A27}" type="presParOf" srcId="{881D1D82-83CA-4B36-A90C-A0E1B1163A11}" destId="{27D35DF6-24F6-4348-B489-832C060C7E16}" srcOrd="4" destOrd="0" presId="urn:microsoft.com/office/officeart/2005/8/layout/vList3"/>
    <dgm:cxn modelId="{609C039D-CE2C-4A85-87AB-224ACA298F62}" type="presParOf" srcId="{27D35DF6-24F6-4348-B489-832C060C7E16}" destId="{0BC93646-1D46-4DF4-8651-AC15BDA62C52}" srcOrd="0" destOrd="0" presId="urn:microsoft.com/office/officeart/2005/8/layout/vList3"/>
    <dgm:cxn modelId="{F292135D-FE89-4AF9-968A-C8734AD204D6}" type="presParOf" srcId="{27D35DF6-24F6-4348-B489-832C060C7E16}" destId="{13FFF1F7-29CC-46BF-A9E1-4D0EC693667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A82ED73-8E74-4A92-B496-ED3BE6AF4D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AD9472-5EAE-46FF-BE36-EB179AE594C8}">
      <dgm:prSet/>
      <dgm:spPr/>
      <dgm:t>
        <a:bodyPr/>
        <a:lstStyle/>
        <a:p>
          <a:pPr rtl="0"/>
          <a:r>
            <a:rPr lang="en-US" b="1" i="1" smtClean="0"/>
            <a:t>Future of ERP – incorporate big data</a:t>
          </a:r>
          <a:endParaRPr lang="en-US"/>
        </a:p>
      </dgm:t>
    </dgm:pt>
    <dgm:pt modelId="{60D56454-FBBD-44BB-8ED2-97D9081CD514}" type="parTrans" cxnId="{D2607BE1-1083-46C0-94E4-9D11619AE1DF}">
      <dgm:prSet/>
      <dgm:spPr/>
      <dgm:t>
        <a:bodyPr/>
        <a:lstStyle/>
        <a:p>
          <a:endParaRPr lang="en-US"/>
        </a:p>
      </dgm:t>
    </dgm:pt>
    <dgm:pt modelId="{6B802373-DABF-410A-A36F-B5624D078271}" type="sibTrans" cxnId="{D2607BE1-1083-46C0-94E4-9D11619AE1DF}">
      <dgm:prSet/>
      <dgm:spPr/>
      <dgm:t>
        <a:bodyPr/>
        <a:lstStyle/>
        <a:p>
          <a:endParaRPr lang="en-US"/>
        </a:p>
      </dgm:t>
    </dgm:pt>
    <dgm:pt modelId="{F50EA83A-A4F6-49F2-ACA7-A2B2031592B4}">
      <dgm:prSet/>
      <dgm:spPr/>
      <dgm:t>
        <a:bodyPr/>
        <a:lstStyle/>
        <a:p>
          <a:pPr rtl="0"/>
          <a:r>
            <a:rPr lang="en-US" b="1" i="1" smtClean="0"/>
            <a:t>Highly capable and powerful technology platform</a:t>
          </a:r>
          <a:endParaRPr lang="en-US"/>
        </a:p>
      </dgm:t>
    </dgm:pt>
    <dgm:pt modelId="{4180C4BA-35FB-4C30-BC9C-6776AE708236}" type="parTrans" cxnId="{06FED782-944D-4FA9-898B-A0343584818E}">
      <dgm:prSet/>
      <dgm:spPr/>
      <dgm:t>
        <a:bodyPr/>
        <a:lstStyle/>
        <a:p>
          <a:endParaRPr lang="en-US"/>
        </a:p>
      </dgm:t>
    </dgm:pt>
    <dgm:pt modelId="{60AE8530-1F50-4EE3-BFB9-439ECCD33089}" type="sibTrans" cxnId="{06FED782-944D-4FA9-898B-A0343584818E}">
      <dgm:prSet/>
      <dgm:spPr/>
      <dgm:t>
        <a:bodyPr/>
        <a:lstStyle/>
        <a:p>
          <a:endParaRPr lang="en-US"/>
        </a:p>
      </dgm:t>
    </dgm:pt>
    <dgm:pt modelId="{1594634E-A75F-4BA9-9BC8-4A291A4F70CB}">
      <dgm:prSet/>
      <dgm:spPr/>
      <dgm:t>
        <a:bodyPr/>
        <a:lstStyle/>
        <a:p>
          <a:pPr rtl="0"/>
          <a:r>
            <a:rPr lang="en-US" b="1" i="1" smtClean="0"/>
            <a:t>Enable business to have wider-in-scope best practices. </a:t>
          </a:r>
          <a:endParaRPr lang="en-US"/>
        </a:p>
      </dgm:t>
    </dgm:pt>
    <dgm:pt modelId="{6AD43CA1-7048-455B-85B7-A81E4158671E}" type="parTrans" cxnId="{05635062-40DD-4F28-B694-624389DCE3A7}">
      <dgm:prSet/>
      <dgm:spPr/>
      <dgm:t>
        <a:bodyPr/>
        <a:lstStyle/>
        <a:p>
          <a:endParaRPr lang="en-US"/>
        </a:p>
      </dgm:t>
    </dgm:pt>
    <dgm:pt modelId="{4B416603-EC14-471D-918E-2C0525D3E69D}" type="sibTrans" cxnId="{05635062-40DD-4F28-B694-624389DCE3A7}">
      <dgm:prSet/>
      <dgm:spPr/>
      <dgm:t>
        <a:bodyPr/>
        <a:lstStyle/>
        <a:p>
          <a:endParaRPr lang="en-US"/>
        </a:p>
      </dgm:t>
    </dgm:pt>
    <dgm:pt modelId="{2E5D846B-633E-4BD1-85A9-BA40C55AFF4E}">
      <dgm:prSet/>
      <dgm:spPr/>
      <dgm:t>
        <a:bodyPr/>
        <a:lstStyle/>
        <a:p>
          <a:pPr rtl="0"/>
          <a:r>
            <a:rPr lang="en-US" b="1" i="1" smtClean="0"/>
            <a:t>Impact of big data on IT Infrastructure</a:t>
          </a:r>
          <a:endParaRPr lang="en-US"/>
        </a:p>
      </dgm:t>
    </dgm:pt>
    <dgm:pt modelId="{25E5EC59-13E0-4A0F-8D07-1B2201B2DD92}" type="parTrans" cxnId="{D5286CDF-F26F-41D1-91E4-F1DF4E7209E7}">
      <dgm:prSet/>
      <dgm:spPr/>
      <dgm:t>
        <a:bodyPr/>
        <a:lstStyle/>
        <a:p>
          <a:endParaRPr lang="en-US"/>
        </a:p>
      </dgm:t>
    </dgm:pt>
    <dgm:pt modelId="{80B6E3C5-6A4E-403F-98A0-7F653B250BC3}" type="sibTrans" cxnId="{D5286CDF-F26F-41D1-91E4-F1DF4E7209E7}">
      <dgm:prSet/>
      <dgm:spPr/>
      <dgm:t>
        <a:bodyPr/>
        <a:lstStyle/>
        <a:p>
          <a:endParaRPr lang="en-US"/>
        </a:p>
      </dgm:t>
    </dgm:pt>
    <dgm:pt modelId="{AE386591-3687-47F1-8BAD-F2E747228E98}">
      <dgm:prSet/>
      <dgm:spPr/>
      <dgm:t>
        <a:bodyPr/>
        <a:lstStyle/>
        <a:p>
          <a:pPr rtl="0"/>
          <a:r>
            <a:rPr lang="en-US" b="1" i="1" smtClean="0"/>
            <a:t>Build comprehensive view of master data.</a:t>
          </a:r>
          <a:endParaRPr lang="en-US"/>
        </a:p>
      </dgm:t>
    </dgm:pt>
    <dgm:pt modelId="{80F7FEC8-D188-4EDE-B8B2-04093BEE04D4}" type="parTrans" cxnId="{E5077D6D-D311-4DA7-9B56-4B07902CA3FE}">
      <dgm:prSet/>
      <dgm:spPr/>
      <dgm:t>
        <a:bodyPr/>
        <a:lstStyle/>
        <a:p>
          <a:endParaRPr lang="en-US"/>
        </a:p>
      </dgm:t>
    </dgm:pt>
    <dgm:pt modelId="{6C1E4BB8-77EA-4CCB-9515-96A37A9FB6CE}" type="sibTrans" cxnId="{E5077D6D-D311-4DA7-9B56-4B07902CA3FE}">
      <dgm:prSet/>
      <dgm:spPr/>
      <dgm:t>
        <a:bodyPr/>
        <a:lstStyle/>
        <a:p>
          <a:endParaRPr lang="en-US"/>
        </a:p>
      </dgm:t>
    </dgm:pt>
    <dgm:pt modelId="{3F88FDA0-E66A-4E55-9D0B-43C4BF374D20}">
      <dgm:prSet/>
      <dgm:spPr/>
      <dgm:t>
        <a:bodyPr/>
        <a:lstStyle/>
        <a:p>
          <a:pPr rtl="0"/>
          <a:r>
            <a:rPr lang="en-US" b="1" i="1" smtClean="0"/>
            <a:t>Potential of unstructured data analytics to augment EBS data.</a:t>
          </a:r>
          <a:endParaRPr lang="en-US"/>
        </a:p>
      </dgm:t>
    </dgm:pt>
    <dgm:pt modelId="{FB476482-CBBA-423C-A534-601F2C1EA0E0}" type="parTrans" cxnId="{1E223D1A-DBC7-429A-8172-14087967AFA5}">
      <dgm:prSet/>
      <dgm:spPr/>
      <dgm:t>
        <a:bodyPr/>
        <a:lstStyle/>
        <a:p>
          <a:endParaRPr lang="en-US"/>
        </a:p>
      </dgm:t>
    </dgm:pt>
    <dgm:pt modelId="{26CA71BE-BD65-48CC-A948-189218EB688D}" type="sibTrans" cxnId="{1E223D1A-DBC7-429A-8172-14087967AFA5}">
      <dgm:prSet/>
      <dgm:spPr/>
      <dgm:t>
        <a:bodyPr/>
        <a:lstStyle/>
        <a:p>
          <a:endParaRPr lang="en-US"/>
        </a:p>
      </dgm:t>
    </dgm:pt>
    <dgm:pt modelId="{B05D9014-DA79-48BD-B531-306A81A541C6}">
      <dgm:prSet/>
      <dgm:spPr/>
      <dgm:t>
        <a:bodyPr/>
        <a:lstStyle/>
        <a:p>
          <a:pPr rtl="0"/>
          <a:r>
            <a:rPr lang="en-US" b="1" i="1" smtClean="0"/>
            <a:t>EBS to act as knowledge hub – internal &amp; external</a:t>
          </a:r>
          <a:endParaRPr lang="en-US"/>
        </a:p>
      </dgm:t>
    </dgm:pt>
    <dgm:pt modelId="{74EE5A74-6E63-4A19-930F-D318DADAF474}" type="parTrans" cxnId="{FBD7F846-4EE2-477E-ADDC-9970CEA0222C}">
      <dgm:prSet/>
      <dgm:spPr/>
      <dgm:t>
        <a:bodyPr/>
        <a:lstStyle/>
        <a:p>
          <a:endParaRPr lang="en-US"/>
        </a:p>
      </dgm:t>
    </dgm:pt>
    <dgm:pt modelId="{58CB6BBF-4A0E-419E-994A-B5FA74858C0D}" type="sibTrans" cxnId="{FBD7F846-4EE2-477E-ADDC-9970CEA0222C}">
      <dgm:prSet/>
      <dgm:spPr/>
      <dgm:t>
        <a:bodyPr/>
        <a:lstStyle/>
        <a:p>
          <a:endParaRPr lang="en-US"/>
        </a:p>
      </dgm:t>
    </dgm:pt>
    <dgm:pt modelId="{10F8AB43-7C98-4DF1-B678-8A1E50AB75C9}" type="pres">
      <dgm:prSet presAssocID="{0A82ED73-8E74-4A92-B496-ED3BE6AF4D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9A1B35F-F5A6-44F2-9728-76304813D98F}" type="pres">
      <dgm:prSet presAssocID="{0A82ED73-8E74-4A92-B496-ED3BE6AF4DE2}" presName="Name1" presStyleCnt="0"/>
      <dgm:spPr/>
    </dgm:pt>
    <dgm:pt modelId="{2D4DA541-5587-4DF5-BF19-493580C11EE6}" type="pres">
      <dgm:prSet presAssocID="{0A82ED73-8E74-4A92-B496-ED3BE6AF4DE2}" presName="cycle" presStyleCnt="0"/>
      <dgm:spPr/>
    </dgm:pt>
    <dgm:pt modelId="{4AA8957E-40D2-44A0-99F5-F07B4B005875}" type="pres">
      <dgm:prSet presAssocID="{0A82ED73-8E74-4A92-B496-ED3BE6AF4DE2}" presName="srcNode" presStyleLbl="node1" presStyleIdx="0" presStyleCnt="7"/>
      <dgm:spPr/>
    </dgm:pt>
    <dgm:pt modelId="{96D4844F-43D2-44E7-A704-55ABA945A87C}" type="pres">
      <dgm:prSet presAssocID="{0A82ED73-8E74-4A92-B496-ED3BE6AF4DE2}" presName="conn" presStyleLbl="parChTrans1D2" presStyleIdx="0" presStyleCnt="1"/>
      <dgm:spPr/>
      <dgm:t>
        <a:bodyPr/>
        <a:lstStyle/>
        <a:p>
          <a:endParaRPr lang="en-US"/>
        </a:p>
      </dgm:t>
    </dgm:pt>
    <dgm:pt modelId="{2AD08F63-6998-4750-B36C-A14D8E579BC8}" type="pres">
      <dgm:prSet presAssocID="{0A82ED73-8E74-4A92-B496-ED3BE6AF4DE2}" presName="extraNode" presStyleLbl="node1" presStyleIdx="0" presStyleCnt="7"/>
      <dgm:spPr/>
    </dgm:pt>
    <dgm:pt modelId="{29D069B8-4490-445C-ABE0-F416AA5372C8}" type="pres">
      <dgm:prSet presAssocID="{0A82ED73-8E74-4A92-B496-ED3BE6AF4DE2}" presName="dstNode" presStyleLbl="node1" presStyleIdx="0" presStyleCnt="7"/>
      <dgm:spPr/>
    </dgm:pt>
    <dgm:pt modelId="{E0F47E54-16E5-49C5-9B12-7C67E09B127D}" type="pres">
      <dgm:prSet presAssocID="{CEAD9472-5EAE-46FF-BE36-EB179AE594C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58EE9-94A6-4A8D-A9D2-85607364D740}" type="pres">
      <dgm:prSet presAssocID="{CEAD9472-5EAE-46FF-BE36-EB179AE594C8}" presName="accent_1" presStyleCnt="0"/>
      <dgm:spPr/>
    </dgm:pt>
    <dgm:pt modelId="{6AB6F1B7-CC92-45F9-B231-2547AFBC6B5F}" type="pres">
      <dgm:prSet presAssocID="{CEAD9472-5EAE-46FF-BE36-EB179AE594C8}" presName="accentRepeatNode" presStyleLbl="solidFgAcc1" presStyleIdx="0" presStyleCnt="7"/>
      <dgm:spPr/>
    </dgm:pt>
    <dgm:pt modelId="{79A188A7-684A-4DAD-A2E0-E4FD90288DE4}" type="pres">
      <dgm:prSet presAssocID="{F50EA83A-A4F6-49F2-ACA7-A2B2031592B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BA0AF-E968-4726-9A33-72A6563EC4F4}" type="pres">
      <dgm:prSet presAssocID="{F50EA83A-A4F6-49F2-ACA7-A2B2031592B4}" presName="accent_2" presStyleCnt="0"/>
      <dgm:spPr/>
    </dgm:pt>
    <dgm:pt modelId="{40098292-3E8F-44BF-800B-0818276813BF}" type="pres">
      <dgm:prSet presAssocID="{F50EA83A-A4F6-49F2-ACA7-A2B2031592B4}" presName="accentRepeatNode" presStyleLbl="solidFgAcc1" presStyleIdx="1" presStyleCnt="7"/>
      <dgm:spPr/>
    </dgm:pt>
    <dgm:pt modelId="{F0094009-2C9E-4DF3-8C37-787DE0497007}" type="pres">
      <dgm:prSet presAssocID="{1594634E-A75F-4BA9-9BC8-4A291A4F70C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9EE23-51EA-4CCF-8CD2-D880ABF8935C}" type="pres">
      <dgm:prSet presAssocID="{1594634E-A75F-4BA9-9BC8-4A291A4F70CB}" presName="accent_3" presStyleCnt="0"/>
      <dgm:spPr/>
    </dgm:pt>
    <dgm:pt modelId="{FD5BB3A5-D276-4A5E-862E-9F9DE3DD8AC2}" type="pres">
      <dgm:prSet presAssocID="{1594634E-A75F-4BA9-9BC8-4A291A4F70CB}" presName="accentRepeatNode" presStyleLbl="solidFgAcc1" presStyleIdx="2" presStyleCnt="7"/>
      <dgm:spPr/>
    </dgm:pt>
    <dgm:pt modelId="{3B81EB01-7272-47BA-99EF-2BF95B5BD8D0}" type="pres">
      <dgm:prSet presAssocID="{2E5D846B-633E-4BD1-85A9-BA40C55AFF4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5B1B8-1E8A-44A8-B158-27B800550CAB}" type="pres">
      <dgm:prSet presAssocID="{2E5D846B-633E-4BD1-85A9-BA40C55AFF4E}" presName="accent_4" presStyleCnt="0"/>
      <dgm:spPr/>
    </dgm:pt>
    <dgm:pt modelId="{45980877-4DFE-4349-8958-83161F319D3D}" type="pres">
      <dgm:prSet presAssocID="{2E5D846B-633E-4BD1-85A9-BA40C55AFF4E}" presName="accentRepeatNode" presStyleLbl="solidFgAcc1" presStyleIdx="3" presStyleCnt="7"/>
      <dgm:spPr/>
    </dgm:pt>
    <dgm:pt modelId="{DA951F3D-EB53-4E81-A13E-9D68B9DEC3C5}" type="pres">
      <dgm:prSet presAssocID="{AE386591-3687-47F1-8BAD-F2E747228E9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93CA3-30E0-48B1-BD8A-6701CF7733BD}" type="pres">
      <dgm:prSet presAssocID="{AE386591-3687-47F1-8BAD-F2E747228E98}" presName="accent_5" presStyleCnt="0"/>
      <dgm:spPr/>
    </dgm:pt>
    <dgm:pt modelId="{3CF00FAD-9D38-4CE0-83FE-9CF85D7DF5BE}" type="pres">
      <dgm:prSet presAssocID="{AE386591-3687-47F1-8BAD-F2E747228E98}" presName="accentRepeatNode" presStyleLbl="solidFgAcc1" presStyleIdx="4" presStyleCnt="7"/>
      <dgm:spPr/>
    </dgm:pt>
    <dgm:pt modelId="{D04F043F-5B77-48B2-86F5-4967A4CB3CA8}" type="pres">
      <dgm:prSet presAssocID="{3F88FDA0-E66A-4E55-9D0B-43C4BF374D2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48B14-23D7-4476-9200-0BDB4B0F2BBD}" type="pres">
      <dgm:prSet presAssocID="{3F88FDA0-E66A-4E55-9D0B-43C4BF374D20}" presName="accent_6" presStyleCnt="0"/>
      <dgm:spPr/>
    </dgm:pt>
    <dgm:pt modelId="{65CA35C9-6FCA-45A3-B039-4923BD9D9FAF}" type="pres">
      <dgm:prSet presAssocID="{3F88FDA0-E66A-4E55-9D0B-43C4BF374D20}" presName="accentRepeatNode" presStyleLbl="solidFgAcc1" presStyleIdx="5" presStyleCnt="7"/>
      <dgm:spPr/>
    </dgm:pt>
    <dgm:pt modelId="{E3BB5E9A-D435-4548-AD89-F1DD065C6EAE}" type="pres">
      <dgm:prSet presAssocID="{B05D9014-DA79-48BD-B531-306A81A541C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236B1-8D1B-4A7D-87F1-459C3488AE49}" type="pres">
      <dgm:prSet presAssocID="{B05D9014-DA79-48BD-B531-306A81A541C6}" presName="accent_7" presStyleCnt="0"/>
      <dgm:spPr/>
    </dgm:pt>
    <dgm:pt modelId="{976DD477-C4BB-409B-975C-BF6CCDA66EC0}" type="pres">
      <dgm:prSet presAssocID="{B05D9014-DA79-48BD-B531-306A81A541C6}" presName="accentRepeatNode" presStyleLbl="solidFgAcc1" presStyleIdx="6" presStyleCnt="7"/>
      <dgm:spPr/>
    </dgm:pt>
  </dgm:ptLst>
  <dgm:cxnLst>
    <dgm:cxn modelId="{8C6221C5-9AA6-47E2-9D5D-91B7652C2C2B}" type="presOf" srcId="{AE386591-3687-47F1-8BAD-F2E747228E98}" destId="{DA951F3D-EB53-4E81-A13E-9D68B9DEC3C5}" srcOrd="0" destOrd="0" presId="urn:microsoft.com/office/officeart/2008/layout/VerticalCurvedList"/>
    <dgm:cxn modelId="{754099DA-0A89-4488-B326-47D54C1BEC2E}" type="presOf" srcId="{B05D9014-DA79-48BD-B531-306A81A541C6}" destId="{E3BB5E9A-D435-4548-AD89-F1DD065C6EAE}" srcOrd="0" destOrd="0" presId="urn:microsoft.com/office/officeart/2008/layout/VerticalCurvedList"/>
    <dgm:cxn modelId="{B0B28BCE-B9B9-4017-821C-FDB8FC31266B}" type="presOf" srcId="{0A82ED73-8E74-4A92-B496-ED3BE6AF4DE2}" destId="{10F8AB43-7C98-4DF1-B678-8A1E50AB75C9}" srcOrd="0" destOrd="0" presId="urn:microsoft.com/office/officeart/2008/layout/VerticalCurvedList"/>
    <dgm:cxn modelId="{D5286CDF-F26F-41D1-91E4-F1DF4E7209E7}" srcId="{0A82ED73-8E74-4A92-B496-ED3BE6AF4DE2}" destId="{2E5D846B-633E-4BD1-85A9-BA40C55AFF4E}" srcOrd="3" destOrd="0" parTransId="{25E5EC59-13E0-4A0F-8D07-1B2201B2DD92}" sibTransId="{80B6E3C5-6A4E-403F-98A0-7F653B250BC3}"/>
    <dgm:cxn modelId="{8F2A6242-962B-4F59-90D4-12F7CF76364A}" type="presOf" srcId="{CEAD9472-5EAE-46FF-BE36-EB179AE594C8}" destId="{E0F47E54-16E5-49C5-9B12-7C67E09B127D}" srcOrd="0" destOrd="0" presId="urn:microsoft.com/office/officeart/2008/layout/VerticalCurvedList"/>
    <dgm:cxn modelId="{2AEC952F-76D8-46B0-9A22-38A82D62F739}" type="presOf" srcId="{6B802373-DABF-410A-A36F-B5624D078271}" destId="{96D4844F-43D2-44E7-A704-55ABA945A87C}" srcOrd="0" destOrd="0" presId="urn:microsoft.com/office/officeart/2008/layout/VerticalCurvedList"/>
    <dgm:cxn modelId="{1E223D1A-DBC7-429A-8172-14087967AFA5}" srcId="{0A82ED73-8E74-4A92-B496-ED3BE6AF4DE2}" destId="{3F88FDA0-E66A-4E55-9D0B-43C4BF374D20}" srcOrd="5" destOrd="0" parTransId="{FB476482-CBBA-423C-A534-601F2C1EA0E0}" sibTransId="{26CA71BE-BD65-48CC-A948-189218EB688D}"/>
    <dgm:cxn modelId="{D2607BE1-1083-46C0-94E4-9D11619AE1DF}" srcId="{0A82ED73-8E74-4A92-B496-ED3BE6AF4DE2}" destId="{CEAD9472-5EAE-46FF-BE36-EB179AE594C8}" srcOrd="0" destOrd="0" parTransId="{60D56454-FBBD-44BB-8ED2-97D9081CD514}" sibTransId="{6B802373-DABF-410A-A36F-B5624D078271}"/>
    <dgm:cxn modelId="{FBD7F846-4EE2-477E-ADDC-9970CEA0222C}" srcId="{0A82ED73-8E74-4A92-B496-ED3BE6AF4DE2}" destId="{B05D9014-DA79-48BD-B531-306A81A541C6}" srcOrd="6" destOrd="0" parTransId="{74EE5A74-6E63-4A19-930F-D318DADAF474}" sibTransId="{58CB6BBF-4A0E-419E-994A-B5FA74858C0D}"/>
    <dgm:cxn modelId="{7AB0498C-97D7-401C-9AA9-18C2143DACF1}" type="presOf" srcId="{3F88FDA0-E66A-4E55-9D0B-43C4BF374D20}" destId="{D04F043F-5B77-48B2-86F5-4967A4CB3CA8}" srcOrd="0" destOrd="0" presId="urn:microsoft.com/office/officeart/2008/layout/VerticalCurvedList"/>
    <dgm:cxn modelId="{4B9AD0D0-001E-4987-BEF9-62CBAC7845C9}" type="presOf" srcId="{1594634E-A75F-4BA9-9BC8-4A291A4F70CB}" destId="{F0094009-2C9E-4DF3-8C37-787DE0497007}" srcOrd="0" destOrd="0" presId="urn:microsoft.com/office/officeart/2008/layout/VerticalCurvedList"/>
    <dgm:cxn modelId="{06FED782-944D-4FA9-898B-A0343584818E}" srcId="{0A82ED73-8E74-4A92-B496-ED3BE6AF4DE2}" destId="{F50EA83A-A4F6-49F2-ACA7-A2B2031592B4}" srcOrd="1" destOrd="0" parTransId="{4180C4BA-35FB-4C30-BC9C-6776AE708236}" sibTransId="{60AE8530-1F50-4EE3-BFB9-439ECCD33089}"/>
    <dgm:cxn modelId="{3206BF66-F5AC-4439-8C57-FC805ECBC9A9}" type="presOf" srcId="{F50EA83A-A4F6-49F2-ACA7-A2B2031592B4}" destId="{79A188A7-684A-4DAD-A2E0-E4FD90288DE4}" srcOrd="0" destOrd="0" presId="urn:microsoft.com/office/officeart/2008/layout/VerticalCurvedList"/>
    <dgm:cxn modelId="{E5077D6D-D311-4DA7-9B56-4B07902CA3FE}" srcId="{0A82ED73-8E74-4A92-B496-ED3BE6AF4DE2}" destId="{AE386591-3687-47F1-8BAD-F2E747228E98}" srcOrd="4" destOrd="0" parTransId="{80F7FEC8-D188-4EDE-B8B2-04093BEE04D4}" sibTransId="{6C1E4BB8-77EA-4CCB-9515-96A37A9FB6CE}"/>
    <dgm:cxn modelId="{81749D8D-068A-49B9-A4DD-D78F3F375A45}" type="presOf" srcId="{2E5D846B-633E-4BD1-85A9-BA40C55AFF4E}" destId="{3B81EB01-7272-47BA-99EF-2BF95B5BD8D0}" srcOrd="0" destOrd="0" presId="urn:microsoft.com/office/officeart/2008/layout/VerticalCurvedList"/>
    <dgm:cxn modelId="{05635062-40DD-4F28-B694-624389DCE3A7}" srcId="{0A82ED73-8E74-4A92-B496-ED3BE6AF4DE2}" destId="{1594634E-A75F-4BA9-9BC8-4A291A4F70CB}" srcOrd="2" destOrd="0" parTransId="{6AD43CA1-7048-455B-85B7-A81E4158671E}" sibTransId="{4B416603-EC14-471D-918E-2C0525D3E69D}"/>
    <dgm:cxn modelId="{4F6F1FDA-E405-4E47-9A9D-584153D9869E}" type="presParOf" srcId="{10F8AB43-7C98-4DF1-B678-8A1E50AB75C9}" destId="{89A1B35F-F5A6-44F2-9728-76304813D98F}" srcOrd="0" destOrd="0" presId="urn:microsoft.com/office/officeart/2008/layout/VerticalCurvedList"/>
    <dgm:cxn modelId="{8D4E8F9D-D85C-4A51-BE0C-EDBB334CDFE2}" type="presParOf" srcId="{89A1B35F-F5A6-44F2-9728-76304813D98F}" destId="{2D4DA541-5587-4DF5-BF19-493580C11EE6}" srcOrd="0" destOrd="0" presId="urn:microsoft.com/office/officeart/2008/layout/VerticalCurvedList"/>
    <dgm:cxn modelId="{C311A51E-EEE9-4EF7-B9D4-5B06804C2EB0}" type="presParOf" srcId="{2D4DA541-5587-4DF5-BF19-493580C11EE6}" destId="{4AA8957E-40D2-44A0-99F5-F07B4B005875}" srcOrd="0" destOrd="0" presId="urn:microsoft.com/office/officeart/2008/layout/VerticalCurvedList"/>
    <dgm:cxn modelId="{BA3BF4E3-CA13-4FB0-98F8-CB32C8489AB5}" type="presParOf" srcId="{2D4DA541-5587-4DF5-BF19-493580C11EE6}" destId="{96D4844F-43D2-44E7-A704-55ABA945A87C}" srcOrd="1" destOrd="0" presId="urn:microsoft.com/office/officeart/2008/layout/VerticalCurvedList"/>
    <dgm:cxn modelId="{D7CC5C0A-0C1D-401B-A717-DCCB75AE1E08}" type="presParOf" srcId="{2D4DA541-5587-4DF5-BF19-493580C11EE6}" destId="{2AD08F63-6998-4750-B36C-A14D8E579BC8}" srcOrd="2" destOrd="0" presId="urn:microsoft.com/office/officeart/2008/layout/VerticalCurvedList"/>
    <dgm:cxn modelId="{B11D7786-EF62-4690-B86B-46A32C348E6C}" type="presParOf" srcId="{2D4DA541-5587-4DF5-BF19-493580C11EE6}" destId="{29D069B8-4490-445C-ABE0-F416AA5372C8}" srcOrd="3" destOrd="0" presId="urn:microsoft.com/office/officeart/2008/layout/VerticalCurvedList"/>
    <dgm:cxn modelId="{E8BE6DED-2C83-4DC3-8969-32AE916A0907}" type="presParOf" srcId="{89A1B35F-F5A6-44F2-9728-76304813D98F}" destId="{E0F47E54-16E5-49C5-9B12-7C67E09B127D}" srcOrd="1" destOrd="0" presId="urn:microsoft.com/office/officeart/2008/layout/VerticalCurvedList"/>
    <dgm:cxn modelId="{AADE0B7F-3F64-4F3C-BBA2-50F6CE05A486}" type="presParOf" srcId="{89A1B35F-F5A6-44F2-9728-76304813D98F}" destId="{EE758EE9-94A6-4A8D-A9D2-85607364D740}" srcOrd="2" destOrd="0" presId="urn:microsoft.com/office/officeart/2008/layout/VerticalCurvedList"/>
    <dgm:cxn modelId="{0CB15029-B5A9-4324-B573-B63DAB3A1244}" type="presParOf" srcId="{EE758EE9-94A6-4A8D-A9D2-85607364D740}" destId="{6AB6F1B7-CC92-45F9-B231-2547AFBC6B5F}" srcOrd="0" destOrd="0" presId="urn:microsoft.com/office/officeart/2008/layout/VerticalCurvedList"/>
    <dgm:cxn modelId="{C94340DF-7717-4E2C-8E87-1A115BC3CE9B}" type="presParOf" srcId="{89A1B35F-F5A6-44F2-9728-76304813D98F}" destId="{79A188A7-684A-4DAD-A2E0-E4FD90288DE4}" srcOrd="3" destOrd="0" presId="urn:microsoft.com/office/officeart/2008/layout/VerticalCurvedList"/>
    <dgm:cxn modelId="{490D91E8-A306-48D3-986B-098E182C844B}" type="presParOf" srcId="{89A1B35F-F5A6-44F2-9728-76304813D98F}" destId="{677BA0AF-E968-4726-9A33-72A6563EC4F4}" srcOrd="4" destOrd="0" presId="urn:microsoft.com/office/officeart/2008/layout/VerticalCurvedList"/>
    <dgm:cxn modelId="{709B9DA7-285B-478B-98BB-C86F39913200}" type="presParOf" srcId="{677BA0AF-E968-4726-9A33-72A6563EC4F4}" destId="{40098292-3E8F-44BF-800B-0818276813BF}" srcOrd="0" destOrd="0" presId="urn:microsoft.com/office/officeart/2008/layout/VerticalCurvedList"/>
    <dgm:cxn modelId="{277E5A2F-39A2-46D5-A9ED-A08B7EB7033F}" type="presParOf" srcId="{89A1B35F-F5A6-44F2-9728-76304813D98F}" destId="{F0094009-2C9E-4DF3-8C37-787DE0497007}" srcOrd="5" destOrd="0" presId="urn:microsoft.com/office/officeart/2008/layout/VerticalCurvedList"/>
    <dgm:cxn modelId="{06C77F62-4564-4940-A39A-8E05A58E5637}" type="presParOf" srcId="{89A1B35F-F5A6-44F2-9728-76304813D98F}" destId="{1E69EE23-51EA-4CCF-8CD2-D880ABF8935C}" srcOrd="6" destOrd="0" presId="urn:microsoft.com/office/officeart/2008/layout/VerticalCurvedList"/>
    <dgm:cxn modelId="{F6F49B7B-F0EC-4219-AE88-02E0897FC742}" type="presParOf" srcId="{1E69EE23-51EA-4CCF-8CD2-D880ABF8935C}" destId="{FD5BB3A5-D276-4A5E-862E-9F9DE3DD8AC2}" srcOrd="0" destOrd="0" presId="urn:microsoft.com/office/officeart/2008/layout/VerticalCurvedList"/>
    <dgm:cxn modelId="{A7116379-F467-4FF5-9862-644A5AF142A9}" type="presParOf" srcId="{89A1B35F-F5A6-44F2-9728-76304813D98F}" destId="{3B81EB01-7272-47BA-99EF-2BF95B5BD8D0}" srcOrd="7" destOrd="0" presId="urn:microsoft.com/office/officeart/2008/layout/VerticalCurvedList"/>
    <dgm:cxn modelId="{F2F58066-6CED-4811-8AD5-C7877D7FA48C}" type="presParOf" srcId="{89A1B35F-F5A6-44F2-9728-76304813D98F}" destId="{82A5B1B8-1E8A-44A8-B158-27B800550CAB}" srcOrd="8" destOrd="0" presId="urn:microsoft.com/office/officeart/2008/layout/VerticalCurvedList"/>
    <dgm:cxn modelId="{732DB42C-66FA-4A93-9CFA-881A5F270A60}" type="presParOf" srcId="{82A5B1B8-1E8A-44A8-B158-27B800550CAB}" destId="{45980877-4DFE-4349-8958-83161F319D3D}" srcOrd="0" destOrd="0" presId="urn:microsoft.com/office/officeart/2008/layout/VerticalCurvedList"/>
    <dgm:cxn modelId="{2BE6CF16-FD7F-4613-A773-B56FE946C01A}" type="presParOf" srcId="{89A1B35F-F5A6-44F2-9728-76304813D98F}" destId="{DA951F3D-EB53-4E81-A13E-9D68B9DEC3C5}" srcOrd="9" destOrd="0" presId="urn:microsoft.com/office/officeart/2008/layout/VerticalCurvedList"/>
    <dgm:cxn modelId="{B9CF62C8-96BD-4FA2-828C-DF2D69AE8220}" type="presParOf" srcId="{89A1B35F-F5A6-44F2-9728-76304813D98F}" destId="{64893CA3-30E0-48B1-BD8A-6701CF7733BD}" srcOrd="10" destOrd="0" presId="urn:microsoft.com/office/officeart/2008/layout/VerticalCurvedList"/>
    <dgm:cxn modelId="{A36018A0-FEA4-4BC2-9AE5-D1099DD893E5}" type="presParOf" srcId="{64893CA3-30E0-48B1-BD8A-6701CF7733BD}" destId="{3CF00FAD-9D38-4CE0-83FE-9CF85D7DF5BE}" srcOrd="0" destOrd="0" presId="urn:microsoft.com/office/officeart/2008/layout/VerticalCurvedList"/>
    <dgm:cxn modelId="{8294E7A0-E394-468F-9B49-C2470C564056}" type="presParOf" srcId="{89A1B35F-F5A6-44F2-9728-76304813D98F}" destId="{D04F043F-5B77-48B2-86F5-4967A4CB3CA8}" srcOrd="11" destOrd="0" presId="urn:microsoft.com/office/officeart/2008/layout/VerticalCurvedList"/>
    <dgm:cxn modelId="{F195C472-A24C-4196-8167-8CB46907A2FE}" type="presParOf" srcId="{89A1B35F-F5A6-44F2-9728-76304813D98F}" destId="{41A48B14-23D7-4476-9200-0BDB4B0F2BBD}" srcOrd="12" destOrd="0" presId="urn:microsoft.com/office/officeart/2008/layout/VerticalCurvedList"/>
    <dgm:cxn modelId="{18E3A0C3-A8E9-49A9-AC5E-BDCA9E2F2749}" type="presParOf" srcId="{41A48B14-23D7-4476-9200-0BDB4B0F2BBD}" destId="{65CA35C9-6FCA-45A3-B039-4923BD9D9FAF}" srcOrd="0" destOrd="0" presId="urn:microsoft.com/office/officeart/2008/layout/VerticalCurvedList"/>
    <dgm:cxn modelId="{E25D9FE0-4D15-430C-8EF3-F7056EF2B8CD}" type="presParOf" srcId="{89A1B35F-F5A6-44F2-9728-76304813D98F}" destId="{E3BB5E9A-D435-4548-AD89-F1DD065C6EAE}" srcOrd="13" destOrd="0" presId="urn:microsoft.com/office/officeart/2008/layout/VerticalCurvedList"/>
    <dgm:cxn modelId="{6FA49CC7-EDAC-4FE1-82C2-A723D1A99EB6}" type="presParOf" srcId="{89A1B35F-F5A6-44F2-9728-76304813D98F}" destId="{ED4236B1-8D1B-4A7D-87F1-459C3488AE49}" srcOrd="14" destOrd="0" presId="urn:microsoft.com/office/officeart/2008/layout/VerticalCurvedList"/>
    <dgm:cxn modelId="{EF175EB0-B8E5-4A53-84AC-746DD1612CB0}" type="presParOf" srcId="{ED4236B1-8D1B-4A7D-87F1-459C3488AE49}" destId="{976DD477-C4BB-409B-975C-BF6CCDA66E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927066-0E6D-4E12-B4E1-9258AEC3AB9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6F8B0C-F8B5-4BED-8155-A7506B292D3C}">
      <dgm:prSet/>
      <dgm:spPr/>
      <dgm:t>
        <a:bodyPr/>
        <a:lstStyle/>
        <a:p>
          <a:pPr rtl="0"/>
          <a:r>
            <a:rPr lang="en-US" smtClean="0"/>
            <a:t>Good/ Bad reviews</a:t>
          </a:r>
          <a:endParaRPr lang="en-US"/>
        </a:p>
      </dgm:t>
    </dgm:pt>
    <dgm:pt modelId="{1509359E-F450-4992-8993-22F81101D3F3}" type="parTrans" cxnId="{67EBAB52-30DA-4113-A98D-3D573902F396}">
      <dgm:prSet/>
      <dgm:spPr/>
      <dgm:t>
        <a:bodyPr/>
        <a:lstStyle/>
        <a:p>
          <a:endParaRPr lang="en-US"/>
        </a:p>
      </dgm:t>
    </dgm:pt>
    <dgm:pt modelId="{74F0601D-DDF9-4A98-A9BD-804B4C0670D6}" type="sibTrans" cxnId="{67EBAB52-30DA-4113-A98D-3D573902F396}">
      <dgm:prSet/>
      <dgm:spPr/>
      <dgm:t>
        <a:bodyPr/>
        <a:lstStyle/>
        <a:p>
          <a:endParaRPr lang="en-US"/>
        </a:p>
      </dgm:t>
    </dgm:pt>
    <dgm:pt modelId="{65B5A697-0C4B-4711-9660-698A02543404}">
      <dgm:prSet/>
      <dgm:spPr/>
      <dgm:t>
        <a:bodyPr/>
        <a:lstStyle/>
        <a:p>
          <a:pPr rtl="0"/>
          <a:r>
            <a:rPr lang="en-US" smtClean="0"/>
            <a:t>Competitor product</a:t>
          </a:r>
          <a:endParaRPr lang="en-US"/>
        </a:p>
      </dgm:t>
    </dgm:pt>
    <dgm:pt modelId="{6BC77218-6D66-431D-92FF-9F7F4ABA0C0B}" type="parTrans" cxnId="{3180162D-D5F2-4A71-BF50-39D970F1B061}">
      <dgm:prSet/>
      <dgm:spPr/>
      <dgm:t>
        <a:bodyPr/>
        <a:lstStyle/>
        <a:p>
          <a:endParaRPr lang="en-US"/>
        </a:p>
      </dgm:t>
    </dgm:pt>
    <dgm:pt modelId="{43809EB5-FC5F-4643-BFDB-CAED8C46EE15}" type="sibTrans" cxnId="{3180162D-D5F2-4A71-BF50-39D970F1B061}">
      <dgm:prSet/>
      <dgm:spPr/>
      <dgm:t>
        <a:bodyPr/>
        <a:lstStyle/>
        <a:p>
          <a:endParaRPr lang="en-US"/>
        </a:p>
      </dgm:t>
    </dgm:pt>
    <dgm:pt modelId="{809119F2-4F13-4BAD-9C54-B970CA2B8B9C}">
      <dgm:prSet/>
      <dgm:spPr/>
      <dgm:t>
        <a:bodyPr/>
        <a:lstStyle/>
        <a:p>
          <a:pPr rtl="0"/>
          <a:r>
            <a:rPr lang="en-US" smtClean="0"/>
            <a:t>Brand awareness</a:t>
          </a:r>
          <a:endParaRPr lang="en-US"/>
        </a:p>
      </dgm:t>
    </dgm:pt>
    <dgm:pt modelId="{1C21CA32-3D38-4062-A3AF-C81D8C62ED1E}" type="parTrans" cxnId="{0E9A7EB1-F0DD-4235-8E57-98332BFE4DD5}">
      <dgm:prSet/>
      <dgm:spPr/>
      <dgm:t>
        <a:bodyPr/>
        <a:lstStyle/>
        <a:p>
          <a:endParaRPr lang="en-US"/>
        </a:p>
      </dgm:t>
    </dgm:pt>
    <dgm:pt modelId="{295A7BAF-4608-4892-A720-9525675A6F4D}" type="sibTrans" cxnId="{0E9A7EB1-F0DD-4235-8E57-98332BFE4DD5}">
      <dgm:prSet/>
      <dgm:spPr/>
      <dgm:t>
        <a:bodyPr/>
        <a:lstStyle/>
        <a:p>
          <a:endParaRPr lang="en-US"/>
        </a:p>
      </dgm:t>
    </dgm:pt>
    <dgm:pt modelId="{BB087240-0773-4357-9DE7-370ABF769D7F}">
      <dgm:prSet/>
      <dgm:spPr/>
      <dgm:t>
        <a:bodyPr/>
        <a:lstStyle/>
        <a:p>
          <a:pPr rtl="0"/>
          <a:r>
            <a:rPr lang="en-US" smtClean="0"/>
            <a:t>Better service elsewhere</a:t>
          </a:r>
          <a:endParaRPr lang="en-US"/>
        </a:p>
      </dgm:t>
    </dgm:pt>
    <dgm:pt modelId="{F0C65409-DBE8-4916-9071-1C0C144BF223}" type="parTrans" cxnId="{FDE6C1EB-6738-4EF3-807F-01038D4E3C80}">
      <dgm:prSet/>
      <dgm:spPr/>
      <dgm:t>
        <a:bodyPr/>
        <a:lstStyle/>
        <a:p>
          <a:endParaRPr lang="en-US"/>
        </a:p>
      </dgm:t>
    </dgm:pt>
    <dgm:pt modelId="{BD3C09B6-75FD-4C36-B195-E6F172DAE57C}" type="sibTrans" cxnId="{FDE6C1EB-6738-4EF3-807F-01038D4E3C80}">
      <dgm:prSet/>
      <dgm:spPr/>
      <dgm:t>
        <a:bodyPr/>
        <a:lstStyle/>
        <a:p>
          <a:endParaRPr lang="en-US"/>
        </a:p>
      </dgm:t>
    </dgm:pt>
    <dgm:pt modelId="{DA5E761E-937B-4EDD-B2DA-3111ACD3F630}" type="pres">
      <dgm:prSet presAssocID="{59927066-0E6D-4E12-B4E1-9258AEC3AB9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3FB44-B604-42A5-95BE-ECB2E0B5BCF7}" type="pres">
      <dgm:prSet presAssocID="{526F8B0C-F8B5-4BED-8155-A7506B292D3C}" presName="composite" presStyleCnt="0"/>
      <dgm:spPr/>
    </dgm:pt>
    <dgm:pt modelId="{3B16E1C8-4178-4067-92A8-EEE4C7FFDD6D}" type="pres">
      <dgm:prSet presAssocID="{526F8B0C-F8B5-4BED-8155-A7506B292D3C}" presName="imgShp" presStyleLbl="fgImgPlace1" presStyleIdx="0" presStyleCnt="4"/>
      <dgm:spPr/>
    </dgm:pt>
    <dgm:pt modelId="{8FF90457-A04F-4EC8-9850-C500C730F666}" type="pres">
      <dgm:prSet presAssocID="{526F8B0C-F8B5-4BED-8155-A7506B292D3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BED8D-519E-4F27-92D0-1506BAE0C424}" type="pres">
      <dgm:prSet presAssocID="{74F0601D-DDF9-4A98-A9BD-804B4C0670D6}" presName="spacing" presStyleCnt="0"/>
      <dgm:spPr/>
    </dgm:pt>
    <dgm:pt modelId="{A6DDC644-CE2E-4972-8B26-D7AF297540DB}" type="pres">
      <dgm:prSet presAssocID="{65B5A697-0C4B-4711-9660-698A02543404}" presName="composite" presStyleCnt="0"/>
      <dgm:spPr/>
    </dgm:pt>
    <dgm:pt modelId="{6D1C9251-4816-4BEC-972E-AF916819320D}" type="pres">
      <dgm:prSet presAssocID="{65B5A697-0C4B-4711-9660-698A02543404}" presName="imgShp" presStyleLbl="fgImgPlace1" presStyleIdx="1" presStyleCnt="4"/>
      <dgm:spPr/>
    </dgm:pt>
    <dgm:pt modelId="{D5E8B39E-19A6-4E31-AB60-AFA86BF1E062}" type="pres">
      <dgm:prSet presAssocID="{65B5A697-0C4B-4711-9660-698A0254340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E3D02-F716-4BC1-B95B-F3F510D5E1D4}" type="pres">
      <dgm:prSet presAssocID="{43809EB5-FC5F-4643-BFDB-CAED8C46EE15}" presName="spacing" presStyleCnt="0"/>
      <dgm:spPr/>
    </dgm:pt>
    <dgm:pt modelId="{DB2221F6-3CE6-4852-837A-A98545AA5551}" type="pres">
      <dgm:prSet presAssocID="{809119F2-4F13-4BAD-9C54-B970CA2B8B9C}" presName="composite" presStyleCnt="0"/>
      <dgm:spPr/>
    </dgm:pt>
    <dgm:pt modelId="{868F8FD3-6C41-47F3-A33B-144C8EEFBEE7}" type="pres">
      <dgm:prSet presAssocID="{809119F2-4F13-4BAD-9C54-B970CA2B8B9C}" presName="imgShp" presStyleLbl="fgImgPlace1" presStyleIdx="2" presStyleCnt="4"/>
      <dgm:spPr/>
    </dgm:pt>
    <dgm:pt modelId="{29F1A948-C0F1-4A95-9BD8-AEF7B593BA7E}" type="pres">
      <dgm:prSet presAssocID="{809119F2-4F13-4BAD-9C54-B970CA2B8B9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A8952-AFF0-4402-BFEA-BED277679175}" type="pres">
      <dgm:prSet presAssocID="{295A7BAF-4608-4892-A720-9525675A6F4D}" presName="spacing" presStyleCnt="0"/>
      <dgm:spPr/>
    </dgm:pt>
    <dgm:pt modelId="{FE686D9D-93D4-449F-8A97-EDCEC0FC64C6}" type="pres">
      <dgm:prSet presAssocID="{BB087240-0773-4357-9DE7-370ABF769D7F}" presName="composite" presStyleCnt="0"/>
      <dgm:spPr/>
    </dgm:pt>
    <dgm:pt modelId="{40A8BA69-FD93-48B6-A467-99C1AB9E3539}" type="pres">
      <dgm:prSet presAssocID="{BB087240-0773-4357-9DE7-370ABF769D7F}" presName="imgShp" presStyleLbl="fgImgPlace1" presStyleIdx="3" presStyleCnt="4"/>
      <dgm:spPr/>
    </dgm:pt>
    <dgm:pt modelId="{FD25B2DC-E82D-47C1-8C45-FDF76F0FC38A}" type="pres">
      <dgm:prSet presAssocID="{BB087240-0773-4357-9DE7-370ABF769D7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026A7C-BC37-43A1-AB45-F71A5BDD2501}" type="presOf" srcId="{526F8B0C-F8B5-4BED-8155-A7506B292D3C}" destId="{8FF90457-A04F-4EC8-9850-C500C730F666}" srcOrd="0" destOrd="0" presId="urn:microsoft.com/office/officeart/2005/8/layout/vList3"/>
    <dgm:cxn modelId="{67EBAB52-30DA-4113-A98D-3D573902F396}" srcId="{59927066-0E6D-4E12-B4E1-9258AEC3AB99}" destId="{526F8B0C-F8B5-4BED-8155-A7506B292D3C}" srcOrd="0" destOrd="0" parTransId="{1509359E-F450-4992-8993-22F81101D3F3}" sibTransId="{74F0601D-DDF9-4A98-A9BD-804B4C0670D6}"/>
    <dgm:cxn modelId="{D466712B-5416-45B9-96D1-3A6BDF907059}" type="presOf" srcId="{65B5A697-0C4B-4711-9660-698A02543404}" destId="{D5E8B39E-19A6-4E31-AB60-AFA86BF1E062}" srcOrd="0" destOrd="0" presId="urn:microsoft.com/office/officeart/2005/8/layout/vList3"/>
    <dgm:cxn modelId="{5058F322-5B3E-4B2A-9201-3AB3728ABFD6}" type="presOf" srcId="{BB087240-0773-4357-9DE7-370ABF769D7F}" destId="{FD25B2DC-E82D-47C1-8C45-FDF76F0FC38A}" srcOrd="0" destOrd="0" presId="urn:microsoft.com/office/officeart/2005/8/layout/vList3"/>
    <dgm:cxn modelId="{FDE6C1EB-6738-4EF3-807F-01038D4E3C80}" srcId="{59927066-0E6D-4E12-B4E1-9258AEC3AB99}" destId="{BB087240-0773-4357-9DE7-370ABF769D7F}" srcOrd="3" destOrd="0" parTransId="{F0C65409-DBE8-4916-9071-1C0C144BF223}" sibTransId="{BD3C09B6-75FD-4C36-B195-E6F172DAE57C}"/>
    <dgm:cxn modelId="{3180162D-D5F2-4A71-BF50-39D970F1B061}" srcId="{59927066-0E6D-4E12-B4E1-9258AEC3AB99}" destId="{65B5A697-0C4B-4711-9660-698A02543404}" srcOrd="1" destOrd="0" parTransId="{6BC77218-6D66-431D-92FF-9F7F4ABA0C0B}" sibTransId="{43809EB5-FC5F-4643-BFDB-CAED8C46EE15}"/>
    <dgm:cxn modelId="{6BFE5609-FA6A-4363-922F-CE366FAFCC8C}" type="presOf" srcId="{809119F2-4F13-4BAD-9C54-B970CA2B8B9C}" destId="{29F1A948-C0F1-4A95-9BD8-AEF7B593BA7E}" srcOrd="0" destOrd="0" presId="urn:microsoft.com/office/officeart/2005/8/layout/vList3"/>
    <dgm:cxn modelId="{3B0BF639-ACED-449C-A9E0-640919E802B8}" type="presOf" srcId="{59927066-0E6D-4E12-B4E1-9258AEC3AB99}" destId="{DA5E761E-937B-4EDD-B2DA-3111ACD3F630}" srcOrd="0" destOrd="0" presId="urn:microsoft.com/office/officeart/2005/8/layout/vList3"/>
    <dgm:cxn modelId="{0E9A7EB1-F0DD-4235-8E57-98332BFE4DD5}" srcId="{59927066-0E6D-4E12-B4E1-9258AEC3AB99}" destId="{809119F2-4F13-4BAD-9C54-B970CA2B8B9C}" srcOrd="2" destOrd="0" parTransId="{1C21CA32-3D38-4062-A3AF-C81D8C62ED1E}" sibTransId="{295A7BAF-4608-4892-A720-9525675A6F4D}"/>
    <dgm:cxn modelId="{FBE81D26-625C-4931-814E-3D00D82ACD42}" type="presParOf" srcId="{DA5E761E-937B-4EDD-B2DA-3111ACD3F630}" destId="{1FE3FB44-B604-42A5-95BE-ECB2E0B5BCF7}" srcOrd="0" destOrd="0" presId="urn:microsoft.com/office/officeart/2005/8/layout/vList3"/>
    <dgm:cxn modelId="{3E14B0D2-FC8A-4C4F-A082-466E8659996B}" type="presParOf" srcId="{1FE3FB44-B604-42A5-95BE-ECB2E0B5BCF7}" destId="{3B16E1C8-4178-4067-92A8-EEE4C7FFDD6D}" srcOrd="0" destOrd="0" presId="urn:microsoft.com/office/officeart/2005/8/layout/vList3"/>
    <dgm:cxn modelId="{2B1435F8-4D35-4493-8FD6-D85F695D2090}" type="presParOf" srcId="{1FE3FB44-B604-42A5-95BE-ECB2E0B5BCF7}" destId="{8FF90457-A04F-4EC8-9850-C500C730F666}" srcOrd="1" destOrd="0" presId="urn:microsoft.com/office/officeart/2005/8/layout/vList3"/>
    <dgm:cxn modelId="{096E0407-4A87-41C4-B24C-1A6E7FA417FC}" type="presParOf" srcId="{DA5E761E-937B-4EDD-B2DA-3111ACD3F630}" destId="{5B9BED8D-519E-4F27-92D0-1506BAE0C424}" srcOrd="1" destOrd="0" presId="urn:microsoft.com/office/officeart/2005/8/layout/vList3"/>
    <dgm:cxn modelId="{E2000220-C51D-4AA3-A347-B99C302C6698}" type="presParOf" srcId="{DA5E761E-937B-4EDD-B2DA-3111ACD3F630}" destId="{A6DDC644-CE2E-4972-8B26-D7AF297540DB}" srcOrd="2" destOrd="0" presId="urn:microsoft.com/office/officeart/2005/8/layout/vList3"/>
    <dgm:cxn modelId="{583FFF73-4B97-42CB-B77B-6EE80B44223E}" type="presParOf" srcId="{A6DDC644-CE2E-4972-8B26-D7AF297540DB}" destId="{6D1C9251-4816-4BEC-972E-AF916819320D}" srcOrd="0" destOrd="0" presId="urn:microsoft.com/office/officeart/2005/8/layout/vList3"/>
    <dgm:cxn modelId="{560C16F7-887D-4183-81CC-08774E5C4805}" type="presParOf" srcId="{A6DDC644-CE2E-4972-8B26-D7AF297540DB}" destId="{D5E8B39E-19A6-4E31-AB60-AFA86BF1E062}" srcOrd="1" destOrd="0" presId="urn:microsoft.com/office/officeart/2005/8/layout/vList3"/>
    <dgm:cxn modelId="{925182AC-7AAA-467A-A168-3779A74633AB}" type="presParOf" srcId="{DA5E761E-937B-4EDD-B2DA-3111ACD3F630}" destId="{AE4E3D02-F716-4BC1-B95B-F3F510D5E1D4}" srcOrd="3" destOrd="0" presId="urn:microsoft.com/office/officeart/2005/8/layout/vList3"/>
    <dgm:cxn modelId="{E0C2311D-C8B2-46D0-82B0-B7243FB56347}" type="presParOf" srcId="{DA5E761E-937B-4EDD-B2DA-3111ACD3F630}" destId="{DB2221F6-3CE6-4852-837A-A98545AA5551}" srcOrd="4" destOrd="0" presId="urn:microsoft.com/office/officeart/2005/8/layout/vList3"/>
    <dgm:cxn modelId="{A59A29F8-8982-4427-A703-E728B16D5CDB}" type="presParOf" srcId="{DB2221F6-3CE6-4852-837A-A98545AA5551}" destId="{868F8FD3-6C41-47F3-A33B-144C8EEFBEE7}" srcOrd="0" destOrd="0" presId="urn:microsoft.com/office/officeart/2005/8/layout/vList3"/>
    <dgm:cxn modelId="{9D02129C-0AAD-4EBF-B821-541FC3CC098E}" type="presParOf" srcId="{DB2221F6-3CE6-4852-837A-A98545AA5551}" destId="{29F1A948-C0F1-4A95-9BD8-AEF7B593BA7E}" srcOrd="1" destOrd="0" presId="urn:microsoft.com/office/officeart/2005/8/layout/vList3"/>
    <dgm:cxn modelId="{937128A9-CF76-4D19-9707-30CE5162D060}" type="presParOf" srcId="{DA5E761E-937B-4EDD-B2DA-3111ACD3F630}" destId="{900A8952-AFF0-4402-BFEA-BED277679175}" srcOrd="5" destOrd="0" presId="urn:microsoft.com/office/officeart/2005/8/layout/vList3"/>
    <dgm:cxn modelId="{74C8183F-FD53-411B-89BF-38667725DE73}" type="presParOf" srcId="{DA5E761E-937B-4EDD-B2DA-3111ACD3F630}" destId="{FE686D9D-93D4-449F-8A97-EDCEC0FC64C6}" srcOrd="6" destOrd="0" presId="urn:microsoft.com/office/officeart/2005/8/layout/vList3"/>
    <dgm:cxn modelId="{40B68FDA-164F-4F30-8000-A9A124F70483}" type="presParOf" srcId="{FE686D9D-93D4-449F-8A97-EDCEC0FC64C6}" destId="{40A8BA69-FD93-48B6-A467-99C1AB9E3539}" srcOrd="0" destOrd="0" presId="urn:microsoft.com/office/officeart/2005/8/layout/vList3"/>
    <dgm:cxn modelId="{0ED706FF-0768-4ECD-8B03-A9C0218983C5}" type="presParOf" srcId="{FE686D9D-93D4-449F-8A97-EDCEC0FC64C6}" destId="{FD25B2DC-E82D-47C1-8C45-FDF76F0FC3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D6AFCA-1010-4892-BADE-8B54E0462E3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46451A-8AB0-4E37-8533-3BFA0EC0E906}">
      <dgm:prSet/>
      <dgm:spPr/>
      <dgm:t>
        <a:bodyPr/>
        <a:lstStyle/>
        <a:p>
          <a:pPr rtl="0"/>
          <a:r>
            <a:rPr lang="en-US" smtClean="0"/>
            <a:t>Privacy &amp; Security.</a:t>
          </a:r>
          <a:endParaRPr lang="en-US"/>
        </a:p>
      </dgm:t>
    </dgm:pt>
    <dgm:pt modelId="{DF7F83A8-322F-484F-8914-28F4D706F5B7}" type="parTrans" cxnId="{44A1020E-88B7-4906-AAA5-D2D211259D96}">
      <dgm:prSet/>
      <dgm:spPr/>
      <dgm:t>
        <a:bodyPr/>
        <a:lstStyle/>
        <a:p>
          <a:endParaRPr lang="en-US"/>
        </a:p>
      </dgm:t>
    </dgm:pt>
    <dgm:pt modelId="{022F9223-5BCC-4268-81FD-A43812B5F702}" type="sibTrans" cxnId="{44A1020E-88B7-4906-AAA5-D2D211259D96}">
      <dgm:prSet/>
      <dgm:spPr/>
      <dgm:t>
        <a:bodyPr/>
        <a:lstStyle/>
        <a:p>
          <a:endParaRPr lang="en-US"/>
        </a:p>
      </dgm:t>
    </dgm:pt>
    <dgm:pt modelId="{4C71F916-DB31-46A1-87EE-9FFAAF8A0644}">
      <dgm:prSet/>
      <dgm:spPr/>
      <dgm:t>
        <a:bodyPr/>
        <a:lstStyle/>
        <a:p>
          <a:pPr rtl="0"/>
          <a:r>
            <a:rPr lang="en-US" smtClean="0"/>
            <a:t>Data Access &amp; Sharing of Information.</a:t>
          </a:r>
          <a:endParaRPr lang="en-US"/>
        </a:p>
      </dgm:t>
    </dgm:pt>
    <dgm:pt modelId="{DF7CC253-9D93-4591-93C4-47BDE47E6C6A}" type="parTrans" cxnId="{ECEF27AF-C07D-4257-8B1C-3DD9AA930B36}">
      <dgm:prSet/>
      <dgm:spPr/>
      <dgm:t>
        <a:bodyPr/>
        <a:lstStyle/>
        <a:p>
          <a:endParaRPr lang="en-US"/>
        </a:p>
      </dgm:t>
    </dgm:pt>
    <dgm:pt modelId="{435B344B-A6C6-4F29-85D8-36BDD5D0A195}" type="sibTrans" cxnId="{ECEF27AF-C07D-4257-8B1C-3DD9AA930B36}">
      <dgm:prSet/>
      <dgm:spPr/>
      <dgm:t>
        <a:bodyPr/>
        <a:lstStyle/>
        <a:p>
          <a:endParaRPr lang="en-US"/>
        </a:p>
      </dgm:t>
    </dgm:pt>
    <dgm:pt modelId="{B20CD07C-8CEB-4333-AE78-2DB0D282CC0C}">
      <dgm:prSet/>
      <dgm:spPr/>
      <dgm:t>
        <a:bodyPr/>
        <a:lstStyle/>
        <a:p>
          <a:pPr rtl="0"/>
          <a:r>
            <a:rPr lang="en-US" smtClean="0"/>
            <a:t>Analytical Challenges</a:t>
          </a:r>
          <a:endParaRPr lang="en-US"/>
        </a:p>
      </dgm:t>
    </dgm:pt>
    <dgm:pt modelId="{F73D7E66-C27E-4DD9-B321-5DE1F21B36B2}" type="parTrans" cxnId="{23C83CD1-4B82-4E0E-AFB8-2C2428A260CD}">
      <dgm:prSet/>
      <dgm:spPr/>
      <dgm:t>
        <a:bodyPr/>
        <a:lstStyle/>
        <a:p>
          <a:endParaRPr lang="en-US"/>
        </a:p>
      </dgm:t>
    </dgm:pt>
    <dgm:pt modelId="{4934C797-0E7F-4CFB-8872-0B37AB405331}" type="sibTrans" cxnId="{23C83CD1-4B82-4E0E-AFB8-2C2428A260CD}">
      <dgm:prSet/>
      <dgm:spPr/>
      <dgm:t>
        <a:bodyPr/>
        <a:lstStyle/>
        <a:p>
          <a:endParaRPr lang="en-US"/>
        </a:p>
      </dgm:t>
    </dgm:pt>
    <dgm:pt modelId="{503A30EF-AA88-4462-B6E0-4D321ECA2306}">
      <dgm:prSet/>
      <dgm:spPr/>
      <dgm:t>
        <a:bodyPr/>
        <a:lstStyle/>
        <a:p>
          <a:pPr rtl="0"/>
          <a:r>
            <a:rPr lang="en-US" smtClean="0"/>
            <a:t>Human Resources &amp; Manpower</a:t>
          </a:r>
          <a:endParaRPr lang="en-US"/>
        </a:p>
      </dgm:t>
    </dgm:pt>
    <dgm:pt modelId="{2260F6F7-E29B-401B-9A26-8B4707410ABB}" type="parTrans" cxnId="{EAB7842B-CAFC-47F5-92E8-EAC13F328401}">
      <dgm:prSet/>
      <dgm:spPr/>
      <dgm:t>
        <a:bodyPr/>
        <a:lstStyle/>
        <a:p>
          <a:endParaRPr lang="en-US"/>
        </a:p>
      </dgm:t>
    </dgm:pt>
    <dgm:pt modelId="{9D3C39DA-005F-4CBD-8C27-A2642542F082}" type="sibTrans" cxnId="{EAB7842B-CAFC-47F5-92E8-EAC13F328401}">
      <dgm:prSet/>
      <dgm:spPr/>
      <dgm:t>
        <a:bodyPr/>
        <a:lstStyle/>
        <a:p>
          <a:endParaRPr lang="en-US"/>
        </a:p>
      </dgm:t>
    </dgm:pt>
    <dgm:pt modelId="{55B1C811-626B-492C-96E9-CF86FBCB8132}">
      <dgm:prSet/>
      <dgm:spPr/>
      <dgm:t>
        <a:bodyPr/>
        <a:lstStyle/>
        <a:p>
          <a:pPr rtl="0"/>
          <a:r>
            <a:rPr lang="en-US" smtClean="0"/>
            <a:t>Technical Challenges</a:t>
          </a:r>
          <a:endParaRPr lang="en-US"/>
        </a:p>
      </dgm:t>
    </dgm:pt>
    <dgm:pt modelId="{5DBF4EEA-AF73-4588-99F1-5EC47C0D9C11}" type="parTrans" cxnId="{B159DEC2-2C45-4671-AC45-AB278E1795C2}">
      <dgm:prSet/>
      <dgm:spPr/>
      <dgm:t>
        <a:bodyPr/>
        <a:lstStyle/>
        <a:p>
          <a:endParaRPr lang="en-US"/>
        </a:p>
      </dgm:t>
    </dgm:pt>
    <dgm:pt modelId="{C6C0D3E7-7AFA-45C3-BC7D-14A56A7FC27C}" type="sibTrans" cxnId="{B159DEC2-2C45-4671-AC45-AB278E1795C2}">
      <dgm:prSet/>
      <dgm:spPr/>
      <dgm:t>
        <a:bodyPr/>
        <a:lstStyle/>
        <a:p>
          <a:endParaRPr lang="en-US"/>
        </a:p>
      </dgm:t>
    </dgm:pt>
    <dgm:pt modelId="{871338DD-ABB3-402B-87BA-4AABAA81F7CA}" type="pres">
      <dgm:prSet presAssocID="{EFD6AFCA-1010-4892-BADE-8B54E0462E3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DF3029E-5D47-466A-B759-30A5FFF2E399}" type="pres">
      <dgm:prSet presAssocID="{EFD6AFCA-1010-4892-BADE-8B54E0462E3F}" presName="pyramid" presStyleLbl="node1" presStyleIdx="0" presStyleCnt="1"/>
      <dgm:spPr/>
    </dgm:pt>
    <dgm:pt modelId="{3B8838E6-51C5-4250-8308-3D5BB60CB8FB}" type="pres">
      <dgm:prSet presAssocID="{EFD6AFCA-1010-4892-BADE-8B54E0462E3F}" presName="theList" presStyleCnt="0"/>
      <dgm:spPr/>
    </dgm:pt>
    <dgm:pt modelId="{78EE0F30-BCF6-4910-9255-5B39FC9ABCCC}" type="pres">
      <dgm:prSet presAssocID="{A646451A-8AB0-4E37-8533-3BFA0EC0E906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3F797-9532-4C7E-8D61-B5B3456F43DF}" type="pres">
      <dgm:prSet presAssocID="{A646451A-8AB0-4E37-8533-3BFA0EC0E906}" presName="aSpace" presStyleCnt="0"/>
      <dgm:spPr/>
    </dgm:pt>
    <dgm:pt modelId="{0117A0EF-4621-4A41-9028-01307F9557D4}" type="pres">
      <dgm:prSet presAssocID="{4C71F916-DB31-46A1-87EE-9FFAAF8A0644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1D053-383F-47A1-968E-8B92F763F486}" type="pres">
      <dgm:prSet presAssocID="{4C71F916-DB31-46A1-87EE-9FFAAF8A0644}" presName="aSpace" presStyleCnt="0"/>
      <dgm:spPr/>
    </dgm:pt>
    <dgm:pt modelId="{EE09BAA7-F676-4A1C-B1C3-461AAD758113}" type="pres">
      <dgm:prSet presAssocID="{B20CD07C-8CEB-4333-AE78-2DB0D282CC0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3DB41-619B-4BFB-9EC7-E711B2DFBFD9}" type="pres">
      <dgm:prSet presAssocID="{B20CD07C-8CEB-4333-AE78-2DB0D282CC0C}" presName="aSpace" presStyleCnt="0"/>
      <dgm:spPr/>
    </dgm:pt>
    <dgm:pt modelId="{F2AFDD00-51D1-427B-838C-1EEFF7B2BD69}" type="pres">
      <dgm:prSet presAssocID="{503A30EF-AA88-4462-B6E0-4D321ECA2306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E71D7-8DB2-44CF-811C-2925F4290C9E}" type="pres">
      <dgm:prSet presAssocID="{503A30EF-AA88-4462-B6E0-4D321ECA2306}" presName="aSpace" presStyleCnt="0"/>
      <dgm:spPr/>
    </dgm:pt>
    <dgm:pt modelId="{0A9EA36E-F2CA-4FAF-8CEC-DD785AC0C96B}" type="pres">
      <dgm:prSet presAssocID="{55B1C811-626B-492C-96E9-CF86FBCB8132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3B3C6-A77D-4BC8-AFF6-A07F5878CADF}" type="pres">
      <dgm:prSet presAssocID="{55B1C811-626B-492C-96E9-CF86FBCB8132}" presName="aSpace" presStyleCnt="0"/>
      <dgm:spPr/>
    </dgm:pt>
  </dgm:ptLst>
  <dgm:cxnLst>
    <dgm:cxn modelId="{7003421B-4328-43B3-ABFD-51F6A9AFC104}" type="presOf" srcId="{B20CD07C-8CEB-4333-AE78-2DB0D282CC0C}" destId="{EE09BAA7-F676-4A1C-B1C3-461AAD758113}" srcOrd="0" destOrd="0" presId="urn:microsoft.com/office/officeart/2005/8/layout/pyramid2"/>
    <dgm:cxn modelId="{23C83CD1-4B82-4E0E-AFB8-2C2428A260CD}" srcId="{EFD6AFCA-1010-4892-BADE-8B54E0462E3F}" destId="{B20CD07C-8CEB-4333-AE78-2DB0D282CC0C}" srcOrd="2" destOrd="0" parTransId="{F73D7E66-C27E-4DD9-B321-5DE1F21B36B2}" sibTransId="{4934C797-0E7F-4CFB-8872-0B37AB405331}"/>
    <dgm:cxn modelId="{09179EDD-FFD8-4D94-A15B-3D22FED7DB99}" type="presOf" srcId="{503A30EF-AA88-4462-B6E0-4D321ECA2306}" destId="{F2AFDD00-51D1-427B-838C-1EEFF7B2BD69}" srcOrd="0" destOrd="0" presId="urn:microsoft.com/office/officeart/2005/8/layout/pyramid2"/>
    <dgm:cxn modelId="{5734B861-A9B3-4AEB-89C9-C4E012813D57}" type="presOf" srcId="{EFD6AFCA-1010-4892-BADE-8B54E0462E3F}" destId="{871338DD-ABB3-402B-87BA-4AABAA81F7CA}" srcOrd="0" destOrd="0" presId="urn:microsoft.com/office/officeart/2005/8/layout/pyramid2"/>
    <dgm:cxn modelId="{EAB7842B-CAFC-47F5-92E8-EAC13F328401}" srcId="{EFD6AFCA-1010-4892-BADE-8B54E0462E3F}" destId="{503A30EF-AA88-4462-B6E0-4D321ECA2306}" srcOrd="3" destOrd="0" parTransId="{2260F6F7-E29B-401B-9A26-8B4707410ABB}" sibTransId="{9D3C39DA-005F-4CBD-8C27-A2642542F082}"/>
    <dgm:cxn modelId="{B159DEC2-2C45-4671-AC45-AB278E1795C2}" srcId="{EFD6AFCA-1010-4892-BADE-8B54E0462E3F}" destId="{55B1C811-626B-492C-96E9-CF86FBCB8132}" srcOrd="4" destOrd="0" parTransId="{5DBF4EEA-AF73-4588-99F1-5EC47C0D9C11}" sibTransId="{C6C0D3E7-7AFA-45C3-BC7D-14A56A7FC27C}"/>
    <dgm:cxn modelId="{44A1020E-88B7-4906-AAA5-D2D211259D96}" srcId="{EFD6AFCA-1010-4892-BADE-8B54E0462E3F}" destId="{A646451A-8AB0-4E37-8533-3BFA0EC0E906}" srcOrd="0" destOrd="0" parTransId="{DF7F83A8-322F-484F-8914-28F4D706F5B7}" sibTransId="{022F9223-5BCC-4268-81FD-A43812B5F702}"/>
    <dgm:cxn modelId="{ECEF27AF-C07D-4257-8B1C-3DD9AA930B36}" srcId="{EFD6AFCA-1010-4892-BADE-8B54E0462E3F}" destId="{4C71F916-DB31-46A1-87EE-9FFAAF8A0644}" srcOrd="1" destOrd="0" parTransId="{DF7CC253-9D93-4591-93C4-47BDE47E6C6A}" sibTransId="{435B344B-A6C6-4F29-85D8-36BDD5D0A195}"/>
    <dgm:cxn modelId="{DFB3AC93-842E-4F80-B75A-4124C9EDB20F}" type="presOf" srcId="{55B1C811-626B-492C-96E9-CF86FBCB8132}" destId="{0A9EA36E-F2CA-4FAF-8CEC-DD785AC0C96B}" srcOrd="0" destOrd="0" presId="urn:microsoft.com/office/officeart/2005/8/layout/pyramid2"/>
    <dgm:cxn modelId="{6A64DF11-2CDF-4F91-844C-E5E0C0CC057B}" type="presOf" srcId="{A646451A-8AB0-4E37-8533-3BFA0EC0E906}" destId="{78EE0F30-BCF6-4910-9255-5B39FC9ABCCC}" srcOrd="0" destOrd="0" presId="urn:microsoft.com/office/officeart/2005/8/layout/pyramid2"/>
    <dgm:cxn modelId="{B7B89B80-5E77-4CE2-88F2-F5143DEEA8AF}" type="presOf" srcId="{4C71F916-DB31-46A1-87EE-9FFAAF8A0644}" destId="{0117A0EF-4621-4A41-9028-01307F9557D4}" srcOrd="0" destOrd="0" presId="urn:microsoft.com/office/officeart/2005/8/layout/pyramid2"/>
    <dgm:cxn modelId="{BE2ABF91-5B08-4175-A7F7-5DD36FF8C6A2}" type="presParOf" srcId="{871338DD-ABB3-402B-87BA-4AABAA81F7CA}" destId="{8DF3029E-5D47-466A-B759-30A5FFF2E399}" srcOrd="0" destOrd="0" presId="urn:microsoft.com/office/officeart/2005/8/layout/pyramid2"/>
    <dgm:cxn modelId="{E9EB2F97-02BB-4A88-BF29-CFA92695BE02}" type="presParOf" srcId="{871338DD-ABB3-402B-87BA-4AABAA81F7CA}" destId="{3B8838E6-51C5-4250-8308-3D5BB60CB8FB}" srcOrd="1" destOrd="0" presId="urn:microsoft.com/office/officeart/2005/8/layout/pyramid2"/>
    <dgm:cxn modelId="{8CE32CFF-F42F-43F9-B3F9-741E0551B6C8}" type="presParOf" srcId="{3B8838E6-51C5-4250-8308-3D5BB60CB8FB}" destId="{78EE0F30-BCF6-4910-9255-5B39FC9ABCCC}" srcOrd="0" destOrd="0" presId="urn:microsoft.com/office/officeart/2005/8/layout/pyramid2"/>
    <dgm:cxn modelId="{8CBC1C0C-2036-4DFE-92C8-C3F050F469D8}" type="presParOf" srcId="{3B8838E6-51C5-4250-8308-3D5BB60CB8FB}" destId="{F243F797-9532-4C7E-8D61-B5B3456F43DF}" srcOrd="1" destOrd="0" presId="urn:microsoft.com/office/officeart/2005/8/layout/pyramid2"/>
    <dgm:cxn modelId="{E8088538-1853-4B8B-8DF8-34113E4FE9E8}" type="presParOf" srcId="{3B8838E6-51C5-4250-8308-3D5BB60CB8FB}" destId="{0117A0EF-4621-4A41-9028-01307F9557D4}" srcOrd="2" destOrd="0" presId="urn:microsoft.com/office/officeart/2005/8/layout/pyramid2"/>
    <dgm:cxn modelId="{0129297E-CF35-46FC-B6C6-DBA3D84FE7D4}" type="presParOf" srcId="{3B8838E6-51C5-4250-8308-3D5BB60CB8FB}" destId="{EDD1D053-383F-47A1-968E-8B92F763F486}" srcOrd="3" destOrd="0" presId="urn:microsoft.com/office/officeart/2005/8/layout/pyramid2"/>
    <dgm:cxn modelId="{CDB58B8A-6713-452B-A2E9-72162A4EAC93}" type="presParOf" srcId="{3B8838E6-51C5-4250-8308-3D5BB60CB8FB}" destId="{EE09BAA7-F676-4A1C-B1C3-461AAD758113}" srcOrd="4" destOrd="0" presId="urn:microsoft.com/office/officeart/2005/8/layout/pyramid2"/>
    <dgm:cxn modelId="{125FF7BC-703C-43BF-ACCC-B625CC737D2D}" type="presParOf" srcId="{3B8838E6-51C5-4250-8308-3D5BB60CB8FB}" destId="{6803DB41-619B-4BFB-9EC7-E711B2DFBFD9}" srcOrd="5" destOrd="0" presId="urn:microsoft.com/office/officeart/2005/8/layout/pyramid2"/>
    <dgm:cxn modelId="{A9B19DAB-E75A-4E66-9E6A-9B2E6C5DC9EA}" type="presParOf" srcId="{3B8838E6-51C5-4250-8308-3D5BB60CB8FB}" destId="{F2AFDD00-51D1-427B-838C-1EEFF7B2BD69}" srcOrd="6" destOrd="0" presId="urn:microsoft.com/office/officeart/2005/8/layout/pyramid2"/>
    <dgm:cxn modelId="{7A542480-8202-40FD-8D88-3BFF4030413B}" type="presParOf" srcId="{3B8838E6-51C5-4250-8308-3D5BB60CB8FB}" destId="{208E71D7-8DB2-44CF-811C-2925F4290C9E}" srcOrd="7" destOrd="0" presId="urn:microsoft.com/office/officeart/2005/8/layout/pyramid2"/>
    <dgm:cxn modelId="{EEBCB73D-5CB8-4A6A-88F1-EEDA1B782672}" type="presParOf" srcId="{3B8838E6-51C5-4250-8308-3D5BB60CB8FB}" destId="{0A9EA36E-F2CA-4FAF-8CEC-DD785AC0C96B}" srcOrd="8" destOrd="0" presId="urn:microsoft.com/office/officeart/2005/8/layout/pyramid2"/>
    <dgm:cxn modelId="{56031BA5-5E7C-442F-A876-9E43AD4F784B}" type="presParOf" srcId="{3B8838E6-51C5-4250-8308-3D5BB60CB8FB}" destId="{DF03B3C6-A77D-4BC8-AFF6-A07F5878CAD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7D7B2A-B52A-4803-A049-6AECB164043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E373F80-29A4-481E-8D56-F519C8A0FB07}">
      <dgm:prSet custT="1"/>
      <dgm:spPr/>
      <dgm:t>
        <a:bodyPr/>
        <a:lstStyle/>
        <a:p>
          <a:pPr rtl="0"/>
          <a:r>
            <a:rPr lang="en-US" sz="1600" dirty="0" smtClean="0"/>
            <a:t>Big Data and EBS are two different areas.</a:t>
          </a:r>
          <a:endParaRPr lang="en-US" sz="1600" dirty="0"/>
        </a:p>
      </dgm:t>
    </dgm:pt>
    <dgm:pt modelId="{6BD8EE76-9A71-48A0-ABAA-C4C81DF2C905}" type="parTrans" cxnId="{43BA5AF8-1763-4DC4-9123-8C074CB6011F}">
      <dgm:prSet/>
      <dgm:spPr/>
      <dgm:t>
        <a:bodyPr/>
        <a:lstStyle/>
        <a:p>
          <a:endParaRPr lang="en-US"/>
        </a:p>
      </dgm:t>
    </dgm:pt>
    <dgm:pt modelId="{F461B63B-D403-4046-B8B2-086A075C112F}" type="sibTrans" cxnId="{43BA5AF8-1763-4DC4-9123-8C074CB6011F}">
      <dgm:prSet/>
      <dgm:spPr/>
      <dgm:t>
        <a:bodyPr/>
        <a:lstStyle/>
        <a:p>
          <a:endParaRPr lang="en-US"/>
        </a:p>
      </dgm:t>
    </dgm:pt>
    <dgm:pt modelId="{09E94C18-FF57-4FF3-87A0-C5F994D09E4C}">
      <dgm:prSet custT="1"/>
      <dgm:spPr/>
      <dgm:t>
        <a:bodyPr/>
        <a:lstStyle/>
        <a:p>
          <a:pPr rtl="0"/>
          <a:r>
            <a:rPr lang="en-US" sz="1600" smtClean="0"/>
            <a:t>Have independent advantages and features</a:t>
          </a:r>
          <a:endParaRPr lang="en-US" sz="1600"/>
        </a:p>
      </dgm:t>
    </dgm:pt>
    <dgm:pt modelId="{C31C7EA7-2BFA-4A11-841D-F5F31A90BC62}" type="parTrans" cxnId="{3CD2885D-B730-4739-9EA8-7C7A5493E7B2}">
      <dgm:prSet/>
      <dgm:spPr/>
      <dgm:t>
        <a:bodyPr/>
        <a:lstStyle/>
        <a:p>
          <a:endParaRPr lang="en-US"/>
        </a:p>
      </dgm:t>
    </dgm:pt>
    <dgm:pt modelId="{90590092-6339-4026-9913-717507AF966D}" type="sibTrans" cxnId="{3CD2885D-B730-4739-9EA8-7C7A5493E7B2}">
      <dgm:prSet/>
      <dgm:spPr/>
      <dgm:t>
        <a:bodyPr/>
        <a:lstStyle/>
        <a:p>
          <a:endParaRPr lang="en-US"/>
        </a:p>
      </dgm:t>
    </dgm:pt>
    <dgm:pt modelId="{7F8FFA7F-24A0-4143-BFC2-8E452EE143AF}">
      <dgm:prSet custT="1"/>
      <dgm:spPr/>
      <dgm:t>
        <a:bodyPr/>
        <a:lstStyle/>
        <a:p>
          <a:pPr rtl="0"/>
          <a:r>
            <a:rPr lang="en-US" sz="1600" smtClean="0"/>
            <a:t>EBS integrates the data and processes of an organization into a single database.</a:t>
          </a:r>
          <a:endParaRPr lang="en-US" sz="1600"/>
        </a:p>
      </dgm:t>
    </dgm:pt>
    <dgm:pt modelId="{C227B961-11AA-4F60-99ED-78F5B7755089}" type="parTrans" cxnId="{3593D022-1B5E-4569-AF8C-333B78FBE2EE}">
      <dgm:prSet/>
      <dgm:spPr/>
      <dgm:t>
        <a:bodyPr/>
        <a:lstStyle/>
        <a:p>
          <a:endParaRPr lang="en-US"/>
        </a:p>
      </dgm:t>
    </dgm:pt>
    <dgm:pt modelId="{226BE161-D588-4954-A05B-3C7DFCC0F7D6}" type="sibTrans" cxnId="{3593D022-1B5E-4569-AF8C-333B78FBE2EE}">
      <dgm:prSet/>
      <dgm:spPr/>
      <dgm:t>
        <a:bodyPr/>
        <a:lstStyle/>
        <a:p>
          <a:endParaRPr lang="en-US"/>
        </a:p>
      </dgm:t>
    </dgm:pt>
    <dgm:pt modelId="{698ABFEA-562A-41BB-937A-413128D23545}">
      <dgm:prSet custT="1"/>
      <dgm:spPr/>
      <dgm:t>
        <a:bodyPr/>
        <a:lstStyle/>
        <a:p>
          <a:pPr rtl="0"/>
          <a:r>
            <a:rPr lang="en-US" sz="1600" smtClean="0"/>
            <a:t>EBS manages every day large volumes of business transactions.</a:t>
          </a:r>
          <a:endParaRPr lang="en-US" sz="1600"/>
        </a:p>
      </dgm:t>
    </dgm:pt>
    <dgm:pt modelId="{00FA7CF3-B7A0-45FA-B4B2-5E2B22904B99}" type="parTrans" cxnId="{E2AF6B78-132F-49C3-A536-09C5061ED32F}">
      <dgm:prSet/>
      <dgm:spPr/>
      <dgm:t>
        <a:bodyPr/>
        <a:lstStyle/>
        <a:p>
          <a:endParaRPr lang="en-US"/>
        </a:p>
      </dgm:t>
    </dgm:pt>
    <dgm:pt modelId="{EE20EB14-65D3-4259-A62F-EC856A2D9558}" type="sibTrans" cxnId="{E2AF6B78-132F-49C3-A536-09C5061ED32F}">
      <dgm:prSet/>
      <dgm:spPr/>
      <dgm:t>
        <a:bodyPr/>
        <a:lstStyle/>
        <a:p>
          <a:endParaRPr lang="en-US"/>
        </a:p>
      </dgm:t>
    </dgm:pt>
    <dgm:pt modelId="{16C1E375-A698-4A92-9D39-41A3C405744D}">
      <dgm:prSet custT="1"/>
      <dgm:spPr/>
      <dgm:t>
        <a:bodyPr/>
        <a:lstStyle/>
        <a:p>
          <a:pPr rtl="0"/>
          <a:r>
            <a:rPr lang="en-US" sz="1600" smtClean="0"/>
            <a:t>EBS provides seamless business process streamlining.</a:t>
          </a:r>
          <a:endParaRPr lang="en-US" sz="1600"/>
        </a:p>
      </dgm:t>
    </dgm:pt>
    <dgm:pt modelId="{38D19B1A-9E8E-4A7F-98DD-9E3E3F6E09A0}" type="parTrans" cxnId="{D3A0AD6A-1212-44E4-BCE4-86E1F781B01E}">
      <dgm:prSet/>
      <dgm:spPr/>
      <dgm:t>
        <a:bodyPr/>
        <a:lstStyle/>
        <a:p>
          <a:endParaRPr lang="en-US"/>
        </a:p>
      </dgm:t>
    </dgm:pt>
    <dgm:pt modelId="{49E123BB-2971-4F46-A4B7-BEBB628EE49E}" type="sibTrans" cxnId="{D3A0AD6A-1212-44E4-BCE4-86E1F781B01E}">
      <dgm:prSet/>
      <dgm:spPr/>
      <dgm:t>
        <a:bodyPr/>
        <a:lstStyle/>
        <a:p>
          <a:endParaRPr lang="en-US"/>
        </a:p>
      </dgm:t>
    </dgm:pt>
    <dgm:pt modelId="{C8037B41-03A0-4F98-A60B-2A7C3A11DC30}">
      <dgm:prSet custT="1"/>
      <dgm:spPr/>
      <dgm:t>
        <a:bodyPr/>
        <a:lstStyle/>
        <a:p>
          <a:pPr rtl="0"/>
          <a:r>
            <a:rPr lang="en-US" sz="1600" smtClean="0"/>
            <a:t>EBS is data feeder, Big Data is data analyzer</a:t>
          </a:r>
          <a:endParaRPr lang="en-US" sz="1600"/>
        </a:p>
      </dgm:t>
    </dgm:pt>
    <dgm:pt modelId="{E0B4200E-DC03-4156-9352-23DF87F8B6F0}" type="parTrans" cxnId="{2C7EC4B3-8524-4784-8BCD-04FD2C26C5C3}">
      <dgm:prSet/>
      <dgm:spPr/>
      <dgm:t>
        <a:bodyPr/>
        <a:lstStyle/>
        <a:p>
          <a:endParaRPr lang="en-US"/>
        </a:p>
      </dgm:t>
    </dgm:pt>
    <dgm:pt modelId="{2B01FAE2-8D38-489C-9EA7-C6ACCB82473B}" type="sibTrans" cxnId="{2C7EC4B3-8524-4784-8BCD-04FD2C26C5C3}">
      <dgm:prSet/>
      <dgm:spPr/>
      <dgm:t>
        <a:bodyPr/>
        <a:lstStyle/>
        <a:p>
          <a:endParaRPr lang="en-US"/>
        </a:p>
      </dgm:t>
    </dgm:pt>
    <dgm:pt modelId="{F5C609AC-DFD2-4928-835F-B6A82A1FC682}" type="pres">
      <dgm:prSet presAssocID="{727D7B2A-B52A-4803-A049-6AECB164043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A8FF233-3164-4FE9-95C1-7F25D42BF33B}" type="pres">
      <dgm:prSet presAssocID="{0E373F80-29A4-481E-8D56-F519C8A0FB07}" presName="parenttextcomposite" presStyleCnt="0"/>
      <dgm:spPr/>
    </dgm:pt>
    <dgm:pt modelId="{6AE9CB15-1A58-4B7F-AF12-135E546AAD4F}" type="pres">
      <dgm:prSet presAssocID="{0E373F80-29A4-481E-8D56-F519C8A0FB07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57C5E-6C91-4784-94CE-8F7294DABCB4}" type="pres">
      <dgm:prSet presAssocID="{0E373F80-29A4-481E-8D56-F519C8A0FB07}" presName="parallelogramComposite" presStyleCnt="0"/>
      <dgm:spPr/>
    </dgm:pt>
    <dgm:pt modelId="{04CDA8A2-6A4E-4543-B329-1AFFCAA507D1}" type="pres">
      <dgm:prSet presAssocID="{0E373F80-29A4-481E-8D56-F519C8A0FB07}" presName="parallelogram1" presStyleLbl="alignNode1" presStyleIdx="0" presStyleCnt="42"/>
      <dgm:spPr/>
    </dgm:pt>
    <dgm:pt modelId="{B2D51169-6347-4C62-A3BB-5BA3CA0E2165}" type="pres">
      <dgm:prSet presAssocID="{0E373F80-29A4-481E-8D56-F519C8A0FB07}" presName="parallelogram2" presStyleLbl="alignNode1" presStyleIdx="1" presStyleCnt="42"/>
      <dgm:spPr/>
    </dgm:pt>
    <dgm:pt modelId="{7A6BAE73-53B4-4A9C-8FEE-8D68C36E679E}" type="pres">
      <dgm:prSet presAssocID="{0E373F80-29A4-481E-8D56-F519C8A0FB07}" presName="parallelogram3" presStyleLbl="alignNode1" presStyleIdx="2" presStyleCnt="42"/>
      <dgm:spPr/>
    </dgm:pt>
    <dgm:pt modelId="{15D637ED-5197-4D25-91D8-56E3B9089378}" type="pres">
      <dgm:prSet presAssocID="{0E373F80-29A4-481E-8D56-F519C8A0FB07}" presName="parallelogram4" presStyleLbl="alignNode1" presStyleIdx="3" presStyleCnt="42"/>
      <dgm:spPr/>
    </dgm:pt>
    <dgm:pt modelId="{8C8788E9-1904-42B7-9DE7-50D3DDFDE510}" type="pres">
      <dgm:prSet presAssocID="{0E373F80-29A4-481E-8D56-F519C8A0FB07}" presName="parallelogram5" presStyleLbl="alignNode1" presStyleIdx="4" presStyleCnt="42"/>
      <dgm:spPr/>
    </dgm:pt>
    <dgm:pt modelId="{057AC0C9-72BF-4C92-855F-0AEE1846262E}" type="pres">
      <dgm:prSet presAssocID="{0E373F80-29A4-481E-8D56-F519C8A0FB07}" presName="parallelogram6" presStyleLbl="alignNode1" presStyleIdx="5" presStyleCnt="42"/>
      <dgm:spPr/>
    </dgm:pt>
    <dgm:pt modelId="{58375F4B-24D6-4C94-B6A8-912BA730CBC6}" type="pres">
      <dgm:prSet presAssocID="{0E373F80-29A4-481E-8D56-F519C8A0FB07}" presName="parallelogram7" presStyleLbl="alignNode1" presStyleIdx="6" presStyleCnt="42"/>
      <dgm:spPr/>
    </dgm:pt>
    <dgm:pt modelId="{9A7D8EAF-EF78-4B79-A27D-BF3A3D586102}" type="pres">
      <dgm:prSet presAssocID="{F461B63B-D403-4046-B8B2-086A075C112F}" presName="sibTrans" presStyleCnt="0"/>
      <dgm:spPr/>
    </dgm:pt>
    <dgm:pt modelId="{09B0DCDA-28E8-4E84-914E-4A90EB30CF8D}" type="pres">
      <dgm:prSet presAssocID="{09E94C18-FF57-4FF3-87A0-C5F994D09E4C}" presName="parenttextcomposite" presStyleCnt="0"/>
      <dgm:spPr/>
    </dgm:pt>
    <dgm:pt modelId="{9123D422-C4B1-41E6-B02D-284C28716A78}" type="pres">
      <dgm:prSet presAssocID="{09E94C18-FF57-4FF3-87A0-C5F994D09E4C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95406-22FE-4BB8-8C0B-5ED2253E54AB}" type="pres">
      <dgm:prSet presAssocID="{09E94C18-FF57-4FF3-87A0-C5F994D09E4C}" presName="parallelogramComposite" presStyleCnt="0"/>
      <dgm:spPr/>
    </dgm:pt>
    <dgm:pt modelId="{286D841B-A67C-4C81-A081-6AE4AFAD3EB8}" type="pres">
      <dgm:prSet presAssocID="{09E94C18-FF57-4FF3-87A0-C5F994D09E4C}" presName="parallelogram1" presStyleLbl="alignNode1" presStyleIdx="7" presStyleCnt="42"/>
      <dgm:spPr/>
    </dgm:pt>
    <dgm:pt modelId="{180C3530-64AF-41EA-B892-342599202E1B}" type="pres">
      <dgm:prSet presAssocID="{09E94C18-FF57-4FF3-87A0-C5F994D09E4C}" presName="parallelogram2" presStyleLbl="alignNode1" presStyleIdx="8" presStyleCnt="42"/>
      <dgm:spPr/>
    </dgm:pt>
    <dgm:pt modelId="{15FF47B9-EE58-48B4-B536-C582FB0EBFD1}" type="pres">
      <dgm:prSet presAssocID="{09E94C18-FF57-4FF3-87A0-C5F994D09E4C}" presName="parallelogram3" presStyleLbl="alignNode1" presStyleIdx="9" presStyleCnt="42"/>
      <dgm:spPr/>
    </dgm:pt>
    <dgm:pt modelId="{826467FF-19AC-4C2C-808C-891BA46682FE}" type="pres">
      <dgm:prSet presAssocID="{09E94C18-FF57-4FF3-87A0-C5F994D09E4C}" presName="parallelogram4" presStyleLbl="alignNode1" presStyleIdx="10" presStyleCnt="42"/>
      <dgm:spPr/>
    </dgm:pt>
    <dgm:pt modelId="{30EA50FF-61F6-43FD-A770-B2C212A16C45}" type="pres">
      <dgm:prSet presAssocID="{09E94C18-FF57-4FF3-87A0-C5F994D09E4C}" presName="parallelogram5" presStyleLbl="alignNode1" presStyleIdx="11" presStyleCnt="42"/>
      <dgm:spPr/>
    </dgm:pt>
    <dgm:pt modelId="{5D013DE5-D3DA-4668-A0A0-07832A46818C}" type="pres">
      <dgm:prSet presAssocID="{09E94C18-FF57-4FF3-87A0-C5F994D09E4C}" presName="parallelogram6" presStyleLbl="alignNode1" presStyleIdx="12" presStyleCnt="42"/>
      <dgm:spPr/>
    </dgm:pt>
    <dgm:pt modelId="{7CD09AC5-B767-4C6A-9BA6-9A168361D6A0}" type="pres">
      <dgm:prSet presAssocID="{09E94C18-FF57-4FF3-87A0-C5F994D09E4C}" presName="parallelogram7" presStyleLbl="alignNode1" presStyleIdx="13" presStyleCnt="42"/>
      <dgm:spPr/>
    </dgm:pt>
    <dgm:pt modelId="{596CFD1A-1D0F-42BD-92AF-D1A20EA19D5D}" type="pres">
      <dgm:prSet presAssocID="{90590092-6339-4026-9913-717507AF966D}" presName="sibTrans" presStyleCnt="0"/>
      <dgm:spPr/>
    </dgm:pt>
    <dgm:pt modelId="{7D52E841-F73B-447C-803D-536F22D613C4}" type="pres">
      <dgm:prSet presAssocID="{7F8FFA7F-24A0-4143-BFC2-8E452EE143AF}" presName="parenttextcomposite" presStyleCnt="0"/>
      <dgm:spPr/>
    </dgm:pt>
    <dgm:pt modelId="{9C4C8DC5-B3AF-4D68-B552-88CBBA3D7607}" type="pres">
      <dgm:prSet presAssocID="{7F8FFA7F-24A0-4143-BFC2-8E452EE143AF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A7EEB-5FC0-41B7-8806-B9D9FBEF7975}" type="pres">
      <dgm:prSet presAssocID="{7F8FFA7F-24A0-4143-BFC2-8E452EE143AF}" presName="parallelogramComposite" presStyleCnt="0"/>
      <dgm:spPr/>
    </dgm:pt>
    <dgm:pt modelId="{4A88B0B8-33A5-4573-9765-F02903BDE96D}" type="pres">
      <dgm:prSet presAssocID="{7F8FFA7F-24A0-4143-BFC2-8E452EE143AF}" presName="parallelogram1" presStyleLbl="alignNode1" presStyleIdx="14" presStyleCnt="42"/>
      <dgm:spPr/>
    </dgm:pt>
    <dgm:pt modelId="{CAE56AE3-5CF7-45B6-BE75-1C15EF99EBD9}" type="pres">
      <dgm:prSet presAssocID="{7F8FFA7F-24A0-4143-BFC2-8E452EE143AF}" presName="parallelogram2" presStyleLbl="alignNode1" presStyleIdx="15" presStyleCnt="42"/>
      <dgm:spPr/>
    </dgm:pt>
    <dgm:pt modelId="{DC784E30-548C-49D9-B313-2EA3544FFF8D}" type="pres">
      <dgm:prSet presAssocID="{7F8FFA7F-24A0-4143-BFC2-8E452EE143AF}" presName="parallelogram3" presStyleLbl="alignNode1" presStyleIdx="16" presStyleCnt="42"/>
      <dgm:spPr/>
    </dgm:pt>
    <dgm:pt modelId="{008C85DF-7D0A-4BEE-A574-BF3127FC6818}" type="pres">
      <dgm:prSet presAssocID="{7F8FFA7F-24A0-4143-BFC2-8E452EE143AF}" presName="parallelogram4" presStyleLbl="alignNode1" presStyleIdx="17" presStyleCnt="42"/>
      <dgm:spPr/>
    </dgm:pt>
    <dgm:pt modelId="{DAA7ABBB-3103-48C2-A71A-F644F15D9244}" type="pres">
      <dgm:prSet presAssocID="{7F8FFA7F-24A0-4143-BFC2-8E452EE143AF}" presName="parallelogram5" presStyleLbl="alignNode1" presStyleIdx="18" presStyleCnt="42"/>
      <dgm:spPr/>
    </dgm:pt>
    <dgm:pt modelId="{6B40D143-F0C8-47D3-BDDC-3E2D3731E238}" type="pres">
      <dgm:prSet presAssocID="{7F8FFA7F-24A0-4143-BFC2-8E452EE143AF}" presName="parallelogram6" presStyleLbl="alignNode1" presStyleIdx="19" presStyleCnt="42"/>
      <dgm:spPr/>
    </dgm:pt>
    <dgm:pt modelId="{EECECAE4-B71A-4E0F-A58B-8FAFE2391EF4}" type="pres">
      <dgm:prSet presAssocID="{7F8FFA7F-24A0-4143-BFC2-8E452EE143AF}" presName="parallelogram7" presStyleLbl="alignNode1" presStyleIdx="20" presStyleCnt="42"/>
      <dgm:spPr/>
    </dgm:pt>
    <dgm:pt modelId="{01AAE9C8-7251-41B6-BCC2-E078C4CEC866}" type="pres">
      <dgm:prSet presAssocID="{226BE161-D588-4954-A05B-3C7DFCC0F7D6}" presName="sibTrans" presStyleCnt="0"/>
      <dgm:spPr/>
    </dgm:pt>
    <dgm:pt modelId="{BA4C8C06-E9EA-49F0-82C3-B8EE7857F9C7}" type="pres">
      <dgm:prSet presAssocID="{698ABFEA-562A-41BB-937A-413128D23545}" presName="parenttextcomposite" presStyleCnt="0"/>
      <dgm:spPr/>
    </dgm:pt>
    <dgm:pt modelId="{969DA3F6-00B1-4344-85A6-D82B2A1A9209}" type="pres">
      <dgm:prSet presAssocID="{698ABFEA-562A-41BB-937A-413128D23545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E0E8B-B57D-4EC5-B9FF-8F7EE15A3807}" type="pres">
      <dgm:prSet presAssocID="{698ABFEA-562A-41BB-937A-413128D23545}" presName="parallelogramComposite" presStyleCnt="0"/>
      <dgm:spPr/>
    </dgm:pt>
    <dgm:pt modelId="{7916A101-59AE-422B-8EF3-7C0AC5EF09F2}" type="pres">
      <dgm:prSet presAssocID="{698ABFEA-562A-41BB-937A-413128D23545}" presName="parallelogram1" presStyleLbl="alignNode1" presStyleIdx="21" presStyleCnt="42"/>
      <dgm:spPr/>
    </dgm:pt>
    <dgm:pt modelId="{637D2A54-26C2-423F-9B02-5FAF5B79E281}" type="pres">
      <dgm:prSet presAssocID="{698ABFEA-562A-41BB-937A-413128D23545}" presName="parallelogram2" presStyleLbl="alignNode1" presStyleIdx="22" presStyleCnt="42"/>
      <dgm:spPr/>
    </dgm:pt>
    <dgm:pt modelId="{97D94F0B-9260-4924-9767-F6BBC2C1E5FE}" type="pres">
      <dgm:prSet presAssocID="{698ABFEA-562A-41BB-937A-413128D23545}" presName="parallelogram3" presStyleLbl="alignNode1" presStyleIdx="23" presStyleCnt="42"/>
      <dgm:spPr/>
    </dgm:pt>
    <dgm:pt modelId="{433DDC97-A635-44D9-98EA-F61B973F538F}" type="pres">
      <dgm:prSet presAssocID="{698ABFEA-562A-41BB-937A-413128D23545}" presName="parallelogram4" presStyleLbl="alignNode1" presStyleIdx="24" presStyleCnt="42"/>
      <dgm:spPr/>
    </dgm:pt>
    <dgm:pt modelId="{4EB8569C-61AB-4706-AEEB-45415B811AB0}" type="pres">
      <dgm:prSet presAssocID="{698ABFEA-562A-41BB-937A-413128D23545}" presName="parallelogram5" presStyleLbl="alignNode1" presStyleIdx="25" presStyleCnt="42"/>
      <dgm:spPr/>
    </dgm:pt>
    <dgm:pt modelId="{706CA3BF-1BEA-4037-96F6-407D8E1B0076}" type="pres">
      <dgm:prSet presAssocID="{698ABFEA-562A-41BB-937A-413128D23545}" presName="parallelogram6" presStyleLbl="alignNode1" presStyleIdx="26" presStyleCnt="42"/>
      <dgm:spPr/>
    </dgm:pt>
    <dgm:pt modelId="{F94D73D5-7F00-405A-B0B3-F110740B7AD3}" type="pres">
      <dgm:prSet presAssocID="{698ABFEA-562A-41BB-937A-413128D23545}" presName="parallelogram7" presStyleLbl="alignNode1" presStyleIdx="27" presStyleCnt="42"/>
      <dgm:spPr/>
    </dgm:pt>
    <dgm:pt modelId="{C941F547-58EA-49A9-AA96-F9B09012DCA1}" type="pres">
      <dgm:prSet presAssocID="{EE20EB14-65D3-4259-A62F-EC856A2D9558}" presName="sibTrans" presStyleCnt="0"/>
      <dgm:spPr/>
    </dgm:pt>
    <dgm:pt modelId="{9DD2115E-845A-47E3-8A6F-6F9C6E87793A}" type="pres">
      <dgm:prSet presAssocID="{16C1E375-A698-4A92-9D39-41A3C405744D}" presName="parenttextcomposite" presStyleCnt="0"/>
      <dgm:spPr/>
    </dgm:pt>
    <dgm:pt modelId="{55435388-6A53-488C-9C1F-3153343E88AD}" type="pres">
      <dgm:prSet presAssocID="{16C1E375-A698-4A92-9D39-41A3C405744D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20CB5-530C-44C4-BF59-1E69C3C655F4}" type="pres">
      <dgm:prSet presAssocID="{16C1E375-A698-4A92-9D39-41A3C405744D}" presName="parallelogramComposite" presStyleCnt="0"/>
      <dgm:spPr/>
    </dgm:pt>
    <dgm:pt modelId="{33F15DC3-E98D-4E62-A022-A92282B9A64A}" type="pres">
      <dgm:prSet presAssocID="{16C1E375-A698-4A92-9D39-41A3C405744D}" presName="parallelogram1" presStyleLbl="alignNode1" presStyleIdx="28" presStyleCnt="42"/>
      <dgm:spPr/>
    </dgm:pt>
    <dgm:pt modelId="{291D2128-BBE8-4C85-8053-A276C0B4E934}" type="pres">
      <dgm:prSet presAssocID="{16C1E375-A698-4A92-9D39-41A3C405744D}" presName="parallelogram2" presStyleLbl="alignNode1" presStyleIdx="29" presStyleCnt="42"/>
      <dgm:spPr/>
    </dgm:pt>
    <dgm:pt modelId="{CADC87C4-7F20-42F2-A30A-9E22E9D3EFFA}" type="pres">
      <dgm:prSet presAssocID="{16C1E375-A698-4A92-9D39-41A3C405744D}" presName="parallelogram3" presStyleLbl="alignNode1" presStyleIdx="30" presStyleCnt="42"/>
      <dgm:spPr/>
    </dgm:pt>
    <dgm:pt modelId="{60059535-A3C5-40FF-B8FE-EC946B28A7BD}" type="pres">
      <dgm:prSet presAssocID="{16C1E375-A698-4A92-9D39-41A3C405744D}" presName="parallelogram4" presStyleLbl="alignNode1" presStyleIdx="31" presStyleCnt="42"/>
      <dgm:spPr/>
    </dgm:pt>
    <dgm:pt modelId="{A64ECFFE-707F-4127-B89E-34337A5343DC}" type="pres">
      <dgm:prSet presAssocID="{16C1E375-A698-4A92-9D39-41A3C405744D}" presName="parallelogram5" presStyleLbl="alignNode1" presStyleIdx="32" presStyleCnt="42"/>
      <dgm:spPr/>
    </dgm:pt>
    <dgm:pt modelId="{581DB3DB-4CED-4F9F-BC0C-280D41A42235}" type="pres">
      <dgm:prSet presAssocID="{16C1E375-A698-4A92-9D39-41A3C405744D}" presName="parallelogram6" presStyleLbl="alignNode1" presStyleIdx="33" presStyleCnt="42"/>
      <dgm:spPr/>
    </dgm:pt>
    <dgm:pt modelId="{3650A872-9AC9-49C3-8747-05AEC2F019F5}" type="pres">
      <dgm:prSet presAssocID="{16C1E375-A698-4A92-9D39-41A3C405744D}" presName="parallelogram7" presStyleLbl="alignNode1" presStyleIdx="34" presStyleCnt="42"/>
      <dgm:spPr/>
    </dgm:pt>
    <dgm:pt modelId="{62483CFC-E3AB-495A-99BC-B9F791299EA3}" type="pres">
      <dgm:prSet presAssocID="{49E123BB-2971-4F46-A4B7-BEBB628EE49E}" presName="sibTrans" presStyleCnt="0"/>
      <dgm:spPr/>
    </dgm:pt>
    <dgm:pt modelId="{B66E810E-1D21-4BAB-BD78-63863418C1F8}" type="pres">
      <dgm:prSet presAssocID="{C8037B41-03A0-4F98-A60B-2A7C3A11DC30}" presName="parenttextcomposite" presStyleCnt="0"/>
      <dgm:spPr/>
    </dgm:pt>
    <dgm:pt modelId="{66AF23E9-7367-4DAB-802A-2AC0AE970622}" type="pres">
      <dgm:prSet presAssocID="{C8037B41-03A0-4F98-A60B-2A7C3A11DC30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C5BEF-032F-4355-862A-5B26186E61CF}" type="pres">
      <dgm:prSet presAssocID="{C8037B41-03A0-4F98-A60B-2A7C3A11DC30}" presName="parallelogramComposite" presStyleCnt="0"/>
      <dgm:spPr/>
    </dgm:pt>
    <dgm:pt modelId="{09FA6786-591D-4A1C-A86E-C9B38AD3EE68}" type="pres">
      <dgm:prSet presAssocID="{C8037B41-03A0-4F98-A60B-2A7C3A11DC30}" presName="parallelogram1" presStyleLbl="alignNode1" presStyleIdx="35" presStyleCnt="42"/>
      <dgm:spPr/>
    </dgm:pt>
    <dgm:pt modelId="{0B636D75-B996-46CE-AC72-6B49BEADB3F6}" type="pres">
      <dgm:prSet presAssocID="{C8037B41-03A0-4F98-A60B-2A7C3A11DC30}" presName="parallelogram2" presStyleLbl="alignNode1" presStyleIdx="36" presStyleCnt="42"/>
      <dgm:spPr/>
    </dgm:pt>
    <dgm:pt modelId="{3445CD1E-0978-4283-A964-3281588BBC31}" type="pres">
      <dgm:prSet presAssocID="{C8037B41-03A0-4F98-A60B-2A7C3A11DC30}" presName="parallelogram3" presStyleLbl="alignNode1" presStyleIdx="37" presStyleCnt="42"/>
      <dgm:spPr/>
    </dgm:pt>
    <dgm:pt modelId="{9293BADF-5368-45F7-B653-7348EF04E8A7}" type="pres">
      <dgm:prSet presAssocID="{C8037B41-03A0-4F98-A60B-2A7C3A11DC30}" presName="parallelogram4" presStyleLbl="alignNode1" presStyleIdx="38" presStyleCnt="42"/>
      <dgm:spPr/>
    </dgm:pt>
    <dgm:pt modelId="{3A1EF7CD-35DB-4D68-A22C-A2C42B44BB78}" type="pres">
      <dgm:prSet presAssocID="{C8037B41-03A0-4F98-A60B-2A7C3A11DC30}" presName="parallelogram5" presStyleLbl="alignNode1" presStyleIdx="39" presStyleCnt="42"/>
      <dgm:spPr/>
    </dgm:pt>
    <dgm:pt modelId="{7882B823-0BB7-4894-8DF5-033B9CFE335A}" type="pres">
      <dgm:prSet presAssocID="{C8037B41-03A0-4F98-A60B-2A7C3A11DC30}" presName="parallelogram6" presStyleLbl="alignNode1" presStyleIdx="40" presStyleCnt="42"/>
      <dgm:spPr/>
    </dgm:pt>
    <dgm:pt modelId="{A525F5A0-8877-4993-84D1-1519EAF13CAC}" type="pres">
      <dgm:prSet presAssocID="{C8037B41-03A0-4F98-A60B-2A7C3A11DC30}" presName="parallelogram7" presStyleLbl="alignNode1" presStyleIdx="41" presStyleCnt="42"/>
      <dgm:spPr/>
    </dgm:pt>
  </dgm:ptLst>
  <dgm:cxnLst>
    <dgm:cxn modelId="{3593D022-1B5E-4569-AF8C-333B78FBE2EE}" srcId="{727D7B2A-B52A-4803-A049-6AECB1640430}" destId="{7F8FFA7F-24A0-4143-BFC2-8E452EE143AF}" srcOrd="2" destOrd="0" parTransId="{C227B961-11AA-4F60-99ED-78F5B7755089}" sibTransId="{226BE161-D588-4954-A05B-3C7DFCC0F7D6}"/>
    <dgm:cxn modelId="{D3A0AD6A-1212-44E4-BCE4-86E1F781B01E}" srcId="{727D7B2A-B52A-4803-A049-6AECB1640430}" destId="{16C1E375-A698-4A92-9D39-41A3C405744D}" srcOrd="4" destOrd="0" parTransId="{38D19B1A-9E8E-4A7F-98DD-9E3E3F6E09A0}" sibTransId="{49E123BB-2971-4F46-A4B7-BEBB628EE49E}"/>
    <dgm:cxn modelId="{F838C03E-6C08-46F9-B3AE-BE7C63D76953}" type="presOf" srcId="{16C1E375-A698-4A92-9D39-41A3C405744D}" destId="{55435388-6A53-488C-9C1F-3153343E88AD}" srcOrd="0" destOrd="0" presId="urn:microsoft.com/office/officeart/2008/layout/VerticalAccentList"/>
    <dgm:cxn modelId="{E2AF6B78-132F-49C3-A536-09C5061ED32F}" srcId="{727D7B2A-B52A-4803-A049-6AECB1640430}" destId="{698ABFEA-562A-41BB-937A-413128D23545}" srcOrd="3" destOrd="0" parTransId="{00FA7CF3-B7A0-45FA-B4B2-5E2B22904B99}" sibTransId="{EE20EB14-65D3-4259-A62F-EC856A2D9558}"/>
    <dgm:cxn modelId="{39245061-24CF-4EA0-A96E-7511BC659B8F}" type="presOf" srcId="{727D7B2A-B52A-4803-A049-6AECB1640430}" destId="{F5C609AC-DFD2-4928-835F-B6A82A1FC682}" srcOrd="0" destOrd="0" presId="urn:microsoft.com/office/officeart/2008/layout/VerticalAccentList"/>
    <dgm:cxn modelId="{43BA5AF8-1763-4DC4-9123-8C074CB6011F}" srcId="{727D7B2A-B52A-4803-A049-6AECB1640430}" destId="{0E373F80-29A4-481E-8D56-F519C8A0FB07}" srcOrd="0" destOrd="0" parTransId="{6BD8EE76-9A71-48A0-ABAA-C4C81DF2C905}" sibTransId="{F461B63B-D403-4046-B8B2-086A075C112F}"/>
    <dgm:cxn modelId="{0FF2E977-FF9D-4035-9912-80456FA129CF}" type="presOf" srcId="{7F8FFA7F-24A0-4143-BFC2-8E452EE143AF}" destId="{9C4C8DC5-B3AF-4D68-B552-88CBBA3D7607}" srcOrd="0" destOrd="0" presId="urn:microsoft.com/office/officeart/2008/layout/VerticalAccentList"/>
    <dgm:cxn modelId="{2C7EC4B3-8524-4784-8BCD-04FD2C26C5C3}" srcId="{727D7B2A-B52A-4803-A049-6AECB1640430}" destId="{C8037B41-03A0-4F98-A60B-2A7C3A11DC30}" srcOrd="5" destOrd="0" parTransId="{E0B4200E-DC03-4156-9352-23DF87F8B6F0}" sibTransId="{2B01FAE2-8D38-489C-9EA7-C6ACCB82473B}"/>
    <dgm:cxn modelId="{C5F756C5-52F9-413A-9ACE-E6C4F183520B}" type="presOf" srcId="{0E373F80-29A4-481E-8D56-F519C8A0FB07}" destId="{6AE9CB15-1A58-4B7F-AF12-135E546AAD4F}" srcOrd="0" destOrd="0" presId="urn:microsoft.com/office/officeart/2008/layout/VerticalAccentList"/>
    <dgm:cxn modelId="{08D2ACE1-97F8-4839-A93E-F6C74C1A4AB2}" type="presOf" srcId="{09E94C18-FF57-4FF3-87A0-C5F994D09E4C}" destId="{9123D422-C4B1-41E6-B02D-284C28716A78}" srcOrd="0" destOrd="0" presId="urn:microsoft.com/office/officeart/2008/layout/VerticalAccentList"/>
    <dgm:cxn modelId="{3CD2885D-B730-4739-9EA8-7C7A5493E7B2}" srcId="{727D7B2A-B52A-4803-A049-6AECB1640430}" destId="{09E94C18-FF57-4FF3-87A0-C5F994D09E4C}" srcOrd="1" destOrd="0" parTransId="{C31C7EA7-2BFA-4A11-841D-F5F31A90BC62}" sibTransId="{90590092-6339-4026-9913-717507AF966D}"/>
    <dgm:cxn modelId="{B8DBE202-1408-462B-B51C-CFC393FBEACC}" type="presOf" srcId="{698ABFEA-562A-41BB-937A-413128D23545}" destId="{969DA3F6-00B1-4344-85A6-D82B2A1A9209}" srcOrd="0" destOrd="0" presId="urn:microsoft.com/office/officeart/2008/layout/VerticalAccentList"/>
    <dgm:cxn modelId="{07C3B352-2CDA-49AF-B691-FEC42092F81C}" type="presOf" srcId="{C8037B41-03A0-4F98-A60B-2A7C3A11DC30}" destId="{66AF23E9-7367-4DAB-802A-2AC0AE970622}" srcOrd="0" destOrd="0" presId="urn:microsoft.com/office/officeart/2008/layout/VerticalAccentList"/>
    <dgm:cxn modelId="{7F017E22-EDA3-479F-9C72-2274AD72DAC4}" type="presParOf" srcId="{F5C609AC-DFD2-4928-835F-B6A82A1FC682}" destId="{7A8FF233-3164-4FE9-95C1-7F25D42BF33B}" srcOrd="0" destOrd="0" presId="urn:microsoft.com/office/officeart/2008/layout/VerticalAccentList"/>
    <dgm:cxn modelId="{05C199C8-A037-4693-A4FC-6C743F73839B}" type="presParOf" srcId="{7A8FF233-3164-4FE9-95C1-7F25D42BF33B}" destId="{6AE9CB15-1A58-4B7F-AF12-135E546AAD4F}" srcOrd="0" destOrd="0" presId="urn:microsoft.com/office/officeart/2008/layout/VerticalAccentList"/>
    <dgm:cxn modelId="{DC1DCE44-8EEF-4326-89F6-CAF572957169}" type="presParOf" srcId="{F5C609AC-DFD2-4928-835F-B6A82A1FC682}" destId="{D0B57C5E-6C91-4784-94CE-8F7294DABCB4}" srcOrd="1" destOrd="0" presId="urn:microsoft.com/office/officeart/2008/layout/VerticalAccentList"/>
    <dgm:cxn modelId="{704B7B7F-1474-4DED-AA42-E623B4D02A5B}" type="presParOf" srcId="{D0B57C5E-6C91-4784-94CE-8F7294DABCB4}" destId="{04CDA8A2-6A4E-4543-B329-1AFFCAA507D1}" srcOrd="0" destOrd="0" presId="urn:microsoft.com/office/officeart/2008/layout/VerticalAccentList"/>
    <dgm:cxn modelId="{8440DD76-7625-4044-9B93-909DD8634757}" type="presParOf" srcId="{D0B57C5E-6C91-4784-94CE-8F7294DABCB4}" destId="{B2D51169-6347-4C62-A3BB-5BA3CA0E2165}" srcOrd="1" destOrd="0" presId="urn:microsoft.com/office/officeart/2008/layout/VerticalAccentList"/>
    <dgm:cxn modelId="{0AB00C80-6A6F-402F-8B51-51FE1CF20ED2}" type="presParOf" srcId="{D0B57C5E-6C91-4784-94CE-8F7294DABCB4}" destId="{7A6BAE73-53B4-4A9C-8FEE-8D68C36E679E}" srcOrd="2" destOrd="0" presId="urn:microsoft.com/office/officeart/2008/layout/VerticalAccentList"/>
    <dgm:cxn modelId="{B189ED05-24FE-4A79-821E-7E259C623432}" type="presParOf" srcId="{D0B57C5E-6C91-4784-94CE-8F7294DABCB4}" destId="{15D637ED-5197-4D25-91D8-56E3B9089378}" srcOrd="3" destOrd="0" presId="urn:microsoft.com/office/officeart/2008/layout/VerticalAccentList"/>
    <dgm:cxn modelId="{CE3FBEF1-78CB-4491-B5EB-C9686C7FE7DC}" type="presParOf" srcId="{D0B57C5E-6C91-4784-94CE-8F7294DABCB4}" destId="{8C8788E9-1904-42B7-9DE7-50D3DDFDE510}" srcOrd="4" destOrd="0" presId="urn:microsoft.com/office/officeart/2008/layout/VerticalAccentList"/>
    <dgm:cxn modelId="{72760F43-9E35-4EC7-8A13-9C13AC004294}" type="presParOf" srcId="{D0B57C5E-6C91-4784-94CE-8F7294DABCB4}" destId="{057AC0C9-72BF-4C92-855F-0AEE1846262E}" srcOrd="5" destOrd="0" presId="urn:microsoft.com/office/officeart/2008/layout/VerticalAccentList"/>
    <dgm:cxn modelId="{7F34185F-EF75-4986-BF11-468F6387BC2F}" type="presParOf" srcId="{D0B57C5E-6C91-4784-94CE-8F7294DABCB4}" destId="{58375F4B-24D6-4C94-B6A8-912BA730CBC6}" srcOrd="6" destOrd="0" presId="urn:microsoft.com/office/officeart/2008/layout/VerticalAccentList"/>
    <dgm:cxn modelId="{B7D25A8B-C03F-43AF-9C72-58AE465652FA}" type="presParOf" srcId="{F5C609AC-DFD2-4928-835F-B6A82A1FC682}" destId="{9A7D8EAF-EF78-4B79-A27D-BF3A3D586102}" srcOrd="2" destOrd="0" presId="urn:microsoft.com/office/officeart/2008/layout/VerticalAccentList"/>
    <dgm:cxn modelId="{8197EF1E-20AF-43CA-894E-B349185EBAA2}" type="presParOf" srcId="{F5C609AC-DFD2-4928-835F-B6A82A1FC682}" destId="{09B0DCDA-28E8-4E84-914E-4A90EB30CF8D}" srcOrd="3" destOrd="0" presId="urn:microsoft.com/office/officeart/2008/layout/VerticalAccentList"/>
    <dgm:cxn modelId="{D08F0838-230E-4822-9E3C-C832AA64484B}" type="presParOf" srcId="{09B0DCDA-28E8-4E84-914E-4A90EB30CF8D}" destId="{9123D422-C4B1-41E6-B02D-284C28716A78}" srcOrd="0" destOrd="0" presId="urn:microsoft.com/office/officeart/2008/layout/VerticalAccentList"/>
    <dgm:cxn modelId="{382A840D-7A41-4968-938B-2CBC2953C26A}" type="presParOf" srcId="{F5C609AC-DFD2-4928-835F-B6A82A1FC682}" destId="{E2F95406-22FE-4BB8-8C0B-5ED2253E54AB}" srcOrd="4" destOrd="0" presId="urn:microsoft.com/office/officeart/2008/layout/VerticalAccentList"/>
    <dgm:cxn modelId="{94214734-835C-4D0C-9A1D-44C98C952189}" type="presParOf" srcId="{E2F95406-22FE-4BB8-8C0B-5ED2253E54AB}" destId="{286D841B-A67C-4C81-A081-6AE4AFAD3EB8}" srcOrd="0" destOrd="0" presId="urn:microsoft.com/office/officeart/2008/layout/VerticalAccentList"/>
    <dgm:cxn modelId="{D2D9F288-F486-48D6-84AE-7F26B60D3F8A}" type="presParOf" srcId="{E2F95406-22FE-4BB8-8C0B-5ED2253E54AB}" destId="{180C3530-64AF-41EA-B892-342599202E1B}" srcOrd="1" destOrd="0" presId="urn:microsoft.com/office/officeart/2008/layout/VerticalAccentList"/>
    <dgm:cxn modelId="{9FB32E9D-E22B-4F35-B910-8198A2525D87}" type="presParOf" srcId="{E2F95406-22FE-4BB8-8C0B-5ED2253E54AB}" destId="{15FF47B9-EE58-48B4-B536-C582FB0EBFD1}" srcOrd="2" destOrd="0" presId="urn:microsoft.com/office/officeart/2008/layout/VerticalAccentList"/>
    <dgm:cxn modelId="{995F8878-EFF1-4D09-B7C6-B03FB56CB322}" type="presParOf" srcId="{E2F95406-22FE-4BB8-8C0B-5ED2253E54AB}" destId="{826467FF-19AC-4C2C-808C-891BA46682FE}" srcOrd="3" destOrd="0" presId="urn:microsoft.com/office/officeart/2008/layout/VerticalAccentList"/>
    <dgm:cxn modelId="{788D7798-7DB2-4B62-B4E1-6494332CA764}" type="presParOf" srcId="{E2F95406-22FE-4BB8-8C0B-5ED2253E54AB}" destId="{30EA50FF-61F6-43FD-A770-B2C212A16C45}" srcOrd="4" destOrd="0" presId="urn:microsoft.com/office/officeart/2008/layout/VerticalAccentList"/>
    <dgm:cxn modelId="{4179FF95-B059-43F7-8DC5-C3770F38D8F0}" type="presParOf" srcId="{E2F95406-22FE-4BB8-8C0B-5ED2253E54AB}" destId="{5D013DE5-D3DA-4668-A0A0-07832A46818C}" srcOrd="5" destOrd="0" presId="urn:microsoft.com/office/officeart/2008/layout/VerticalAccentList"/>
    <dgm:cxn modelId="{2384940A-B346-4303-A115-AE07A2ED8BD0}" type="presParOf" srcId="{E2F95406-22FE-4BB8-8C0B-5ED2253E54AB}" destId="{7CD09AC5-B767-4C6A-9BA6-9A168361D6A0}" srcOrd="6" destOrd="0" presId="urn:microsoft.com/office/officeart/2008/layout/VerticalAccentList"/>
    <dgm:cxn modelId="{278EDD9C-E876-42A2-BE03-0C3AB743A329}" type="presParOf" srcId="{F5C609AC-DFD2-4928-835F-B6A82A1FC682}" destId="{596CFD1A-1D0F-42BD-92AF-D1A20EA19D5D}" srcOrd="5" destOrd="0" presId="urn:microsoft.com/office/officeart/2008/layout/VerticalAccentList"/>
    <dgm:cxn modelId="{90DA73F1-BACE-4292-B378-100A510ABBB5}" type="presParOf" srcId="{F5C609AC-DFD2-4928-835F-B6A82A1FC682}" destId="{7D52E841-F73B-447C-803D-536F22D613C4}" srcOrd="6" destOrd="0" presId="urn:microsoft.com/office/officeart/2008/layout/VerticalAccentList"/>
    <dgm:cxn modelId="{0EFC7A8C-661D-40B5-82D1-F770B9756DBB}" type="presParOf" srcId="{7D52E841-F73B-447C-803D-536F22D613C4}" destId="{9C4C8DC5-B3AF-4D68-B552-88CBBA3D7607}" srcOrd="0" destOrd="0" presId="urn:microsoft.com/office/officeart/2008/layout/VerticalAccentList"/>
    <dgm:cxn modelId="{CC583FAB-81B3-473A-B1CA-AF59B1FE8551}" type="presParOf" srcId="{F5C609AC-DFD2-4928-835F-B6A82A1FC682}" destId="{5D3A7EEB-5FC0-41B7-8806-B9D9FBEF7975}" srcOrd="7" destOrd="0" presId="urn:microsoft.com/office/officeart/2008/layout/VerticalAccentList"/>
    <dgm:cxn modelId="{766C950D-431B-449F-829A-B47C6A1D8FBF}" type="presParOf" srcId="{5D3A7EEB-5FC0-41B7-8806-B9D9FBEF7975}" destId="{4A88B0B8-33A5-4573-9765-F02903BDE96D}" srcOrd="0" destOrd="0" presId="urn:microsoft.com/office/officeart/2008/layout/VerticalAccentList"/>
    <dgm:cxn modelId="{2C87B7B8-E7C0-417E-99DA-0CB22E8A49EA}" type="presParOf" srcId="{5D3A7EEB-5FC0-41B7-8806-B9D9FBEF7975}" destId="{CAE56AE3-5CF7-45B6-BE75-1C15EF99EBD9}" srcOrd="1" destOrd="0" presId="urn:microsoft.com/office/officeart/2008/layout/VerticalAccentList"/>
    <dgm:cxn modelId="{E5270322-6BC4-48DE-88B2-F53EA0AD55B5}" type="presParOf" srcId="{5D3A7EEB-5FC0-41B7-8806-B9D9FBEF7975}" destId="{DC784E30-548C-49D9-B313-2EA3544FFF8D}" srcOrd="2" destOrd="0" presId="urn:microsoft.com/office/officeart/2008/layout/VerticalAccentList"/>
    <dgm:cxn modelId="{AF89D2C2-8379-4961-AA0C-742C1ECFBCFB}" type="presParOf" srcId="{5D3A7EEB-5FC0-41B7-8806-B9D9FBEF7975}" destId="{008C85DF-7D0A-4BEE-A574-BF3127FC6818}" srcOrd="3" destOrd="0" presId="urn:microsoft.com/office/officeart/2008/layout/VerticalAccentList"/>
    <dgm:cxn modelId="{613B724B-2AE0-47F5-9321-943D850235F7}" type="presParOf" srcId="{5D3A7EEB-5FC0-41B7-8806-B9D9FBEF7975}" destId="{DAA7ABBB-3103-48C2-A71A-F644F15D9244}" srcOrd="4" destOrd="0" presId="urn:microsoft.com/office/officeart/2008/layout/VerticalAccentList"/>
    <dgm:cxn modelId="{3461F925-BDEA-4AB9-AB6E-D280C5A3D20D}" type="presParOf" srcId="{5D3A7EEB-5FC0-41B7-8806-B9D9FBEF7975}" destId="{6B40D143-F0C8-47D3-BDDC-3E2D3731E238}" srcOrd="5" destOrd="0" presId="urn:microsoft.com/office/officeart/2008/layout/VerticalAccentList"/>
    <dgm:cxn modelId="{FD4176BC-4188-491F-9FD6-829870DCC06B}" type="presParOf" srcId="{5D3A7EEB-5FC0-41B7-8806-B9D9FBEF7975}" destId="{EECECAE4-B71A-4E0F-A58B-8FAFE2391EF4}" srcOrd="6" destOrd="0" presId="urn:microsoft.com/office/officeart/2008/layout/VerticalAccentList"/>
    <dgm:cxn modelId="{97304333-45CD-4975-9C6F-BB2CF91539AA}" type="presParOf" srcId="{F5C609AC-DFD2-4928-835F-B6A82A1FC682}" destId="{01AAE9C8-7251-41B6-BCC2-E078C4CEC866}" srcOrd="8" destOrd="0" presId="urn:microsoft.com/office/officeart/2008/layout/VerticalAccentList"/>
    <dgm:cxn modelId="{5A72948F-BE4F-4C4A-B079-9AED840EE053}" type="presParOf" srcId="{F5C609AC-DFD2-4928-835F-B6A82A1FC682}" destId="{BA4C8C06-E9EA-49F0-82C3-B8EE7857F9C7}" srcOrd="9" destOrd="0" presId="urn:microsoft.com/office/officeart/2008/layout/VerticalAccentList"/>
    <dgm:cxn modelId="{0E9A6D63-1589-4A6C-B079-886E26E92207}" type="presParOf" srcId="{BA4C8C06-E9EA-49F0-82C3-B8EE7857F9C7}" destId="{969DA3F6-00B1-4344-85A6-D82B2A1A9209}" srcOrd="0" destOrd="0" presId="urn:microsoft.com/office/officeart/2008/layout/VerticalAccentList"/>
    <dgm:cxn modelId="{12BB7183-6D2D-4EAC-96EA-B383B53F16DE}" type="presParOf" srcId="{F5C609AC-DFD2-4928-835F-B6A82A1FC682}" destId="{860E0E8B-B57D-4EC5-B9FF-8F7EE15A3807}" srcOrd="10" destOrd="0" presId="urn:microsoft.com/office/officeart/2008/layout/VerticalAccentList"/>
    <dgm:cxn modelId="{061B39EF-C929-4570-9185-19D7F468B76A}" type="presParOf" srcId="{860E0E8B-B57D-4EC5-B9FF-8F7EE15A3807}" destId="{7916A101-59AE-422B-8EF3-7C0AC5EF09F2}" srcOrd="0" destOrd="0" presId="urn:microsoft.com/office/officeart/2008/layout/VerticalAccentList"/>
    <dgm:cxn modelId="{2673959A-B3C8-4EEE-820E-C47D6BEA992E}" type="presParOf" srcId="{860E0E8B-B57D-4EC5-B9FF-8F7EE15A3807}" destId="{637D2A54-26C2-423F-9B02-5FAF5B79E281}" srcOrd="1" destOrd="0" presId="urn:microsoft.com/office/officeart/2008/layout/VerticalAccentList"/>
    <dgm:cxn modelId="{F78F1B4C-FA9F-4B80-A98A-CEAB6704891D}" type="presParOf" srcId="{860E0E8B-B57D-4EC5-B9FF-8F7EE15A3807}" destId="{97D94F0B-9260-4924-9767-F6BBC2C1E5FE}" srcOrd="2" destOrd="0" presId="urn:microsoft.com/office/officeart/2008/layout/VerticalAccentList"/>
    <dgm:cxn modelId="{E9A09D7A-9760-444B-8711-56582C0893C7}" type="presParOf" srcId="{860E0E8B-B57D-4EC5-B9FF-8F7EE15A3807}" destId="{433DDC97-A635-44D9-98EA-F61B973F538F}" srcOrd="3" destOrd="0" presId="urn:microsoft.com/office/officeart/2008/layout/VerticalAccentList"/>
    <dgm:cxn modelId="{E7D843EA-6434-4E7E-9CA6-21C4665841F5}" type="presParOf" srcId="{860E0E8B-B57D-4EC5-B9FF-8F7EE15A3807}" destId="{4EB8569C-61AB-4706-AEEB-45415B811AB0}" srcOrd="4" destOrd="0" presId="urn:microsoft.com/office/officeart/2008/layout/VerticalAccentList"/>
    <dgm:cxn modelId="{BDD095AF-C847-4749-A0AC-DCAB2FB1CE8F}" type="presParOf" srcId="{860E0E8B-B57D-4EC5-B9FF-8F7EE15A3807}" destId="{706CA3BF-1BEA-4037-96F6-407D8E1B0076}" srcOrd="5" destOrd="0" presId="urn:microsoft.com/office/officeart/2008/layout/VerticalAccentList"/>
    <dgm:cxn modelId="{267F2A54-7C5C-4509-938C-E80B617D0644}" type="presParOf" srcId="{860E0E8B-B57D-4EC5-B9FF-8F7EE15A3807}" destId="{F94D73D5-7F00-405A-B0B3-F110740B7AD3}" srcOrd="6" destOrd="0" presId="urn:microsoft.com/office/officeart/2008/layout/VerticalAccentList"/>
    <dgm:cxn modelId="{C6973270-B2FB-4403-A467-BDCC4799BACE}" type="presParOf" srcId="{F5C609AC-DFD2-4928-835F-B6A82A1FC682}" destId="{C941F547-58EA-49A9-AA96-F9B09012DCA1}" srcOrd="11" destOrd="0" presId="urn:microsoft.com/office/officeart/2008/layout/VerticalAccentList"/>
    <dgm:cxn modelId="{7EA4C1E2-67DF-4C8B-B9FE-D684C8C60E84}" type="presParOf" srcId="{F5C609AC-DFD2-4928-835F-B6A82A1FC682}" destId="{9DD2115E-845A-47E3-8A6F-6F9C6E87793A}" srcOrd="12" destOrd="0" presId="urn:microsoft.com/office/officeart/2008/layout/VerticalAccentList"/>
    <dgm:cxn modelId="{626145F9-1AE5-4F99-9E38-E7B0984C0461}" type="presParOf" srcId="{9DD2115E-845A-47E3-8A6F-6F9C6E87793A}" destId="{55435388-6A53-488C-9C1F-3153343E88AD}" srcOrd="0" destOrd="0" presId="urn:microsoft.com/office/officeart/2008/layout/VerticalAccentList"/>
    <dgm:cxn modelId="{5A5A2338-FDE2-4950-83A0-F831592FE14A}" type="presParOf" srcId="{F5C609AC-DFD2-4928-835F-B6A82A1FC682}" destId="{E7A20CB5-530C-44C4-BF59-1E69C3C655F4}" srcOrd="13" destOrd="0" presId="urn:microsoft.com/office/officeart/2008/layout/VerticalAccentList"/>
    <dgm:cxn modelId="{A53CB406-FB41-4E9A-AF1F-D7A33D7C460C}" type="presParOf" srcId="{E7A20CB5-530C-44C4-BF59-1E69C3C655F4}" destId="{33F15DC3-E98D-4E62-A022-A92282B9A64A}" srcOrd="0" destOrd="0" presId="urn:microsoft.com/office/officeart/2008/layout/VerticalAccentList"/>
    <dgm:cxn modelId="{56EDADB8-5668-4EDD-8844-01EA12D84ACF}" type="presParOf" srcId="{E7A20CB5-530C-44C4-BF59-1E69C3C655F4}" destId="{291D2128-BBE8-4C85-8053-A276C0B4E934}" srcOrd="1" destOrd="0" presId="urn:microsoft.com/office/officeart/2008/layout/VerticalAccentList"/>
    <dgm:cxn modelId="{58C2BB0F-0CED-46A8-811E-1E2D3CB8D965}" type="presParOf" srcId="{E7A20CB5-530C-44C4-BF59-1E69C3C655F4}" destId="{CADC87C4-7F20-42F2-A30A-9E22E9D3EFFA}" srcOrd="2" destOrd="0" presId="urn:microsoft.com/office/officeart/2008/layout/VerticalAccentList"/>
    <dgm:cxn modelId="{F9EE0C1C-34C8-49B4-942D-1825007A415E}" type="presParOf" srcId="{E7A20CB5-530C-44C4-BF59-1E69C3C655F4}" destId="{60059535-A3C5-40FF-B8FE-EC946B28A7BD}" srcOrd="3" destOrd="0" presId="urn:microsoft.com/office/officeart/2008/layout/VerticalAccentList"/>
    <dgm:cxn modelId="{4131CDD6-0ECE-4476-9ACC-C8A7B36F5694}" type="presParOf" srcId="{E7A20CB5-530C-44C4-BF59-1E69C3C655F4}" destId="{A64ECFFE-707F-4127-B89E-34337A5343DC}" srcOrd="4" destOrd="0" presId="urn:microsoft.com/office/officeart/2008/layout/VerticalAccentList"/>
    <dgm:cxn modelId="{A5327BE6-7115-4C4C-812A-832FBE4AE727}" type="presParOf" srcId="{E7A20CB5-530C-44C4-BF59-1E69C3C655F4}" destId="{581DB3DB-4CED-4F9F-BC0C-280D41A42235}" srcOrd="5" destOrd="0" presId="urn:microsoft.com/office/officeart/2008/layout/VerticalAccentList"/>
    <dgm:cxn modelId="{94F46606-A5F1-4C86-9661-925AEDB2C64D}" type="presParOf" srcId="{E7A20CB5-530C-44C4-BF59-1E69C3C655F4}" destId="{3650A872-9AC9-49C3-8747-05AEC2F019F5}" srcOrd="6" destOrd="0" presId="urn:microsoft.com/office/officeart/2008/layout/VerticalAccentList"/>
    <dgm:cxn modelId="{9CFDFA04-C2AA-4803-BCE3-B89BFB9322AF}" type="presParOf" srcId="{F5C609AC-DFD2-4928-835F-B6A82A1FC682}" destId="{62483CFC-E3AB-495A-99BC-B9F791299EA3}" srcOrd="14" destOrd="0" presId="urn:microsoft.com/office/officeart/2008/layout/VerticalAccentList"/>
    <dgm:cxn modelId="{CF5350C9-1D3D-4243-82EF-54CE42A548BF}" type="presParOf" srcId="{F5C609AC-DFD2-4928-835F-B6A82A1FC682}" destId="{B66E810E-1D21-4BAB-BD78-63863418C1F8}" srcOrd="15" destOrd="0" presId="urn:microsoft.com/office/officeart/2008/layout/VerticalAccentList"/>
    <dgm:cxn modelId="{3450CB54-3F75-4F07-B8B0-A42DFB265900}" type="presParOf" srcId="{B66E810E-1D21-4BAB-BD78-63863418C1F8}" destId="{66AF23E9-7367-4DAB-802A-2AC0AE970622}" srcOrd="0" destOrd="0" presId="urn:microsoft.com/office/officeart/2008/layout/VerticalAccentList"/>
    <dgm:cxn modelId="{B330EAA4-6B6F-4764-AC1A-D8C6BFD06156}" type="presParOf" srcId="{F5C609AC-DFD2-4928-835F-B6A82A1FC682}" destId="{2F6C5BEF-032F-4355-862A-5B26186E61CF}" srcOrd="16" destOrd="0" presId="urn:microsoft.com/office/officeart/2008/layout/VerticalAccentList"/>
    <dgm:cxn modelId="{3CD1065B-7D94-4A20-B4BF-37F3BBA1CA80}" type="presParOf" srcId="{2F6C5BEF-032F-4355-862A-5B26186E61CF}" destId="{09FA6786-591D-4A1C-A86E-C9B38AD3EE68}" srcOrd="0" destOrd="0" presId="urn:microsoft.com/office/officeart/2008/layout/VerticalAccentList"/>
    <dgm:cxn modelId="{D6580FE5-E298-486B-BBF0-0F9D7BF774BD}" type="presParOf" srcId="{2F6C5BEF-032F-4355-862A-5B26186E61CF}" destId="{0B636D75-B996-46CE-AC72-6B49BEADB3F6}" srcOrd="1" destOrd="0" presId="urn:microsoft.com/office/officeart/2008/layout/VerticalAccentList"/>
    <dgm:cxn modelId="{846CF2AB-ADD2-4E85-BE5E-B14CA26F6703}" type="presParOf" srcId="{2F6C5BEF-032F-4355-862A-5B26186E61CF}" destId="{3445CD1E-0978-4283-A964-3281588BBC31}" srcOrd="2" destOrd="0" presId="urn:microsoft.com/office/officeart/2008/layout/VerticalAccentList"/>
    <dgm:cxn modelId="{A57E3A84-A09D-400D-8D6F-6F0001DCCFFD}" type="presParOf" srcId="{2F6C5BEF-032F-4355-862A-5B26186E61CF}" destId="{9293BADF-5368-45F7-B653-7348EF04E8A7}" srcOrd="3" destOrd="0" presId="urn:microsoft.com/office/officeart/2008/layout/VerticalAccentList"/>
    <dgm:cxn modelId="{04774812-3E8E-4CCE-8C58-FA33BB78B0B5}" type="presParOf" srcId="{2F6C5BEF-032F-4355-862A-5B26186E61CF}" destId="{3A1EF7CD-35DB-4D68-A22C-A2C42B44BB78}" srcOrd="4" destOrd="0" presId="urn:microsoft.com/office/officeart/2008/layout/VerticalAccentList"/>
    <dgm:cxn modelId="{EA2E55B4-B992-4D0E-80A2-FA64E71B2036}" type="presParOf" srcId="{2F6C5BEF-032F-4355-862A-5B26186E61CF}" destId="{7882B823-0BB7-4894-8DF5-033B9CFE335A}" srcOrd="5" destOrd="0" presId="urn:microsoft.com/office/officeart/2008/layout/VerticalAccentList"/>
    <dgm:cxn modelId="{92774F7D-9A99-431A-AF67-1A6B98AC556B}" type="presParOf" srcId="{2F6C5BEF-032F-4355-862A-5B26186E61CF}" destId="{A525F5A0-8877-4993-84D1-1519EAF13CA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5B3E2D-0224-48BE-A91D-C96353BD50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D2F83E-2F78-459F-92E5-1D5450927062}">
      <dgm:prSet custT="1"/>
      <dgm:spPr/>
      <dgm:t>
        <a:bodyPr/>
        <a:lstStyle/>
        <a:p>
          <a:pPr rtl="0"/>
          <a:r>
            <a:rPr lang="en-US" sz="1400" dirty="0" smtClean="0"/>
            <a:t>Manual data analysis would take considerable time</a:t>
          </a:r>
          <a:endParaRPr lang="en-US" sz="1400" dirty="0"/>
        </a:p>
      </dgm:t>
    </dgm:pt>
    <dgm:pt modelId="{3445BE59-4820-4A20-A863-23DEEDCDAD3F}" type="parTrans" cxnId="{869AB73F-3299-4B4A-991C-CCF848F9F037}">
      <dgm:prSet/>
      <dgm:spPr/>
      <dgm:t>
        <a:bodyPr/>
        <a:lstStyle/>
        <a:p>
          <a:endParaRPr lang="en-US"/>
        </a:p>
      </dgm:t>
    </dgm:pt>
    <dgm:pt modelId="{9309AE07-2240-4786-91E2-43882E223FFB}" type="sibTrans" cxnId="{869AB73F-3299-4B4A-991C-CCF848F9F037}">
      <dgm:prSet/>
      <dgm:spPr/>
      <dgm:t>
        <a:bodyPr/>
        <a:lstStyle/>
        <a:p>
          <a:endParaRPr lang="en-US"/>
        </a:p>
      </dgm:t>
    </dgm:pt>
    <dgm:pt modelId="{11D050D5-573F-4E49-B183-909F37F15642}">
      <dgm:prSet custT="1"/>
      <dgm:spPr/>
      <dgm:t>
        <a:bodyPr/>
        <a:lstStyle/>
        <a:p>
          <a:pPr rtl="0"/>
          <a:r>
            <a:rPr lang="en-US" sz="1400" dirty="0" smtClean="0"/>
            <a:t>Big Data can analyze data in seconds or minutes to give graphical analysis</a:t>
          </a:r>
          <a:endParaRPr lang="en-US" sz="1400" dirty="0"/>
        </a:p>
      </dgm:t>
    </dgm:pt>
    <dgm:pt modelId="{733FFB5B-620A-4729-A134-D3DEB7A2D3EB}" type="parTrans" cxnId="{9BC8BFF0-3A27-44C0-9165-3B87633AADB7}">
      <dgm:prSet/>
      <dgm:spPr/>
      <dgm:t>
        <a:bodyPr/>
        <a:lstStyle/>
        <a:p>
          <a:endParaRPr lang="en-US"/>
        </a:p>
      </dgm:t>
    </dgm:pt>
    <dgm:pt modelId="{81663D22-1C96-4E41-8FD5-73AE93C37F62}" type="sibTrans" cxnId="{9BC8BFF0-3A27-44C0-9165-3B87633AADB7}">
      <dgm:prSet/>
      <dgm:spPr/>
      <dgm:t>
        <a:bodyPr/>
        <a:lstStyle/>
        <a:p>
          <a:endParaRPr lang="en-US"/>
        </a:p>
      </dgm:t>
    </dgm:pt>
    <dgm:pt modelId="{13BD901B-A4ED-4BA7-AE29-40EEB7A0381B}">
      <dgm:prSet custT="1"/>
      <dgm:spPr/>
      <dgm:t>
        <a:bodyPr/>
        <a:lstStyle/>
        <a:p>
          <a:pPr rtl="0"/>
          <a:r>
            <a:rPr lang="en-US" sz="1400" dirty="0" smtClean="0"/>
            <a:t>Big Data extends the capabilities of ERP</a:t>
          </a:r>
          <a:endParaRPr lang="en-US" sz="1400" dirty="0"/>
        </a:p>
      </dgm:t>
    </dgm:pt>
    <dgm:pt modelId="{E4E54C13-DBCF-408D-89C9-3FA8C7AF755D}" type="parTrans" cxnId="{74F0DA6A-E8E5-46B0-89B3-57282E16337E}">
      <dgm:prSet/>
      <dgm:spPr/>
      <dgm:t>
        <a:bodyPr/>
        <a:lstStyle/>
        <a:p>
          <a:endParaRPr lang="en-US"/>
        </a:p>
      </dgm:t>
    </dgm:pt>
    <dgm:pt modelId="{3E4DD378-D608-4580-9595-36717B6D2385}" type="sibTrans" cxnId="{74F0DA6A-E8E5-46B0-89B3-57282E16337E}">
      <dgm:prSet/>
      <dgm:spPr/>
      <dgm:t>
        <a:bodyPr/>
        <a:lstStyle/>
        <a:p>
          <a:endParaRPr lang="en-US"/>
        </a:p>
      </dgm:t>
    </dgm:pt>
    <dgm:pt modelId="{429B8B94-0282-4685-AF0C-E002BB50E0F6}" type="pres">
      <dgm:prSet presAssocID="{095B3E2D-0224-48BE-A91D-C96353BD50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07CBEF-CF4A-4A5B-AEF7-D74984471EEB}" type="pres">
      <dgm:prSet presAssocID="{ACD2F83E-2F78-459F-92E5-1D5450927062}" presName="parentLin" presStyleCnt="0"/>
      <dgm:spPr/>
    </dgm:pt>
    <dgm:pt modelId="{B3101317-BB63-46C6-A8BA-0D6F9520C27E}" type="pres">
      <dgm:prSet presAssocID="{ACD2F83E-2F78-459F-92E5-1D545092706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0924DE5-68B2-4970-9382-BA5726BF6F8E}" type="pres">
      <dgm:prSet presAssocID="{ACD2F83E-2F78-459F-92E5-1D5450927062}" presName="parentText" presStyleLbl="node1" presStyleIdx="0" presStyleCnt="3" custScaleY="2903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586B1-3B7A-4CD7-91D1-4B2692290877}" type="pres">
      <dgm:prSet presAssocID="{ACD2F83E-2F78-459F-92E5-1D5450927062}" presName="negativeSpace" presStyleCnt="0"/>
      <dgm:spPr/>
    </dgm:pt>
    <dgm:pt modelId="{8A898891-504C-4D52-B836-553F692EBAA0}" type="pres">
      <dgm:prSet presAssocID="{ACD2F83E-2F78-459F-92E5-1D5450927062}" presName="childText" presStyleLbl="conFgAcc1" presStyleIdx="0" presStyleCnt="3">
        <dgm:presLayoutVars>
          <dgm:bulletEnabled val="1"/>
        </dgm:presLayoutVars>
      </dgm:prSet>
      <dgm:spPr/>
    </dgm:pt>
    <dgm:pt modelId="{23B42DF8-F5E9-493B-8C01-8693FF4B38CE}" type="pres">
      <dgm:prSet presAssocID="{9309AE07-2240-4786-91E2-43882E223FFB}" presName="spaceBetweenRectangles" presStyleCnt="0"/>
      <dgm:spPr/>
    </dgm:pt>
    <dgm:pt modelId="{E7805A4B-DC03-484C-9BC0-EF3EC96D8D61}" type="pres">
      <dgm:prSet presAssocID="{11D050D5-573F-4E49-B183-909F37F15642}" presName="parentLin" presStyleCnt="0"/>
      <dgm:spPr/>
    </dgm:pt>
    <dgm:pt modelId="{EC79A961-C6DE-40BE-91DC-C9EF5450CAF5}" type="pres">
      <dgm:prSet presAssocID="{11D050D5-573F-4E49-B183-909F37F1564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CF7FDFA-7228-471D-8557-BD8BF1797E71}" type="pres">
      <dgm:prSet presAssocID="{11D050D5-573F-4E49-B183-909F37F15642}" presName="parentText" presStyleLbl="node1" presStyleIdx="1" presStyleCnt="3" custScaleY="3227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96043-2F4C-4C86-954E-9C32DDF0F8DD}" type="pres">
      <dgm:prSet presAssocID="{11D050D5-573F-4E49-B183-909F37F15642}" presName="negativeSpace" presStyleCnt="0"/>
      <dgm:spPr/>
    </dgm:pt>
    <dgm:pt modelId="{95136C86-4972-4A4A-B67D-60E7943BCF96}" type="pres">
      <dgm:prSet presAssocID="{11D050D5-573F-4E49-B183-909F37F15642}" presName="childText" presStyleLbl="conFgAcc1" presStyleIdx="1" presStyleCnt="3">
        <dgm:presLayoutVars>
          <dgm:bulletEnabled val="1"/>
        </dgm:presLayoutVars>
      </dgm:prSet>
      <dgm:spPr/>
    </dgm:pt>
    <dgm:pt modelId="{69243FD9-AB85-4430-A91E-D0099B3538C5}" type="pres">
      <dgm:prSet presAssocID="{81663D22-1C96-4E41-8FD5-73AE93C37F62}" presName="spaceBetweenRectangles" presStyleCnt="0"/>
      <dgm:spPr/>
    </dgm:pt>
    <dgm:pt modelId="{E1DC8400-7B35-4CCB-80D8-CA1860483864}" type="pres">
      <dgm:prSet presAssocID="{13BD901B-A4ED-4BA7-AE29-40EEB7A0381B}" presName="parentLin" presStyleCnt="0"/>
      <dgm:spPr/>
    </dgm:pt>
    <dgm:pt modelId="{84936717-C64D-41D7-950E-628775FFA1F1}" type="pres">
      <dgm:prSet presAssocID="{13BD901B-A4ED-4BA7-AE29-40EEB7A0381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56CEA3F-5B0A-4AAE-9E74-7CB291B42F23}" type="pres">
      <dgm:prSet presAssocID="{13BD901B-A4ED-4BA7-AE29-40EEB7A0381B}" presName="parentText" presStyleLbl="node1" presStyleIdx="2" presStyleCnt="3" custScaleY="2972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E6499-3AA0-4B66-ADC8-6A4B5F14CD21}" type="pres">
      <dgm:prSet presAssocID="{13BD901B-A4ED-4BA7-AE29-40EEB7A0381B}" presName="negativeSpace" presStyleCnt="0"/>
      <dgm:spPr/>
    </dgm:pt>
    <dgm:pt modelId="{8A864CAB-B670-4406-8A66-A0A04D0208B5}" type="pres">
      <dgm:prSet presAssocID="{13BD901B-A4ED-4BA7-AE29-40EEB7A0381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BC1C179-6E2D-43C1-9B87-1EB8F07727BE}" type="presOf" srcId="{ACD2F83E-2F78-459F-92E5-1D5450927062}" destId="{80924DE5-68B2-4970-9382-BA5726BF6F8E}" srcOrd="1" destOrd="0" presId="urn:microsoft.com/office/officeart/2005/8/layout/list1"/>
    <dgm:cxn modelId="{74F0DA6A-E8E5-46B0-89B3-57282E16337E}" srcId="{095B3E2D-0224-48BE-A91D-C96353BD509B}" destId="{13BD901B-A4ED-4BA7-AE29-40EEB7A0381B}" srcOrd="2" destOrd="0" parTransId="{E4E54C13-DBCF-408D-89C9-3FA8C7AF755D}" sibTransId="{3E4DD378-D608-4580-9595-36717B6D2385}"/>
    <dgm:cxn modelId="{869AB73F-3299-4B4A-991C-CCF848F9F037}" srcId="{095B3E2D-0224-48BE-A91D-C96353BD509B}" destId="{ACD2F83E-2F78-459F-92E5-1D5450927062}" srcOrd="0" destOrd="0" parTransId="{3445BE59-4820-4A20-A863-23DEEDCDAD3F}" sibTransId="{9309AE07-2240-4786-91E2-43882E223FFB}"/>
    <dgm:cxn modelId="{65323251-F9D2-4660-ACAC-94C57B76B242}" type="presOf" srcId="{11D050D5-573F-4E49-B183-909F37F15642}" destId="{CCF7FDFA-7228-471D-8557-BD8BF1797E71}" srcOrd="1" destOrd="0" presId="urn:microsoft.com/office/officeart/2005/8/layout/list1"/>
    <dgm:cxn modelId="{9BC8BFF0-3A27-44C0-9165-3B87633AADB7}" srcId="{095B3E2D-0224-48BE-A91D-C96353BD509B}" destId="{11D050D5-573F-4E49-B183-909F37F15642}" srcOrd="1" destOrd="0" parTransId="{733FFB5B-620A-4729-A134-D3DEB7A2D3EB}" sibTransId="{81663D22-1C96-4E41-8FD5-73AE93C37F62}"/>
    <dgm:cxn modelId="{ABB2DAA9-446E-4E1A-95EC-70D06A73CFE4}" type="presOf" srcId="{ACD2F83E-2F78-459F-92E5-1D5450927062}" destId="{B3101317-BB63-46C6-A8BA-0D6F9520C27E}" srcOrd="0" destOrd="0" presId="urn:microsoft.com/office/officeart/2005/8/layout/list1"/>
    <dgm:cxn modelId="{273451A2-9F37-47E5-8673-8579F99F38B7}" type="presOf" srcId="{13BD901B-A4ED-4BA7-AE29-40EEB7A0381B}" destId="{856CEA3F-5B0A-4AAE-9E74-7CB291B42F23}" srcOrd="1" destOrd="0" presId="urn:microsoft.com/office/officeart/2005/8/layout/list1"/>
    <dgm:cxn modelId="{CB1D1CAC-3E30-4195-B852-0282C3ECE41D}" type="presOf" srcId="{095B3E2D-0224-48BE-A91D-C96353BD509B}" destId="{429B8B94-0282-4685-AF0C-E002BB50E0F6}" srcOrd="0" destOrd="0" presId="urn:microsoft.com/office/officeart/2005/8/layout/list1"/>
    <dgm:cxn modelId="{E4DFAD6F-1611-4072-9140-B1EE3A776483}" type="presOf" srcId="{13BD901B-A4ED-4BA7-AE29-40EEB7A0381B}" destId="{84936717-C64D-41D7-950E-628775FFA1F1}" srcOrd="0" destOrd="0" presId="urn:microsoft.com/office/officeart/2005/8/layout/list1"/>
    <dgm:cxn modelId="{2C5A7B6C-D3EF-457F-AFBA-8661E71547AF}" type="presOf" srcId="{11D050D5-573F-4E49-B183-909F37F15642}" destId="{EC79A961-C6DE-40BE-91DC-C9EF5450CAF5}" srcOrd="0" destOrd="0" presId="urn:microsoft.com/office/officeart/2005/8/layout/list1"/>
    <dgm:cxn modelId="{52E12054-B73D-496C-A2C4-36171D04579B}" type="presParOf" srcId="{429B8B94-0282-4685-AF0C-E002BB50E0F6}" destId="{EF07CBEF-CF4A-4A5B-AEF7-D74984471EEB}" srcOrd="0" destOrd="0" presId="urn:microsoft.com/office/officeart/2005/8/layout/list1"/>
    <dgm:cxn modelId="{8273715F-9D4D-4212-AE52-BB7C704EB030}" type="presParOf" srcId="{EF07CBEF-CF4A-4A5B-AEF7-D74984471EEB}" destId="{B3101317-BB63-46C6-A8BA-0D6F9520C27E}" srcOrd="0" destOrd="0" presId="urn:microsoft.com/office/officeart/2005/8/layout/list1"/>
    <dgm:cxn modelId="{C743ED6D-2FD3-48AF-8F58-5590B0FAAD90}" type="presParOf" srcId="{EF07CBEF-CF4A-4A5B-AEF7-D74984471EEB}" destId="{80924DE5-68B2-4970-9382-BA5726BF6F8E}" srcOrd="1" destOrd="0" presId="urn:microsoft.com/office/officeart/2005/8/layout/list1"/>
    <dgm:cxn modelId="{D0205B44-829F-4C0B-853A-BEC418BA0F77}" type="presParOf" srcId="{429B8B94-0282-4685-AF0C-E002BB50E0F6}" destId="{27A586B1-3B7A-4CD7-91D1-4B2692290877}" srcOrd="1" destOrd="0" presId="urn:microsoft.com/office/officeart/2005/8/layout/list1"/>
    <dgm:cxn modelId="{49CA3127-08C5-41FD-A2C6-77E13268682A}" type="presParOf" srcId="{429B8B94-0282-4685-AF0C-E002BB50E0F6}" destId="{8A898891-504C-4D52-B836-553F692EBAA0}" srcOrd="2" destOrd="0" presId="urn:microsoft.com/office/officeart/2005/8/layout/list1"/>
    <dgm:cxn modelId="{A36A9722-B4CF-40E0-AF49-B6E66DB3E57D}" type="presParOf" srcId="{429B8B94-0282-4685-AF0C-E002BB50E0F6}" destId="{23B42DF8-F5E9-493B-8C01-8693FF4B38CE}" srcOrd="3" destOrd="0" presId="urn:microsoft.com/office/officeart/2005/8/layout/list1"/>
    <dgm:cxn modelId="{1FD8F3AA-4777-49A4-B611-52C3268C6A99}" type="presParOf" srcId="{429B8B94-0282-4685-AF0C-E002BB50E0F6}" destId="{E7805A4B-DC03-484C-9BC0-EF3EC96D8D61}" srcOrd="4" destOrd="0" presId="urn:microsoft.com/office/officeart/2005/8/layout/list1"/>
    <dgm:cxn modelId="{91B3B470-0001-4710-8132-2C2A262D8E38}" type="presParOf" srcId="{E7805A4B-DC03-484C-9BC0-EF3EC96D8D61}" destId="{EC79A961-C6DE-40BE-91DC-C9EF5450CAF5}" srcOrd="0" destOrd="0" presId="urn:microsoft.com/office/officeart/2005/8/layout/list1"/>
    <dgm:cxn modelId="{89EDD084-D9C2-45D8-AAAA-079F2C3C7F48}" type="presParOf" srcId="{E7805A4B-DC03-484C-9BC0-EF3EC96D8D61}" destId="{CCF7FDFA-7228-471D-8557-BD8BF1797E71}" srcOrd="1" destOrd="0" presId="urn:microsoft.com/office/officeart/2005/8/layout/list1"/>
    <dgm:cxn modelId="{42059436-8BAB-4102-B76B-EC036066908F}" type="presParOf" srcId="{429B8B94-0282-4685-AF0C-E002BB50E0F6}" destId="{8BD96043-2F4C-4C86-954E-9C32DDF0F8DD}" srcOrd="5" destOrd="0" presId="urn:microsoft.com/office/officeart/2005/8/layout/list1"/>
    <dgm:cxn modelId="{8970B8B3-83A2-42BE-A06A-BD3CF8ECFCFC}" type="presParOf" srcId="{429B8B94-0282-4685-AF0C-E002BB50E0F6}" destId="{95136C86-4972-4A4A-B67D-60E7943BCF96}" srcOrd="6" destOrd="0" presId="urn:microsoft.com/office/officeart/2005/8/layout/list1"/>
    <dgm:cxn modelId="{B19E3386-6FD4-4DF3-AA41-CCC227CC6C2F}" type="presParOf" srcId="{429B8B94-0282-4685-AF0C-E002BB50E0F6}" destId="{69243FD9-AB85-4430-A91E-D0099B3538C5}" srcOrd="7" destOrd="0" presId="urn:microsoft.com/office/officeart/2005/8/layout/list1"/>
    <dgm:cxn modelId="{F2AF37A2-A9EA-4EC2-8CF9-9DF7431DA244}" type="presParOf" srcId="{429B8B94-0282-4685-AF0C-E002BB50E0F6}" destId="{E1DC8400-7B35-4CCB-80D8-CA1860483864}" srcOrd="8" destOrd="0" presId="urn:microsoft.com/office/officeart/2005/8/layout/list1"/>
    <dgm:cxn modelId="{6E45328F-8196-4B39-BE14-C466FB9ACD1F}" type="presParOf" srcId="{E1DC8400-7B35-4CCB-80D8-CA1860483864}" destId="{84936717-C64D-41D7-950E-628775FFA1F1}" srcOrd="0" destOrd="0" presId="urn:microsoft.com/office/officeart/2005/8/layout/list1"/>
    <dgm:cxn modelId="{FD9C0219-C800-4BE3-B09A-0E5A536D032C}" type="presParOf" srcId="{E1DC8400-7B35-4CCB-80D8-CA1860483864}" destId="{856CEA3F-5B0A-4AAE-9E74-7CB291B42F23}" srcOrd="1" destOrd="0" presId="urn:microsoft.com/office/officeart/2005/8/layout/list1"/>
    <dgm:cxn modelId="{82C9ED36-341C-4960-988B-F8E8869CDA6D}" type="presParOf" srcId="{429B8B94-0282-4685-AF0C-E002BB50E0F6}" destId="{9C9E6499-3AA0-4B66-ADC8-6A4B5F14CD21}" srcOrd="9" destOrd="0" presId="urn:microsoft.com/office/officeart/2005/8/layout/list1"/>
    <dgm:cxn modelId="{058E9901-AB85-45AD-9C59-BDEF665E2150}" type="presParOf" srcId="{429B8B94-0282-4685-AF0C-E002BB50E0F6}" destId="{8A864CAB-B670-4406-8A66-A0A04D0208B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339FC9-5023-4772-B99C-B7DCFD237D9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4634E1-8D6F-4A35-8B7D-378B56407CFC}">
      <dgm:prSet/>
      <dgm:spPr/>
      <dgm:t>
        <a:bodyPr/>
        <a:lstStyle/>
        <a:p>
          <a:pPr rtl="0"/>
          <a:r>
            <a:rPr lang="en-US" smtClean="0"/>
            <a:t>Best Practice</a:t>
          </a:r>
          <a:endParaRPr lang="en-US"/>
        </a:p>
      </dgm:t>
    </dgm:pt>
    <dgm:pt modelId="{FCB61FD9-3D40-485A-AC88-34257A7C88A2}" type="parTrans" cxnId="{BBA11665-495F-42A3-AD41-63A99B710852}">
      <dgm:prSet/>
      <dgm:spPr/>
      <dgm:t>
        <a:bodyPr/>
        <a:lstStyle/>
        <a:p>
          <a:endParaRPr lang="en-US"/>
        </a:p>
      </dgm:t>
    </dgm:pt>
    <dgm:pt modelId="{E8A6C7BF-E3B8-4564-A311-9689926915F3}" type="sibTrans" cxnId="{BBA11665-495F-42A3-AD41-63A99B710852}">
      <dgm:prSet/>
      <dgm:spPr/>
      <dgm:t>
        <a:bodyPr/>
        <a:lstStyle/>
        <a:p>
          <a:endParaRPr lang="en-US"/>
        </a:p>
      </dgm:t>
    </dgm:pt>
    <dgm:pt modelId="{D8A98FDB-094B-440B-80F0-8B0BEC681AD6}">
      <dgm:prSet/>
      <dgm:spPr/>
      <dgm:t>
        <a:bodyPr/>
        <a:lstStyle/>
        <a:p>
          <a:pPr rtl="0"/>
          <a:r>
            <a:rPr lang="en-US" smtClean="0"/>
            <a:t>Infrastructure</a:t>
          </a:r>
          <a:endParaRPr lang="en-US"/>
        </a:p>
      </dgm:t>
    </dgm:pt>
    <dgm:pt modelId="{98DA76A7-3E4D-43D3-83EB-4334E25A0A94}" type="parTrans" cxnId="{57D614FE-F893-4A64-AA1D-EDF7D56ECD02}">
      <dgm:prSet/>
      <dgm:spPr/>
      <dgm:t>
        <a:bodyPr/>
        <a:lstStyle/>
        <a:p>
          <a:endParaRPr lang="en-US"/>
        </a:p>
      </dgm:t>
    </dgm:pt>
    <dgm:pt modelId="{8BB67F11-04BA-460C-AC9F-A5B508A8274C}" type="sibTrans" cxnId="{57D614FE-F893-4A64-AA1D-EDF7D56ECD02}">
      <dgm:prSet/>
      <dgm:spPr/>
      <dgm:t>
        <a:bodyPr/>
        <a:lstStyle/>
        <a:p>
          <a:endParaRPr lang="en-US"/>
        </a:p>
      </dgm:t>
    </dgm:pt>
    <dgm:pt modelId="{E896D864-F76F-4AAC-A5C8-639921D44F9E}">
      <dgm:prSet/>
      <dgm:spPr/>
      <dgm:t>
        <a:bodyPr/>
        <a:lstStyle/>
        <a:p>
          <a:pPr rtl="0"/>
          <a:r>
            <a:rPr lang="en-US" smtClean="0"/>
            <a:t>Master Data</a:t>
          </a:r>
          <a:endParaRPr lang="en-US"/>
        </a:p>
      </dgm:t>
    </dgm:pt>
    <dgm:pt modelId="{7F346AE8-4C88-44A6-BEE1-8ED921ADE4D5}" type="parTrans" cxnId="{F1AE14DA-E4E8-4B15-88D0-AAEFC50DCC95}">
      <dgm:prSet/>
      <dgm:spPr/>
      <dgm:t>
        <a:bodyPr/>
        <a:lstStyle/>
        <a:p>
          <a:endParaRPr lang="en-US"/>
        </a:p>
      </dgm:t>
    </dgm:pt>
    <dgm:pt modelId="{4E51B454-3478-4E31-8E01-EF971D50B5D8}" type="sibTrans" cxnId="{F1AE14DA-E4E8-4B15-88D0-AAEFC50DCC95}">
      <dgm:prSet/>
      <dgm:spPr/>
      <dgm:t>
        <a:bodyPr/>
        <a:lstStyle/>
        <a:p>
          <a:endParaRPr lang="en-US"/>
        </a:p>
      </dgm:t>
    </dgm:pt>
    <dgm:pt modelId="{9379E5FF-D3FD-4112-9DE7-01C61C79E42D}">
      <dgm:prSet/>
      <dgm:spPr/>
      <dgm:t>
        <a:bodyPr/>
        <a:lstStyle/>
        <a:p>
          <a:pPr rtl="0"/>
          <a:r>
            <a:rPr lang="en-US" smtClean="0"/>
            <a:t>Data Discovery</a:t>
          </a:r>
          <a:endParaRPr lang="en-US"/>
        </a:p>
      </dgm:t>
    </dgm:pt>
    <dgm:pt modelId="{60DDDE4A-9506-411E-A745-EB25FCC299D1}" type="parTrans" cxnId="{0086DBD3-2AE5-449B-B0EC-57E64CB72520}">
      <dgm:prSet/>
      <dgm:spPr/>
      <dgm:t>
        <a:bodyPr/>
        <a:lstStyle/>
        <a:p>
          <a:endParaRPr lang="en-US"/>
        </a:p>
      </dgm:t>
    </dgm:pt>
    <dgm:pt modelId="{8D12D958-EFA4-4126-A57A-13A1FF804860}" type="sibTrans" cxnId="{0086DBD3-2AE5-449B-B0EC-57E64CB72520}">
      <dgm:prSet/>
      <dgm:spPr/>
      <dgm:t>
        <a:bodyPr/>
        <a:lstStyle/>
        <a:p>
          <a:endParaRPr lang="en-US"/>
        </a:p>
      </dgm:t>
    </dgm:pt>
    <dgm:pt modelId="{3DBF2878-F467-4C19-9A68-22BA46AD2CFA}">
      <dgm:prSet/>
      <dgm:spPr/>
      <dgm:t>
        <a:bodyPr/>
        <a:lstStyle/>
        <a:p>
          <a:pPr rtl="0"/>
          <a:r>
            <a:rPr lang="en-US" smtClean="0"/>
            <a:t>Data Quality</a:t>
          </a:r>
          <a:endParaRPr lang="en-US"/>
        </a:p>
      </dgm:t>
    </dgm:pt>
    <dgm:pt modelId="{1F35E5E3-AE80-48D4-8874-B44A4BA6A2FE}" type="parTrans" cxnId="{DA703728-8583-4FAD-9AB6-FBEA10A463C8}">
      <dgm:prSet/>
      <dgm:spPr/>
      <dgm:t>
        <a:bodyPr/>
        <a:lstStyle/>
        <a:p>
          <a:endParaRPr lang="en-US"/>
        </a:p>
      </dgm:t>
    </dgm:pt>
    <dgm:pt modelId="{ECA44749-319F-4AD6-8C03-21C555C78784}" type="sibTrans" cxnId="{DA703728-8583-4FAD-9AB6-FBEA10A463C8}">
      <dgm:prSet/>
      <dgm:spPr/>
      <dgm:t>
        <a:bodyPr/>
        <a:lstStyle/>
        <a:p>
          <a:endParaRPr lang="en-US"/>
        </a:p>
      </dgm:t>
    </dgm:pt>
    <dgm:pt modelId="{5F55B040-4F28-48A5-A7E9-3E0F346C4481}">
      <dgm:prSet/>
      <dgm:spPr/>
      <dgm:t>
        <a:bodyPr/>
        <a:lstStyle/>
        <a:p>
          <a:pPr rtl="0"/>
          <a:r>
            <a:rPr lang="en-US" smtClean="0"/>
            <a:t>Functionality</a:t>
          </a:r>
          <a:endParaRPr lang="en-US"/>
        </a:p>
      </dgm:t>
    </dgm:pt>
    <dgm:pt modelId="{B2631D25-D446-40D2-98DB-A06E52B90438}" type="parTrans" cxnId="{F0CA91F1-9D77-4E6F-8BA0-0A763B589DFD}">
      <dgm:prSet/>
      <dgm:spPr/>
      <dgm:t>
        <a:bodyPr/>
        <a:lstStyle/>
        <a:p>
          <a:endParaRPr lang="en-US"/>
        </a:p>
      </dgm:t>
    </dgm:pt>
    <dgm:pt modelId="{1A6F9790-84DF-4B5E-8AEE-C5E065D9D853}" type="sibTrans" cxnId="{F0CA91F1-9D77-4E6F-8BA0-0A763B589DFD}">
      <dgm:prSet/>
      <dgm:spPr/>
      <dgm:t>
        <a:bodyPr/>
        <a:lstStyle/>
        <a:p>
          <a:endParaRPr lang="en-US"/>
        </a:p>
      </dgm:t>
    </dgm:pt>
    <dgm:pt modelId="{73EC149A-9CEA-4468-8CAC-9DFF2DF5E284}" type="pres">
      <dgm:prSet presAssocID="{67339FC9-5023-4772-B99C-B7DCFD237D9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B0A8A4-E47A-4FF1-860D-441B5B105049}" type="pres">
      <dgm:prSet presAssocID="{67339FC9-5023-4772-B99C-B7DCFD237D96}" presName="wedge1" presStyleLbl="node1" presStyleIdx="0" presStyleCnt="6" custLinFactNeighborX="1047"/>
      <dgm:spPr/>
      <dgm:t>
        <a:bodyPr/>
        <a:lstStyle/>
        <a:p>
          <a:endParaRPr lang="en-US"/>
        </a:p>
      </dgm:t>
    </dgm:pt>
    <dgm:pt modelId="{EBD6A75B-8B94-4234-9347-365C9F44A85F}" type="pres">
      <dgm:prSet presAssocID="{67339FC9-5023-4772-B99C-B7DCFD237D96}" presName="dummy1a" presStyleCnt="0"/>
      <dgm:spPr/>
    </dgm:pt>
    <dgm:pt modelId="{71C6DCD0-BD66-4C50-8950-778942B0128B}" type="pres">
      <dgm:prSet presAssocID="{67339FC9-5023-4772-B99C-B7DCFD237D96}" presName="dummy1b" presStyleCnt="0"/>
      <dgm:spPr/>
    </dgm:pt>
    <dgm:pt modelId="{BA11341C-4B85-4247-A0D6-19A58B89B6EB}" type="pres">
      <dgm:prSet presAssocID="{67339FC9-5023-4772-B99C-B7DCFD237D9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C4A4E-ECEA-4336-BDA0-4B6DFC589CA7}" type="pres">
      <dgm:prSet presAssocID="{67339FC9-5023-4772-B99C-B7DCFD237D96}" presName="wedge2" presStyleLbl="node1" presStyleIdx="1" presStyleCnt="6" custLinFactNeighborX="1047"/>
      <dgm:spPr/>
      <dgm:t>
        <a:bodyPr/>
        <a:lstStyle/>
        <a:p>
          <a:endParaRPr lang="en-US"/>
        </a:p>
      </dgm:t>
    </dgm:pt>
    <dgm:pt modelId="{19C79026-E8FD-4639-8CE9-31135CE37B2C}" type="pres">
      <dgm:prSet presAssocID="{67339FC9-5023-4772-B99C-B7DCFD237D96}" presName="dummy2a" presStyleCnt="0"/>
      <dgm:spPr/>
    </dgm:pt>
    <dgm:pt modelId="{EF8F1E32-568E-4CDA-8257-D1FDECD29901}" type="pres">
      <dgm:prSet presAssocID="{67339FC9-5023-4772-B99C-B7DCFD237D96}" presName="dummy2b" presStyleCnt="0"/>
      <dgm:spPr/>
    </dgm:pt>
    <dgm:pt modelId="{8D58FED8-A77D-4C4A-950B-7DB3B2DD8069}" type="pres">
      <dgm:prSet presAssocID="{67339FC9-5023-4772-B99C-B7DCFD237D9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7DDB8-2319-47C0-A2F7-A61CC011380D}" type="pres">
      <dgm:prSet presAssocID="{67339FC9-5023-4772-B99C-B7DCFD237D96}" presName="wedge3" presStyleLbl="node1" presStyleIdx="2" presStyleCnt="6" custLinFactNeighborX="1047"/>
      <dgm:spPr/>
      <dgm:t>
        <a:bodyPr/>
        <a:lstStyle/>
        <a:p>
          <a:endParaRPr lang="en-US"/>
        </a:p>
      </dgm:t>
    </dgm:pt>
    <dgm:pt modelId="{166E968C-5510-4E0F-86B7-3D11018F5C94}" type="pres">
      <dgm:prSet presAssocID="{67339FC9-5023-4772-B99C-B7DCFD237D96}" presName="dummy3a" presStyleCnt="0"/>
      <dgm:spPr/>
    </dgm:pt>
    <dgm:pt modelId="{55798BC4-E02C-4FAE-85B7-97083B1BDDFB}" type="pres">
      <dgm:prSet presAssocID="{67339FC9-5023-4772-B99C-B7DCFD237D96}" presName="dummy3b" presStyleCnt="0"/>
      <dgm:spPr/>
    </dgm:pt>
    <dgm:pt modelId="{6F5CC847-1FB7-4D8E-89CC-6B0E5394D7A4}" type="pres">
      <dgm:prSet presAssocID="{67339FC9-5023-4772-B99C-B7DCFD237D9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1588F-A20D-4416-9FA5-58E103001E1A}" type="pres">
      <dgm:prSet presAssocID="{67339FC9-5023-4772-B99C-B7DCFD237D96}" presName="wedge4" presStyleLbl="node1" presStyleIdx="3" presStyleCnt="6" custLinFactNeighborX="1047"/>
      <dgm:spPr/>
      <dgm:t>
        <a:bodyPr/>
        <a:lstStyle/>
        <a:p>
          <a:endParaRPr lang="en-US"/>
        </a:p>
      </dgm:t>
    </dgm:pt>
    <dgm:pt modelId="{A3EE4F7A-6D12-4102-91D3-7342601957B6}" type="pres">
      <dgm:prSet presAssocID="{67339FC9-5023-4772-B99C-B7DCFD237D96}" presName="dummy4a" presStyleCnt="0"/>
      <dgm:spPr/>
    </dgm:pt>
    <dgm:pt modelId="{6955E9FE-CCB4-4960-A803-BC6205A2C945}" type="pres">
      <dgm:prSet presAssocID="{67339FC9-5023-4772-B99C-B7DCFD237D96}" presName="dummy4b" presStyleCnt="0"/>
      <dgm:spPr/>
    </dgm:pt>
    <dgm:pt modelId="{63161C0F-046B-4453-AF08-864EED090E2E}" type="pres">
      <dgm:prSet presAssocID="{67339FC9-5023-4772-B99C-B7DCFD237D9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E0811-380C-4367-BFBD-640CB575A7CB}" type="pres">
      <dgm:prSet presAssocID="{67339FC9-5023-4772-B99C-B7DCFD237D96}" presName="wedge5" presStyleLbl="node1" presStyleIdx="4" presStyleCnt="6" custLinFactNeighborX="1047"/>
      <dgm:spPr/>
      <dgm:t>
        <a:bodyPr/>
        <a:lstStyle/>
        <a:p>
          <a:endParaRPr lang="en-US"/>
        </a:p>
      </dgm:t>
    </dgm:pt>
    <dgm:pt modelId="{0554117E-E133-4D0F-9471-3C68C0C9E81A}" type="pres">
      <dgm:prSet presAssocID="{67339FC9-5023-4772-B99C-B7DCFD237D96}" presName="dummy5a" presStyleCnt="0"/>
      <dgm:spPr/>
    </dgm:pt>
    <dgm:pt modelId="{6BF96892-2355-4F15-A411-1CF67E3281A5}" type="pres">
      <dgm:prSet presAssocID="{67339FC9-5023-4772-B99C-B7DCFD237D96}" presName="dummy5b" presStyleCnt="0"/>
      <dgm:spPr/>
    </dgm:pt>
    <dgm:pt modelId="{88E53F72-48A0-42D9-A1B8-277694061F3C}" type="pres">
      <dgm:prSet presAssocID="{67339FC9-5023-4772-B99C-B7DCFD237D9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F984F-ABFB-421C-ADD6-FCD8FB49EC08}" type="pres">
      <dgm:prSet presAssocID="{67339FC9-5023-4772-B99C-B7DCFD237D96}" presName="wedge6" presStyleLbl="node1" presStyleIdx="5" presStyleCnt="6" custLinFactNeighborX="1047"/>
      <dgm:spPr/>
      <dgm:t>
        <a:bodyPr/>
        <a:lstStyle/>
        <a:p>
          <a:endParaRPr lang="en-US"/>
        </a:p>
      </dgm:t>
    </dgm:pt>
    <dgm:pt modelId="{7CCBF2CD-07A5-4A1D-9B58-60BF9A421187}" type="pres">
      <dgm:prSet presAssocID="{67339FC9-5023-4772-B99C-B7DCFD237D96}" presName="dummy6a" presStyleCnt="0"/>
      <dgm:spPr/>
    </dgm:pt>
    <dgm:pt modelId="{E62D55B1-E43E-49F6-A1EC-799405CF5909}" type="pres">
      <dgm:prSet presAssocID="{67339FC9-5023-4772-B99C-B7DCFD237D96}" presName="dummy6b" presStyleCnt="0"/>
      <dgm:spPr/>
    </dgm:pt>
    <dgm:pt modelId="{22DEEDF3-D235-447D-AE21-10095AC77103}" type="pres">
      <dgm:prSet presAssocID="{67339FC9-5023-4772-B99C-B7DCFD237D9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1F353-BFEF-45D2-993F-B352F281C824}" type="pres">
      <dgm:prSet presAssocID="{E8A6C7BF-E3B8-4564-A311-9689926915F3}" presName="arrowWedge1" presStyleLbl="fgSibTrans2D1" presStyleIdx="0" presStyleCnt="6" custLinFactNeighborX="933"/>
      <dgm:spPr/>
    </dgm:pt>
    <dgm:pt modelId="{70648036-10C0-46F8-A8DA-102EB6FEE271}" type="pres">
      <dgm:prSet presAssocID="{8BB67F11-04BA-460C-AC9F-A5B508A8274C}" presName="arrowWedge2" presStyleLbl="fgSibTrans2D1" presStyleIdx="1" presStyleCnt="6" custLinFactNeighborX="933"/>
      <dgm:spPr/>
    </dgm:pt>
    <dgm:pt modelId="{30D276AC-D484-41CC-AE24-5B8319B4A20F}" type="pres">
      <dgm:prSet presAssocID="{4E51B454-3478-4E31-8E01-EF971D50B5D8}" presName="arrowWedge3" presStyleLbl="fgSibTrans2D1" presStyleIdx="2" presStyleCnt="6"/>
      <dgm:spPr/>
    </dgm:pt>
    <dgm:pt modelId="{ADF28A7C-9D50-45A3-B029-F694E953C8E6}" type="pres">
      <dgm:prSet presAssocID="{8D12D958-EFA4-4126-A57A-13A1FF804860}" presName="arrowWedge4" presStyleLbl="fgSibTrans2D1" presStyleIdx="3" presStyleCnt="6"/>
      <dgm:spPr/>
    </dgm:pt>
    <dgm:pt modelId="{3C4B4922-5307-4261-B30C-5EA2A1EB87AA}" type="pres">
      <dgm:prSet presAssocID="{ECA44749-319F-4AD6-8C03-21C555C78784}" presName="arrowWedge5" presStyleLbl="fgSibTrans2D1" presStyleIdx="4" presStyleCnt="6" custLinFactNeighborX="933"/>
      <dgm:spPr/>
    </dgm:pt>
    <dgm:pt modelId="{7A467F9C-86ED-404F-BDC0-41CDFF793E7B}" type="pres">
      <dgm:prSet presAssocID="{1A6F9790-84DF-4B5E-8AEE-C5E065D9D853}" presName="arrowWedge6" presStyleLbl="fgSibTrans2D1" presStyleIdx="5" presStyleCnt="6"/>
      <dgm:spPr/>
    </dgm:pt>
  </dgm:ptLst>
  <dgm:cxnLst>
    <dgm:cxn modelId="{BBA11665-495F-42A3-AD41-63A99B710852}" srcId="{67339FC9-5023-4772-B99C-B7DCFD237D96}" destId="{114634E1-8D6F-4A35-8B7D-378B56407CFC}" srcOrd="0" destOrd="0" parTransId="{FCB61FD9-3D40-485A-AC88-34257A7C88A2}" sibTransId="{E8A6C7BF-E3B8-4564-A311-9689926915F3}"/>
    <dgm:cxn modelId="{B9964F7B-0CE5-4C50-AC0B-3A38F7CC5CD2}" type="presOf" srcId="{D8A98FDB-094B-440B-80F0-8B0BEC681AD6}" destId="{C44C4A4E-ECEA-4336-BDA0-4B6DFC589CA7}" srcOrd="0" destOrd="0" presId="urn:microsoft.com/office/officeart/2005/8/layout/cycle8"/>
    <dgm:cxn modelId="{DB7C90DF-CE82-47B5-9745-5909FD6533DA}" type="presOf" srcId="{3DBF2878-F467-4C19-9A68-22BA46AD2CFA}" destId="{F1AE0811-380C-4367-BFBD-640CB575A7CB}" srcOrd="0" destOrd="0" presId="urn:microsoft.com/office/officeart/2005/8/layout/cycle8"/>
    <dgm:cxn modelId="{262CFD10-0798-41F2-A5A4-74CD93C86AA8}" type="presOf" srcId="{114634E1-8D6F-4A35-8B7D-378B56407CFC}" destId="{BA11341C-4B85-4247-A0D6-19A58B89B6EB}" srcOrd="1" destOrd="0" presId="urn:microsoft.com/office/officeart/2005/8/layout/cycle8"/>
    <dgm:cxn modelId="{1C3A1DBA-BEA7-4277-B78A-E94FCD4FBE96}" type="presOf" srcId="{67339FC9-5023-4772-B99C-B7DCFD237D96}" destId="{73EC149A-9CEA-4468-8CAC-9DFF2DF5E284}" srcOrd="0" destOrd="0" presId="urn:microsoft.com/office/officeart/2005/8/layout/cycle8"/>
    <dgm:cxn modelId="{82C50FD2-7EFF-4BA8-88B7-37EFC35F9CF5}" type="presOf" srcId="{E896D864-F76F-4AAC-A5C8-639921D44F9E}" destId="{6BF7DDB8-2319-47C0-A2F7-A61CC011380D}" srcOrd="0" destOrd="0" presId="urn:microsoft.com/office/officeart/2005/8/layout/cycle8"/>
    <dgm:cxn modelId="{F0CA91F1-9D77-4E6F-8BA0-0A763B589DFD}" srcId="{67339FC9-5023-4772-B99C-B7DCFD237D96}" destId="{5F55B040-4F28-48A5-A7E9-3E0F346C4481}" srcOrd="5" destOrd="0" parTransId="{B2631D25-D446-40D2-98DB-A06E52B90438}" sibTransId="{1A6F9790-84DF-4B5E-8AEE-C5E065D9D853}"/>
    <dgm:cxn modelId="{57D614FE-F893-4A64-AA1D-EDF7D56ECD02}" srcId="{67339FC9-5023-4772-B99C-B7DCFD237D96}" destId="{D8A98FDB-094B-440B-80F0-8B0BEC681AD6}" srcOrd="1" destOrd="0" parTransId="{98DA76A7-3E4D-43D3-83EB-4334E25A0A94}" sibTransId="{8BB67F11-04BA-460C-AC9F-A5B508A8274C}"/>
    <dgm:cxn modelId="{39D91149-01BB-4578-A204-D29FE00295D9}" type="presOf" srcId="{9379E5FF-D3FD-4112-9DE7-01C61C79E42D}" destId="{63161C0F-046B-4453-AF08-864EED090E2E}" srcOrd="1" destOrd="0" presId="urn:microsoft.com/office/officeart/2005/8/layout/cycle8"/>
    <dgm:cxn modelId="{6A568D75-C25B-4D58-B073-F23309545E89}" type="presOf" srcId="{3DBF2878-F467-4C19-9A68-22BA46AD2CFA}" destId="{88E53F72-48A0-42D9-A1B8-277694061F3C}" srcOrd="1" destOrd="0" presId="urn:microsoft.com/office/officeart/2005/8/layout/cycle8"/>
    <dgm:cxn modelId="{0086DBD3-2AE5-449B-B0EC-57E64CB72520}" srcId="{67339FC9-5023-4772-B99C-B7DCFD237D96}" destId="{9379E5FF-D3FD-4112-9DE7-01C61C79E42D}" srcOrd="3" destOrd="0" parTransId="{60DDDE4A-9506-411E-A745-EB25FCC299D1}" sibTransId="{8D12D958-EFA4-4126-A57A-13A1FF804860}"/>
    <dgm:cxn modelId="{45595BB8-0B23-4549-80EA-B7506BB958F3}" type="presOf" srcId="{114634E1-8D6F-4A35-8B7D-378B56407CFC}" destId="{C0B0A8A4-E47A-4FF1-860D-441B5B105049}" srcOrd="0" destOrd="0" presId="urn:microsoft.com/office/officeart/2005/8/layout/cycle8"/>
    <dgm:cxn modelId="{09175ECE-DEC0-42A3-A7AA-0F4C0CDD6E22}" type="presOf" srcId="{5F55B040-4F28-48A5-A7E9-3E0F346C4481}" destId="{22DEEDF3-D235-447D-AE21-10095AC77103}" srcOrd="1" destOrd="0" presId="urn:microsoft.com/office/officeart/2005/8/layout/cycle8"/>
    <dgm:cxn modelId="{287A0B85-F1D9-45B2-9958-4BD9C0C5CFDE}" type="presOf" srcId="{9379E5FF-D3FD-4112-9DE7-01C61C79E42D}" destId="{3511588F-A20D-4416-9FA5-58E103001E1A}" srcOrd="0" destOrd="0" presId="urn:microsoft.com/office/officeart/2005/8/layout/cycle8"/>
    <dgm:cxn modelId="{3A020ECA-AB0A-400B-B8C6-F9704F4A9C6D}" type="presOf" srcId="{D8A98FDB-094B-440B-80F0-8B0BEC681AD6}" destId="{8D58FED8-A77D-4C4A-950B-7DB3B2DD8069}" srcOrd="1" destOrd="0" presId="urn:microsoft.com/office/officeart/2005/8/layout/cycle8"/>
    <dgm:cxn modelId="{9AB9FE7F-D9C5-4DCD-958C-A69B8992F296}" type="presOf" srcId="{5F55B040-4F28-48A5-A7E9-3E0F346C4481}" destId="{0B8F984F-ABFB-421C-ADD6-FCD8FB49EC08}" srcOrd="0" destOrd="0" presId="urn:microsoft.com/office/officeart/2005/8/layout/cycle8"/>
    <dgm:cxn modelId="{DA703728-8583-4FAD-9AB6-FBEA10A463C8}" srcId="{67339FC9-5023-4772-B99C-B7DCFD237D96}" destId="{3DBF2878-F467-4C19-9A68-22BA46AD2CFA}" srcOrd="4" destOrd="0" parTransId="{1F35E5E3-AE80-48D4-8874-B44A4BA6A2FE}" sibTransId="{ECA44749-319F-4AD6-8C03-21C555C78784}"/>
    <dgm:cxn modelId="{F1AE14DA-E4E8-4B15-88D0-AAEFC50DCC95}" srcId="{67339FC9-5023-4772-B99C-B7DCFD237D96}" destId="{E896D864-F76F-4AAC-A5C8-639921D44F9E}" srcOrd="2" destOrd="0" parTransId="{7F346AE8-4C88-44A6-BEE1-8ED921ADE4D5}" sibTransId="{4E51B454-3478-4E31-8E01-EF971D50B5D8}"/>
    <dgm:cxn modelId="{4A25AF4A-BCEC-4EEF-9D30-D760417A67FB}" type="presOf" srcId="{E896D864-F76F-4AAC-A5C8-639921D44F9E}" destId="{6F5CC847-1FB7-4D8E-89CC-6B0E5394D7A4}" srcOrd="1" destOrd="0" presId="urn:microsoft.com/office/officeart/2005/8/layout/cycle8"/>
    <dgm:cxn modelId="{18963555-2225-4A5F-BCB9-8F8E73FD128E}" type="presParOf" srcId="{73EC149A-9CEA-4468-8CAC-9DFF2DF5E284}" destId="{C0B0A8A4-E47A-4FF1-860D-441B5B105049}" srcOrd="0" destOrd="0" presId="urn:microsoft.com/office/officeart/2005/8/layout/cycle8"/>
    <dgm:cxn modelId="{961A814B-3B62-4BEB-8D24-6B33208442FE}" type="presParOf" srcId="{73EC149A-9CEA-4468-8CAC-9DFF2DF5E284}" destId="{EBD6A75B-8B94-4234-9347-365C9F44A85F}" srcOrd="1" destOrd="0" presId="urn:microsoft.com/office/officeart/2005/8/layout/cycle8"/>
    <dgm:cxn modelId="{A6E9AD2D-A2D5-498A-B404-3C87D10AD40F}" type="presParOf" srcId="{73EC149A-9CEA-4468-8CAC-9DFF2DF5E284}" destId="{71C6DCD0-BD66-4C50-8950-778942B0128B}" srcOrd="2" destOrd="0" presId="urn:microsoft.com/office/officeart/2005/8/layout/cycle8"/>
    <dgm:cxn modelId="{FCD8A677-B930-40C5-B4E7-80D55158805A}" type="presParOf" srcId="{73EC149A-9CEA-4468-8CAC-9DFF2DF5E284}" destId="{BA11341C-4B85-4247-A0D6-19A58B89B6EB}" srcOrd="3" destOrd="0" presId="urn:microsoft.com/office/officeart/2005/8/layout/cycle8"/>
    <dgm:cxn modelId="{0CA5B502-D100-42C6-B73B-8D4C824024D4}" type="presParOf" srcId="{73EC149A-9CEA-4468-8CAC-9DFF2DF5E284}" destId="{C44C4A4E-ECEA-4336-BDA0-4B6DFC589CA7}" srcOrd="4" destOrd="0" presId="urn:microsoft.com/office/officeart/2005/8/layout/cycle8"/>
    <dgm:cxn modelId="{E85308AC-D338-48F6-9951-9C5938876621}" type="presParOf" srcId="{73EC149A-9CEA-4468-8CAC-9DFF2DF5E284}" destId="{19C79026-E8FD-4639-8CE9-31135CE37B2C}" srcOrd="5" destOrd="0" presId="urn:microsoft.com/office/officeart/2005/8/layout/cycle8"/>
    <dgm:cxn modelId="{827DCD82-C7C2-4BF1-B105-76177BE2E7E0}" type="presParOf" srcId="{73EC149A-9CEA-4468-8CAC-9DFF2DF5E284}" destId="{EF8F1E32-568E-4CDA-8257-D1FDECD29901}" srcOrd="6" destOrd="0" presId="urn:microsoft.com/office/officeart/2005/8/layout/cycle8"/>
    <dgm:cxn modelId="{A3411F07-F446-4B5A-9850-E5C54B7DF9BE}" type="presParOf" srcId="{73EC149A-9CEA-4468-8CAC-9DFF2DF5E284}" destId="{8D58FED8-A77D-4C4A-950B-7DB3B2DD8069}" srcOrd="7" destOrd="0" presId="urn:microsoft.com/office/officeart/2005/8/layout/cycle8"/>
    <dgm:cxn modelId="{F5432971-955B-4B8A-B09D-EC920A83811F}" type="presParOf" srcId="{73EC149A-9CEA-4468-8CAC-9DFF2DF5E284}" destId="{6BF7DDB8-2319-47C0-A2F7-A61CC011380D}" srcOrd="8" destOrd="0" presId="urn:microsoft.com/office/officeart/2005/8/layout/cycle8"/>
    <dgm:cxn modelId="{90F57F2D-4B3C-482A-9E64-263DA592EA81}" type="presParOf" srcId="{73EC149A-9CEA-4468-8CAC-9DFF2DF5E284}" destId="{166E968C-5510-4E0F-86B7-3D11018F5C94}" srcOrd="9" destOrd="0" presId="urn:microsoft.com/office/officeart/2005/8/layout/cycle8"/>
    <dgm:cxn modelId="{F11E798E-7615-4BAE-A4F5-BEF37109417C}" type="presParOf" srcId="{73EC149A-9CEA-4468-8CAC-9DFF2DF5E284}" destId="{55798BC4-E02C-4FAE-85B7-97083B1BDDFB}" srcOrd="10" destOrd="0" presId="urn:microsoft.com/office/officeart/2005/8/layout/cycle8"/>
    <dgm:cxn modelId="{3358F395-4019-47E9-8334-4C540D02005D}" type="presParOf" srcId="{73EC149A-9CEA-4468-8CAC-9DFF2DF5E284}" destId="{6F5CC847-1FB7-4D8E-89CC-6B0E5394D7A4}" srcOrd="11" destOrd="0" presId="urn:microsoft.com/office/officeart/2005/8/layout/cycle8"/>
    <dgm:cxn modelId="{C0DDCA76-7692-4206-B092-E3ECA66DF7BA}" type="presParOf" srcId="{73EC149A-9CEA-4468-8CAC-9DFF2DF5E284}" destId="{3511588F-A20D-4416-9FA5-58E103001E1A}" srcOrd="12" destOrd="0" presId="urn:microsoft.com/office/officeart/2005/8/layout/cycle8"/>
    <dgm:cxn modelId="{06C65C56-99D4-4521-85B2-E5BCAD9192D0}" type="presParOf" srcId="{73EC149A-9CEA-4468-8CAC-9DFF2DF5E284}" destId="{A3EE4F7A-6D12-4102-91D3-7342601957B6}" srcOrd="13" destOrd="0" presId="urn:microsoft.com/office/officeart/2005/8/layout/cycle8"/>
    <dgm:cxn modelId="{B3D72F5E-F022-49C0-8446-BBB5F79C7BDC}" type="presParOf" srcId="{73EC149A-9CEA-4468-8CAC-9DFF2DF5E284}" destId="{6955E9FE-CCB4-4960-A803-BC6205A2C945}" srcOrd="14" destOrd="0" presId="urn:microsoft.com/office/officeart/2005/8/layout/cycle8"/>
    <dgm:cxn modelId="{39C8FB3B-F402-4781-B850-5E7281C57E2B}" type="presParOf" srcId="{73EC149A-9CEA-4468-8CAC-9DFF2DF5E284}" destId="{63161C0F-046B-4453-AF08-864EED090E2E}" srcOrd="15" destOrd="0" presId="urn:microsoft.com/office/officeart/2005/8/layout/cycle8"/>
    <dgm:cxn modelId="{457A6A3F-AFBE-4C38-B6D6-891E7A977C59}" type="presParOf" srcId="{73EC149A-9CEA-4468-8CAC-9DFF2DF5E284}" destId="{F1AE0811-380C-4367-BFBD-640CB575A7CB}" srcOrd="16" destOrd="0" presId="urn:microsoft.com/office/officeart/2005/8/layout/cycle8"/>
    <dgm:cxn modelId="{E66760AD-8C5A-435A-8150-89F8B4914B89}" type="presParOf" srcId="{73EC149A-9CEA-4468-8CAC-9DFF2DF5E284}" destId="{0554117E-E133-4D0F-9471-3C68C0C9E81A}" srcOrd="17" destOrd="0" presId="urn:microsoft.com/office/officeart/2005/8/layout/cycle8"/>
    <dgm:cxn modelId="{AC39FDF3-0AA5-4BCB-B8BA-DC2FB555A969}" type="presParOf" srcId="{73EC149A-9CEA-4468-8CAC-9DFF2DF5E284}" destId="{6BF96892-2355-4F15-A411-1CF67E3281A5}" srcOrd="18" destOrd="0" presId="urn:microsoft.com/office/officeart/2005/8/layout/cycle8"/>
    <dgm:cxn modelId="{AC9313B5-CA00-4D97-9A2F-C56D2C671D3B}" type="presParOf" srcId="{73EC149A-9CEA-4468-8CAC-9DFF2DF5E284}" destId="{88E53F72-48A0-42D9-A1B8-277694061F3C}" srcOrd="19" destOrd="0" presId="urn:microsoft.com/office/officeart/2005/8/layout/cycle8"/>
    <dgm:cxn modelId="{E12F51E7-0258-45B4-A866-5900ADB66391}" type="presParOf" srcId="{73EC149A-9CEA-4468-8CAC-9DFF2DF5E284}" destId="{0B8F984F-ABFB-421C-ADD6-FCD8FB49EC08}" srcOrd="20" destOrd="0" presId="urn:microsoft.com/office/officeart/2005/8/layout/cycle8"/>
    <dgm:cxn modelId="{D2ED8FFA-B2D9-4AB5-AE4D-04E1B23F97F4}" type="presParOf" srcId="{73EC149A-9CEA-4468-8CAC-9DFF2DF5E284}" destId="{7CCBF2CD-07A5-4A1D-9B58-60BF9A421187}" srcOrd="21" destOrd="0" presId="urn:microsoft.com/office/officeart/2005/8/layout/cycle8"/>
    <dgm:cxn modelId="{C3D8550E-0292-4371-8DAD-3EF0436BE435}" type="presParOf" srcId="{73EC149A-9CEA-4468-8CAC-9DFF2DF5E284}" destId="{E62D55B1-E43E-49F6-A1EC-799405CF5909}" srcOrd="22" destOrd="0" presId="urn:microsoft.com/office/officeart/2005/8/layout/cycle8"/>
    <dgm:cxn modelId="{657A6066-3160-4448-ACFD-CC798AF83E4A}" type="presParOf" srcId="{73EC149A-9CEA-4468-8CAC-9DFF2DF5E284}" destId="{22DEEDF3-D235-447D-AE21-10095AC77103}" srcOrd="23" destOrd="0" presId="urn:microsoft.com/office/officeart/2005/8/layout/cycle8"/>
    <dgm:cxn modelId="{42BCAFAB-3BB4-4BD8-B280-4978BAF19CEA}" type="presParOf" srcId="{73EC149A-9CEA-4468-8CAC-9DFF2DF5E284}" destId="{1D91F353-BFEF-45D2-993F-B352F281C824}" srcOrd="24" destOrd="0" presId="urn:microsoft.com/office/officeart/2005/8/layout/cycle8"/>
    <dgm:cxn modelId="{8202096A-45B4-4C6E-8956-C14407464AD7}" type="presParOf" srcId="{73EC149A-9CEA-4468-8CAC-9DFF2DF5E284}" destId="{70648036-10C0-46F8-A8DA-102EB6FEE271}" srcOrd="25" destOrd="0" presId="urn:microsoft.com/office/officeart/2005/8/layout/cycle8"/>
    <dgm:cxn modelId="{5CEB445A-51FE-41DE-938E-7F59B77161F0}" type="presParOf" srcId="{73EC149A-9CEA-4468-8CAC-9DFF2DF5E284}" destId="{30D276AC-D484-41CC-AE24-5B8319B4A20F}" srcOrd="26" destOrd="0" presId="urn:microsoft.com/office/officeart/2005/8/layout/cycle8"/>
    <dgm:cxn modelId="{5BAACD00-8FC7-4BF6-B9DF-EC6D131E61AD}" type="presParOf" srcId="{73EC149A-9CEA-4468-8CAC-9DFF2DF5E284}" destId="{ADF28A7C-9D50-45A3-B029-F694E953C8E6}" srcOrd="27" destOrd="0" presId="urn:microsoft.com/office/officeart/2005/8/layout/cycle8"/>
    <dgm:cxn modelId="{CBFDADDD-237F-4E8B-B0D1-71DCB353A7C1}" type="presParOf" srcId="{73EC149A-9CEA-4468-8CAC-9DFF2DF5E284}" destId="{3C4B4922-5307-4261-B30C-5EA2A1EB87AA}" srcOrd="28" destOrd="0" presId="urn:microsoft.com/office/officeart/2005/8/layout/cycle8"/>
    <dgm:cxn modelId="{CC76AECB-1E35-48F5-9B6C-0E80E80669A3}" type="presParOf" srcId="{73EC149A-9CEA-4468-8CAC-9DFF2DF5E284}" destId="{7A467F9C-86ED-404F-BDC0-41CDFF793E7B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F15B44-1A1A-4029-982E-E60D0296E52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3E3F95A-7074-46E8-AC58-C3ECA7A5A1BC}">
      <dgm:prSet/>
      <dgm:spPr/>
      <dgm:t>
        <a:bodyPr/>
        <a:lstStyle/>
        <a:p>
          <a:pPr rtl="0"/>
          <a:r>
            <a:rPr lang="en-US" smtClean="0"/>
            <a:t>Retain historical data in the enterprise application itself, without degrading the application’s performance.  </a:t>
          </a:r>
          <a:endParaRPr lang="en-US"/>
        </a:p>
      </dgm:t>
    </dgm:pt>
    <dgm:pt modelId="{F5B0DF31-F058-4625-89F2-29557B51A5C3}" type="parTrans" cxnId="{719137A1-AA66-434C-9510-0A6A83109002}">
      <dgm:prSet/>
      <dgm:spPr/>
      <dgm:t>
        <a:bodyPr/>
        <a:lstStyle/>
        <a:p>
          <a:endParaRPr lang="en-US"/>
        </a:p>
      </dgm:t>
    </dgm:pt>
    <dgm:pt modelId="{B44DEC7C-DE65-4400-9862-93758B8F4770}" type="sibTrans" cxnId="{719137A1-AA66-434C-9510-0A6A83109002}">
      <dgm:prSet/>
      <dgm:spPr/>
      <dgm:t>
        <a:bodyPr/>
        <a:lstStyle/>
        <a:p>
          <a:endParaRPr lang="en-US"/>
        </a:p>
      </dgm:t>
    </dgm:pt>
    <dgm:pt modelId="{348BCAE9-A82C-4F35-A686-7636B41A070C}">
      <dgm:prSet/>
      <dgm:spPr/>
      <dgm:t>
        <a:bodyPr/>
        <a:lstStyle/>
        <a:p>
          <a:pPr rtl="0"/>
          <a:r>
            <a:rPr lang="en-US" smtClean="0"/>
            <a:t>Simplifies infrastructure needed to support these applications</a:t>
          </a:r>
          <a:endParaRPr lang="en-US"/>
        </a:p>
      </dgm:t>
    </dgm:pt>
    <dgm:pt modelId="{AF52EC3C-51BC-4FB1-9A52-50EE389EE33F}" type="parTrans" cxnId="{29F19D43-DF1C-4E07-A041-6A57E7BC5F4E}">
      <dgm:prSet/>
      <dgm:spPr/>
      <dgm:t>
        <a:bodyPr/>
        <a:lstStyle/>
        <a:p>
          <a:endParaRPr lang="en-US"/>
        </a:p>
      </dgm:t>
    </dgm:pt>
    <dgm:pt modelId="{AC1A4DC0-0954-4F0A-ACB2-6A57B6FFCB73}" type="sibTrans" cxnId="{29F19D43-DF1C-4E07-A041-6A57E7BC5F4E}">
      <dgm:prSet/>
      <dgm:spPr/>
      <dgm:t>
        <a:bodyPr/>
        <a:lstStyle/>
        <a:p>
          <a:endParaRPr lang="en-US"/>
        </a:p>
      </dgm:t>
    </dgm:pt>
    <dgm:pt modelId="{8B75ECFE-2CC3-41BD-915D-D8FF4F31CD08}">
      <dgm:prSet/>
      <dgm:spPr/>
      <dgm:t>
        <a:bodyPr/>
        <a:lstStyle/>
        <a:p>
          <a:pPr rtl="0"/>
          <a:r>
            <a:rPr lang="en-US" smtClean="0"/>
            <a:t>Evaluating credit risk scoring or processing social media data for more targeted marketing</a:t>
          </a:r>
          <a:endParaRPr lang="en-US"/>
        </a:p>
      </dgm:t>
    </dgm:pt>
    <dgm:pt modelId="{66F1CF7E-B719-4377-AC6B-E49C3F304A7B}" type="parTrans" cxnId="{6D431389-A97A-4664-B1BE-8576CCE4D148}">
      <dgm:prSet/>
      <dgm:spPr/>
      <dgm:t>
        <a:bodyPr/>
        <a:lstStyle/>
        <a:p>
          <a:endParaRPr lang="en-US"/>
        </a:p>
      </dgm:t>
    </dgm:pt>
    <dgm:pt modelId="{B66F6EE1-4287-4293-9C8C-C86D47C5CAA0}" type="sibTrans" cxnId="{6D431389-A97A-4664-B1BE-8576CCE4D148}">
      <dgm:prSet/>
      <dgm:spPr/>
      <dgm:t>
        <a:bodyPr/>
        <a:lstStyle/>
        <a:p>
          <a:endParaRPr lang="en-US"/>
        </a:p>
      </dgm:t>
    </dgm:pt>
    <dgm:pt modelId="{9BAE9CE9-ED59-4DCC-A70B-DC41B30141D2}">
      <dgm:prSet/>
      <dgm:spPr/>
      <dgm:t>
        <a:bodyPr/>
        <a:lstStyle/>
        <a:p>
          <a:pPr rtl="0"/>
          <a:r>
            <a:rPr lang="en-US" smtClean="0"/>
            <a:t>Drill down on even more behavioral detail of every customer very quickly</a:t>
          </a:r>
          <a:endParaRPr lang="en-US"/>
        </a:p>
      </dgm:t>
    </dgm:pt>
    <dgm:pt modelId="{F164E698-E9B3-4DAF-A058-200E65065FD7}" type="parTrans" cxnId="{5C99C77D-950D-4A25-9D8C-F33D2D42F0B7}">
      <dgm:prSet/>
      <dgm:spPr/>
      <dgm:t>
        <a:bodyPr/>
        <a:lstStyle/>
        <a:p>
          <a:endParaRPr lang="en-US"/>
        </a:p>
      </dgm:t>
    </dgm:pt>
    <dgm:pt modelId="{D48003F8-F3F8-4A72-8BB6-FB1E77A2ABA2}" type="sibTrans" cxnId="{5C99C77D-950D-4A25-9D8C-F33D2D42F0B7}">
      <dgm:prSet/>
      <dgm:spPr/>
      <dgm:t>
        <a:bodyPr/>
        <a:lstStyle/>
        <a:p>
          <a:endParaRPr lang="en-US"/>
        </a:p>
      </dgm:t>
    </dgm:pt>
    <dgm:pt modelId="{FE807876-CBDE-4711-A530-B8C40F122604}" type="pres">
      <dgm:prSet presAssocID="{F6F15B44-1A1A-4029-982E-E60D0296E5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019BF-73CF-403B-BFBA-2A1BF6F09053}" type="pres">
      <dgm:prSet presAssocID="{53E3F95A-7074-46E8-AC58-C3ECA7A5A1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9CD91-AE7F-42C5-BBAB-3BBA3ADA16C5}" type="pres">
      <dgm:prSet presAssocID="{B44DEC7C-DE65-4400-9862-93758B8F477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904BC3C-5948-4507-8D8F-554C326CB0A4}" type="pres">
      <dgm:prSet presAssocID="{B44DEC7C-DE65-4400-9862-93758B8F477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BE76479-BDC9-4443-BA3C-FE325FBB72E5}" type="pres">
      <dgm:prSet presAssocID="{348BCAE9-A82C-4F35-A686-7636B41A07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824B0-0464-46F7-8C9B-E34F636C7759}" type="pres">
      <dgm:prSet presAssocID="{AC1A4DC0-0954-4F0A-ACB2-6A57B6FFCB7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218056E-1C53-459F-BB6B-29AE95412666}" type="pres">
      <dgm:prSet presAssocID="{AC1A4DC0-0954-4F0A-ACB2-6A57B6FFCB7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23CD75B-9E8F-4398-8DBB-9687A04C4194}" type="pres">
      <dgm:prSet presAssocID="{8B75ECFE-2CC3-41BD-915D-D8FF4F31CD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8D0A8-1A8E-4E4C-9AB9-B6C2A04B7781}" type="pres">
      <dgm:prSet presAssocID="{B66F6EE1-4287-4293-9C8C-C86D47C5CAA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FEBCC5-2805-4E9D-93F4-05FBD59960FF}" type="pres">
      <dgm:prSet presAssocID="{B66F6EE1-4287-4293-9C8C-C86D47C5CAA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C0EA16A-63B7-4F0E-BE13-A6BDB17FB428}" type="pres">
      <dgm:prSet presAssocID="{9BAE9CE9-ED59-4DCC-A70B-DC41B30141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6B2A3-D3B8-434D-BDAD-C8A44B865172}" type="pres">
      <dgm:prSet presAssocID="{D48003F8-F3F8-4A72-8BB6-FB1E77A2ABA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8213F36-463A-4F05-B32D-BB11021D72EC}" type="pres">
      <dgm:prSet presAssocID="{D48003F8-F3F8-4A72-8BB6-FB1E77A2ABA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F6FA4D7-C094-4F92-B007-7904CE9AC828}" type="presOf" srcId="{D48003F8-F3F8-4A72-8BB6-FB1E77A2ABA2}" destId="{C4F6B2A3-D3B8-434D-BDAD-C8A44B865172}" srcOrd="0" destOrd="0" presId="urn:microsoft.com/office/officeart/2005/8/layout/cycle2"/>
    <dgm:cxn modelId="{29F19D43-DF1C-4E07-A041-6A57E7BC5F4E}" srcId="{F6F15B44-1A1A-4029-982E-E60D0296E529}" destId="{348BCAE9-A82C-4F35-A686-7636B41A070C}" srcOrd="1" destOrd="0" parTransId="{AF52EC3C-51BC-4FB1-9A52-50EE389EE33F}" sibTransId="{AC1A4DC0-0954-4F0A-ACB2-6A57B6FFCB73}"/>
    <dgm:cxn modelId="{7D49C39A-71DB-40F5-A75B-CFDE51EACA9D}" type="presOf" srcId="{B66F6EE1-4287-4293-9C8C-C86D47C5CAA0}" destId="{D7FEBCC5-2805-4E9D-93F4-05FBD59960FF}" srcOrd="1" destOrd="0" presId="urn:microsoft.com/office/officeart/2005/8/layout/cycle2"/>
    <dgm:cxn modelId="{07BEDE83-A023-47B1-AA87-B3ACF1A3C24E}" type="presOf" srcId="{AC1A4DC0-0954-4F0A-ACB2-6A57B6FFCB73}" destId="{9218056E-1C53-459F-BB6B-29AE95412666}" srcOrd="1" destOrd="0" presId="urn:microsoft.com/office/officeart/2005/8/layout/cycle2"/>
    <dgm:cxn modelId="{DEB852B3-5F04-47DF-8112-E275117E63F5}" type="presOf" srcId="{F6F15B44-1A1A-4029-982E-E60D0296E529}" destId="{FE807876-CBDE-4711-A530-B8C40F122604}" srcOrd="0" destOrd="0" presId="urn:microsoft.com/office/officeart/2005/8/layout/cycle2"/>
    <dgm:cxn modelId="{35CEAAA4-5731-4239-A01B-8319E375A5F6}" type="presOf" srcId="{8B75ECFE-2CC3-41BD-915D-D8FF4F31CD08}" destId="{723CD75B-9E8F-4398-8DBB-9687A04C4194}" srcOrd="0" destOrd="0" presId="urn:microsoft.com/office/officeart/2005/8/layout/cycle2"/>
    <dgm:cxn modelId="{6D431389-A97A-4664-B1BE-8576CCE4D148}" srcId="{F6F15B44-1A1A-4029-982E-E60D0296E529}" destId="{8B75ECFE-2CC3-41BD-915D-D8FF4F31CD08}" srcOrd="2" destOrd="0" parTransId="{66F1CF7E-B719-4377-AC6B-E49C3F304A7B}" sibTransId="{B66F6EE1-4287-4293-9C8C-C86D47C5CAA0}"/>
    <dgm:cxn modelId="{64E4EEFA-6A59-45ED-838C-F017BFB8F360}" type="presOf" srcId="{B66F6EE1-4287-4293-9C8C-C86D47C5CAA0}" destId="{8028D0A8-1A8E-4E4C-9AB9-B6C2A04B7781}" srcOrd="0" destOrd="0" presId="urn:microsoft.com/office/officeart/2005/8/layout/cycle2"/>
    <dgm:cxn modelId="{6C03988C-7807-4E84-A2F5-0306BD3E90D9}" type="presOf" srcId="{348BCAE9-A82C-4F35-A686-7636B41A070C}" destId="{EBE76479-BDC9-4443-BA3C-FE325FBB72E5}" srcOrd="0" destOrd="0" presId="urn:microsoft.com/office/officeart/2005/8/layout/cycle2"/>
    <dgm:cxn modelId="{F9998F5F-CF66-4884-A780-6E6FED2CB355}" type="presOf" srcId="{B44DEC7C-DE65-4400-9862-93758B8F4770}" destId="{6904BC3C-5948-4507-8D8F-554C326CB0A4}" srcOrd="1" destOrd="0" presId="urn:microsoft.com/office/officeart/2005/8/layout/cycle2"/>
    <dgm:cxn modelId="{5B7E447A-57F1-4DE7-A814-D50AF36BA8DA}" type="presOf" srcId="{53E3F95A-7074-46E8-AC58-C3ECA7A5A1BC}" destId="{2E1019BF-73CF-403B-BFBA-2A1BF6F09053}" srcOrd="0" destOrd="0" presId="urn:microsoft.com/office/officeart/2005/8/layout/cycle2"/>
    <dgm:cxn modelId="{56D44E68-A676-4C2F-A9A9-06C7C56BE5A7}" type="presOf" srcId="{AC1A4DC0-0954-4F0A-ACB2-6A57B6FFCB73}" destId="{E9B824B0-0464-46F7-8C9B-E34F636C7759}" srcOrd="0" destOrd="0" presId="urn:microsoft.com/office/officeart/2005/8/layout/cycle2"/>
    <dgm:cxn modelId="{719137A1-AA66-434C-9510-0A6A83109002}" srcId="{F6F15B44-1A1A-4029-982E-E60D0296E529}" destId="{53E3F95A-7074-46E8-AC58-C3ECA7A5A1BC}" srcOrd="0" destOrd="0" parTransId="{F5B0DF31-F058-4625-89F2-29557B51A5C3}" sibTransId="{B44DEC7C-DE65-4400-9862-93758B8F4770}"/>
    <dgm:cxn modelId="{5680ADF9-9004-423C-A000-EE2433FEC3D0}" type="presOf" srcId="{B44DEC7C-DE65-4400-9862-93758B8F4770}" destId="{1429CD91-AE7F-42C5-BBAB-3BBA3ADA16C5}" srcOrd="0" destOrd="0" presId="urn:microsoft.com/office/officeart/2005/8/layout/cycle2"/>
    <dgm:cxn modelId="{5C99C77D-950D-4A25-9D8C-F33D2D42F0B7}" srcId="{F6F15B44-1A1A-4029-982E-E60D0296E529}" destId="{9BAE9CE9-ED59-4DCC-A70B-DC41B30141D2}" srcOrd="3" destOrd="0" parTransId="{F164E698-E9B3-4DAF-A058-200E65065FD7}" sibTransId="{D48003F8-F3F8-4A72-8BB6-FB1E77A2ABA2}"/>
    <dgm:cxn modelId="{0BA0CF1C-7631-43B3-AB10-9285D345D54B}" type="presOf" srcId="{9BAE9CE9-ED59-4DCC-A70B-DC41B30141D2}" destId="{7C0EA16A-63B7-4F0E-BE13-A6BDB17FB428}" srcOrd="0" destOrd="0" presId="urn:microsoft.com/office/officeart/2005/8/layout/cycle2"/>
    <dgm:cxn modelId="{CC569523-1124-4302-80F5-A292C080276F}" type="presOf" srcId="{D48003F8-F3F8-4A72-8BB6-FB1E77A2ABA2}" destId="{F8213F36-463A-4F05-B32D-BB11021D72EC}" srcOrd="1" destOrd="0" presId="urn:microsoft.com/office/officeart/2005/8/layout/cycle2"/>
    <dgm:cxn modelId="{3C05D8C2-ABA0-4067-AC2D-000ADAB10FFE}" type="presParOf" srcId="{FE807876-CBDE-4711-A530-B8C40F122604}" destId="{2E1019BF-73CF-403B-BFBA-2A1BF6F09053}" srcOrd="0" destOrd="0" presId="urn:microsoft.com/office/officeart/2005/8/layout/cycle2"/>
    <dgm:cxn modelId="{902865EA-03FF-433E-B257-6A203184E8E0}" type="presParOf" srcId="{FE807876-CBDE-4711-A530-B8C40F122604}" destId="{1429CD91-AE7F-42C5-BBAB-3BBA3ADA16C5}" srcOrd="1" destOrd="0" presId="urn:microsoft.com/office/officeart/2005/8/layout/cycle2"/>
    <dgm:cxn modelId="{F401C34E-A0B2-4F56-ADB1-8F7305579913}" type="presParOf" srcId="{1429CD91-AE7F-42C5-BBAB-3BBA3ADA16C5}" destId="{6904BC3C-5948-4507-8D8F-554C326CB0A4}" srcOrd="0" destOrd="0" presId="urn:microsoft.com/office/officeart/2005/8/layout/cycle2"/>
    <dgm:cxn modelId="{5A8073DF-4A86-4FB4-914C-060CA16F3553}" type="presParOf" srcId="{FE807876-CBDE-4711-A530-B8C40F122604}" destId="{EBE76479-BDC9-4443-BA3C-FE325FBB72E5}" srcOrd="2" destOrd="0" presId="urn:microsoft.com/office/officeart/2005/8/layout/cycle2"/>
    <dgm:cxn modelId="{C927FDAE-424C-4296-ADBE-0A9C500D8087}" type="presParOf" srcId="{FE807876-CBDE-4711-A530-B8C40F122604}" destId="{E9B824B0-0464-46F7-8C9B-E34F636C7759}" srcOrd="3" destOrd="0" presId="urn:microsoft.com/office/officeart/2005/8/layout/cycle2"/>
    <dgm:cxn modelId="{2FC646CC-0718-4D44-B0D6-2B2BC46FFE4E}" type="presParOf" srcId="{E9B824B0-0464-46F7-8C9B-E34F636C7759}" destId="{9218056E-1C53-459F-BB6B-29AE95412666}" srcOrd="0" destOrd="0" presId="urn:microsoft.com/office/officeart/2005/8/layout/cycle2"/>
    <dgm:cxn modelId="{50E0B4FB-35C3-4BF8-B63E-5D9D5FD0F162}" type="presParOf" srcId="{FE807876-CBDE-4711-A530-B8C40F122604}" destId="{723CD75B-9E8F-4398-8DBB-9687A04C4194}" srcOrd="4" destOrd="0" presId="urn:microsoft.com/office/officeart/2005/8/layout/cycle2"/>
    <dgm:cxn modelId="{DDDE8F7F-FF8F-45A8-A9EE-F8269CD01578}" type="presParOf" srcId="{FE807876-CBDE-4711-A530-B8C40F122604}" destId="{8028D0A8-1A8E-4E4C-9AB9-B6C2A04B7781}" srcOrd="5" destOrd="0" presId="urn:microsoft.com/office/officeart/2005/8/layout/cycle2"/>
    <dgm:cxn modelId="{E36C8636-7ED2-4BDC-89EE-8DD5B9EF28CC}" type="presParOf" srcId="{8028D0A8-1A8E-4E4C-9AB9-B6C2A04B7781}" destId="{D7FEBCC5-2805-4E9D-93F4-05FBD59960FF}" srcOrd="0" destOrd="0" presId="urn:microsoft.com/office/officeart/2005/8/layout/cycle2"/>
    <dgm:cxn modelId="{A443729F-B7C1-49CC-80A4-22923E6CF54B}" type="presParOf" srcId="{FE807876-CBDE-4711-A530-B8C40F122604}" destId="{7C0EA16A-63B7-4F0E-BE13-A6BDB17FB428}" srcOrd="6" destOrd="0" presId="urn:microsoft.com/office/officeart/2005/8/layout/cycle2"/>
    <dgm:cxn modelId="{1B7E1EA0-8C84-4EAB-9092-5E639827E4D8}" type="presParOf" srcId="{FE807876-CBDE-4711-A530-B8C40F122604}" destId="{C4F6B2A3-D3B8-434D-BDAD-C8A44B865172}" srcOrd="7" destOrd="0" presId="urn:microsoft.com/office/officeart/2005/8/layout/cycle2"/>
    <dgm:cxn modelId="{95E421EF-8758-45A5-943B-54DF9B7FA64A}" type="presParOf" srcId="{C4F6B2A3-D3B8-434D-BDAD-C8A44B865172}" destId="{F8213F36-463A-4F05-B32D-BB11021D72E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ADAEA-87A0-40F0-A8A3-471919BDAABC}">
      <dsp:nvSpPr>
        <dsp:cNvPr id="0" name=""/>
        <dsp:cNvSpPr/>
      </dsp:nvSpPr>
      <dsp:spPr>
        <a:xfrm>
          <a:off x="0" y="34213"/>
          <a:ext cx="7373758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What is Big Data</a:t>
          </a:r>
          <a:endParaRPr lang="en-US" sz="3100" kern="1200"/>
        </a:p>
      </dsp:txBody>
      <dsp:txXfrm>
        <a:off x="36296" y="70509"/>
        <a:ext cx="7301166" cy="670943"/>
      </dsp:txXfrm>
    </dsp:sp>
    <dsp:sp modelId="{8221346C-D407-4840-B4CC-3B3689D978F5}">
      <dsp:nvSpPr>
        <dsp:cNvPr id="0" name=""/>
        <dsp:cNvSpPr/>
      </dsp:nvSpPr>
      <dsp:spPr>
        <a:xfrm>
          <a:off x="0" y="867028"/>
          <a:ext cx="7373758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Big Data &amp; EBS</a:t>
          </a:r>
          <a:endParaRPr lang="en-US" sz="3100" kern="1200"/>
        </a:p>
      </dsp:txBody>
      <dsp:txXfrm>
        <a:off x="36296" y="903324"/>
        <a:ext cx="7301166" cy="670943"/>
      </dsp:txXfrm>
    </dsp:sp>
    <dsp:sp modelId="{F13F5463-625A-4FCE-87AA-73320BD663A6}">
      <dsp:nvSpPr>
        <dsp:cNvPr id="0" name=""/>
        <dsp:cNvSpPr/>
      </dsp:nvSpPr>
      <dsp:spPr>
        <a:xfrm>
          <a:off x="0" y="1699843"/>
          <a:ext cx="7373758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Business Case</a:t>
          </a:r>
          <a:endParaRPr lang="en-US" sz="3100" kern="1200"/>
        </a:p>
      </dsp:txBody>
      <dsp:txXfrm>
        <a:off x="36296" y="1736139"/>
        <a:ext cx="7301166" cy="670943"/>
      </dsp:txXfrm>
    </dsp:sp>
    <dsp:sp modelId="{43AF7A91-10E6-41C1-94EF-0A1DB0A659F1}">
      <dsp:nvSpPr>
        <dsp:cNvPr id="0" name=""/>
        <dsp:cNvSpPr/>
      </dsp:nvSpPr>
      <dsp:spPr>
        <a:xfrm>
          <a:off x="0" y="2532658"/>
          <a:ext cx="7373758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Big Data Vs Data Warehousing</a:t>
          </a:r>
          <a:endParaRPr lang="en-US" sz="3100" kern="1200"/>
        </a:p>
      </dsp:txBody>
      <dsp:txXfrm>
        <a:off x="36296" y="2568954"/>
        <a:ext cx="7301166" cy="670943"/>
      </dsp:txXfrm>
    </dsp:sp>
    <dsp:sp modelId="{5171A99B-E509-42D2-84EF-D6CE8B34EF39}">
      <dsp:nvSpPr>
        <dsp:cNvPr id="0" name=""/>
        <dsp:cNvSpPr/>
      </dsp:nvSpPr>
      <dsp:spPr>
        <a:xfrm>
          <a:off x="0" y="3365473"/>
          <a:ext cx="7373758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Big Data Tools</a:t>
          </a:r>
          <a:endParaRPr lang="en-US" sz="3100" kern="1200"/>
        </a:p>
      </dsp:txBody>
      <dsp:txXfrm>
        <a:off x="36296" y="3401769"/>
        <a:ext cx="7301166" cy="670943"/>
      </dsp:txXfrm>
    </dsp:sp>
    <dsp:sp modelId="{3684D572-8A7C-4DC9-81D6-5C6631E11F08}">
      <dsp:nvSpPr>
        <dsp:cNvPr id="0" name=""/>
        <dsp:cNvSpPr/>
      </dsp:nvSpPr>
      <dsp:spPr>
        <a:xfrm>
          <a:off x="0" y="4198288"/>
          <a:ext cx="7373758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Summary</a:t>
          </a:r>
          <a:endParaRPr lang="en-US" sz="3100" kern="1200"/>
        </a:p>
      </dsp:txBody>
      <dsp:txXfrm>
        <a:off x="36296" y="4234584"/>
        <a:ext cx="7301166" cy="6709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1729C-6BCD-484C-80AB-968EB1280475}">
      <dsp:nvSpPr>
        <dsp:cNvPr id="0" name=""/>
        <dsp:cNvSpPr/>
      </dsp:nvSpPr>
      <dsp:spPr>
        <a:xfrm>
          <a:off x="1169613" y="63291"/>
          <a:ext cx="3037989" cy="30379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Apply big data solutions to online customer </a:t>
          </a:r>
          <a:endParaRPr lang="en-US" sz="1200" kern="1200"/>
        </a:p>
      </dsp:txBody>
      <dsp:txXfrm>
        <a:off x="1574679" y="594939"/>
        <a:ext cx="2227858" cy="1367095"/>
      </dsp:txXfrm>
    </dsp:sp>
    <dsp:sp modelId="{521836D8-13B1-433A-99B3-121DFF70BE0D}">
      <dsp:nvSpPr>
        <dsp:cNvPr id="0" name=""/>
        <dsp:cNvSpPr/>
      </dsp:nvSpPr>
      <dsp:spPr>
        <a:xfrm>
          <a:off x="2265821" y="1962034"/>
          <a:ext cx="3037989" cy="30379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Businesses use social monitoring tools to find </a:t>
          </a:r>
          <a:endParaRPr lang="en-US" sz="12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disgruntled customers </a:t>
          </a:r>
          <a:endParaRPr lang="en-US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Also customers of competitors </a:t>
          </a:r>
          <a:endParaRPr lang="en-US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correlate the social ID to determine the customer’s identity, </a:t>
          </a:r>
          <a:endParaRPr lang="en-US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link that identity to customer demographics </a:t>
          </a:r>
          <a:endParaRPr lang="en-US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determine if the unhappy customer is a potential fit </a:t>
          </a:r>
          <a:endParaRPr lang="en-US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then deliver a response. </a:t>
          </a:r>
          <a:endParaRPr lang="en-US" sz="900" kern="1200"/>
        </a:p>
      </dsp:txBody>
      <dsp:txXfrm>
        <a:off x="3194940" y="2746848"/>
        <a:ext cx="1822793" cy="1670893"/>
      </dsp:txXfrm>
    </dsp:sp>
    <dsp:sp modelId="{FFC41F53-E0F1-4B7D-8498-34AF4AECBBB7}">
      <dsp:nvSpPr>
        <dsp:cNvPr id="0" name=""/>
        <dsp:cNvSpPr/>
      </dsp:nvSpPr>
      <dsp:spPr>
        <a:xfrm>
          <a:off x="73406" y="1962034"/>
          <a:ext cx="3037989" cy="30379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Response may be to engage, to aid with (proprietary or third party) remarkable content or possibly to insert the ailing customer into a relevant nurture campaign.</a:t>
          </a:r>
          <a:endParaRPr lang="en-US" sz="1200" kern="1200"/>
        </a:p>
      </dsp:txBody>
      <dsp:txXfrm>
        <a:off x="359483" y="2746848"/>
        <a:ext cx="1822793" cy="1670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55BA3-4D4E-44FD-BE70-BCC98797C0D3}">
      <dsp:nvSpPr>
        <dsp:cNvPr id="0" name=""/>
        <dsp:cNvSpPr/>
      </dsp:nvSpPr>
      <dsp:spPr>
        <a:xfrm>
          <a:off x="2153223" y="615"/>
          <a:ext cx="1016186" cy="1016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Harvest social data</a:t>
          </a:r>
          <a:endParaRPr lang="en-US" sz="800" kern="1200" dirty="0"/>
        </a:p>
      </dsp:txBody>
      <dsp:txXfrm>
        <a:off x="2302040" y="149432"/>
        <a:ext cx="718552" cy="718552"/>
      </dsp:txXfrm>
    </dsp:sp>
    <dsp:sp modelId="{8288D204-7B68-4DB4-9545-3FDE4F4617C6}">
      <dsp:nvSpPr>
        <dsp:cNvPr id="0" name=""/>
        <dsp:cNvSpPr/>
      </dsp:nvSpPr>
      <dsp:spPr>
        <a:xfrm rot="2160000">
          <a:off x="3137459" y="781548"/>
          <a:ext cx="270826" cy="342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145217" y="826262"/>
        <a:ext cx="189578" cy="205778"/>
      </dsp:txXfrm>
    </dsp:sp>
    <dsp:sp modelId="{7AC044D3-8910-4F86-B3AA-7096C7B37434}">
      <dsp:nvSpPr>
        <dsp:cNvPr id="0" name=""/>
        <dsp:cNvSpPr/>
      </dsp:nvSpPr>
      <dsp:spPr>
        <a:xfrm>
          <a:off x="3388737" y="898268"/>
          <a:ext cx="1016186" cy="1016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Append to ERP contact records</a:t>
          </a:r>
          <a:endParaRPr lang="en-US" sz="800" kern="1200"/>
        </a:p>
      </dsp:txBody>
      <dsp:txXfrm>
        <a:off x="3537554" y="1047085"/>
        <a:ext cx="718552" cy="718552"/>
      </dsp:txXfrm>
    </dsp:sp>
    <dsp:sp modelId="{625FACDB-B63F-45EA-92E2-16C137B599AD}">
      <dsp:nvSpPr>
        <dsp:cNvPr id="0" name=""/>
        <dsp:cNvSpPr/>
      </dsp:nvSpPr>
      <dsp:spPr>
        <a:xfrm rot="6480000">
          <a:off x="3527823" y="1953807"/>
          <a:ext cx="270826" cy="342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581001" y="1983763"/>
        <a:ext cx="189578" cy="205778"/>
      </dsp:txXfrm>
    </dsp:sp>
    <dsp:sp modelId="{C14BB213-361C-4241-97BA-2A7C78EEFBBE}">
      <dsp:nvSpPr>
        <dsp:cNvPr id="0" name=""/>
        <dsp:cNvSpPr/>
      </dsp:nvSpPr>
      <dsp:spPr>
        <a:xfrm>
          <a:off x="2916812" y="2350702"/>
          <a:ext cx="1016186" cy="1016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Identify the likes and dislikes of customers</a:t>
          </a:r>
          <a:endParaRPr lang="en-US" sz="800" kern="1200"/>
        </a:p>
      </dsp:txBody>
      <dsp:txXfrm>
        <a:off x="3065629" y="2499519"/>
        <a:ext cx="718552" cy="718552"/>
      </dsp:txXfrm>
    </dsp:sp>
    <dsp:sp modelId="{863FB2BB-71E1-4F29-AA84-F15D6DA48BB5}">
      <dsp:nvSpPr>
        <dsp:cNvPr id="0" name=""/>
        <dsp:cNvSpPr/>
      </dsp:nvSpPr>
      <dsp:spPr>
        <a:xfrm rot="10800000">
          <a:off x="2533568" y="2687313"/>
          <a:ext cx="270826" cy="342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2614816" y="2755905"/>
        <a:ext cx="189578" cy="205778"/>
      </dsp:txXfrm>
    </dsp:sp>
    <dsp:sp modelId="{183AFC2D-C8D3-4E58-B182-D8B2D6537AB5}">
      <dsp:nvSpPr>
        <dsp:cNvPr id="0" name=""/>
        <dsp:cNvSpPr/>
      </dsp:nvSpPr>
      <dsp:spPr>
        <a:xfrm>
          <a:off x="1389633" y="2350702"/>
          <a:ext cx="1016186" cy="1016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Segment them pursuant to social criteria</a:t>
          </a:r>
          <a:endParaRPr lang="en-US" sz="800" kern="1200"/>
        </a:p>
      </dsp:txBody>
      <dsp:txXfrm>
        <a:off x="1538450" y="2499519"/>
        <a:ext cx="718552" cy="718552"/>
      </dsp:txXfrm>
    </dsp:sp>
    <dsp:sp modelId="{A0BD4743-C789-4004-8A30-0D491959E0AC}">
      <dsp:nvSpPr>
        <dsp:cNvPr id="0" name=""/>
        <dsp:cNvSpPr/>
      </dsp:nvSpPr>
      <dsp:spPr>
        <a:xfrm rot="15120000">
          <a:off x="1528720" y="1968386"/>
          <a:ext cx="270826" cy="342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1581898" y="2075614"/>
        <a:ext cx="189578" cy="205778"/>
      </dsp:txXfrm>
    </dsp:sp>
    <dsp:sp modelId="{2EF91906-4B7E-437C-A40E-3D6015205BE0}">
      <dsp:nvSpPr>
        <dsp:cNvPr id="0" name=""/>
        <dsp:cNvSpPr/>
      </dsp:nvSpPr>
      <dsp:spPr>
        <a:xfrm>
          <a:off x="917709" y="898268"/>
          <a:ext cx="1016186" cy="1016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Engage them socially/ possibly extend messaging to their social spheres. </a:t>
          </a:r>
          <a:endParaRPr lang="en-US" sz="800" kern="1200"/>
        </a:p>
      </dsp:txBody>
      <dsp:txXfrm>
        <a:off x="1066526" y="1047085"/>
        <a:ext cx="718552" cy="718552"/>
      </dsp:txXfrm>
    </dsp:sp>
    <dsp:sp modelId="{9501E52E-F9C0-465E-9575-6C2E550C186A}">
      <dsp:nvSpPr>
        <dsp:cNvPr id="0" name=""/>
        <dsp:cNvSpPr/>
      </dsp:nvSpPr>
      <dsp:spPr>
        <a:xfrm rot="19440000">
          <a:off x="1901945" y="790559"/>
          <a:ext cx="270826" cy="342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909703" y="883029"/>
        <a:ext cx="189578" cy="2057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88A90-9233-4837-92C8-B7D2DEFD553D}">
      <dsp:nvSpPr>
        <dsp:cNvPr id="0" name=""/>
        <dsp:cNvSpPr/>
      </dsp:nvSpPr>
      <dsp:spPr>
        <a:xfrm>
          <a:off x="2422798" y="809525"/>
          <a:ext cx="1084524" cy="10845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8F3E36F-CA1B-4B29-A008-ED050706D5AD}">
      <dsp:nvSpPr>
        <dsp:cNvPr id="0" name=""/>
        <dsp:cNvSpPr/>
      </dsp:nvSpPr>
      <dsp:spPr>
        <a:xfrm>
          <a:off x="2287232" y="0"/>
          <a:ext cx="1355656" cy="7384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Customers are generally more receptive to outreach during happy times</a:t>
          </a:r>
          <a:endParaRPr lang="en-US" sz="1200" kern="1200"/>
        </a:p>
      </dsp:txBody>
      <dsp:txXfrm>
        <a:off x="2287232" y="0"/>
        <a:ext cx="1355656" cy="738489"/>
      </dsp:txXfrm>
    </dsp:sp>
    <dsp:sp modelId="{1A249A4F-528E-4ADE-86D2-04B01D31CF5C}">
      <dsp:nvSpPr>
        <dsp:cNvPr id="0" name=""/>
        <dsp:cNvSpPr/>
      </dsp:nvSpPr>
      <dsp:spPr>
        <a:xfrm>
          <a:off x="2774816" y="1012785"/>
          <a:ext cx="1084524" cy="10845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205A98-2E7F-4A2A-909D-BA5B7BAD2027}">
      <dsp:nvSpPr>
        <dsp:cNvPr id="0" name=""/>
        <dsp:cNvSpPr/>
      </dsp:nvSpPr>
      <dsp:spPr>
        <a:xfrm>
          <a:off x="3939777" y="703323"/>
          <a:ext cx="1284710" cy="8088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Businesses monitoring social profiles</a:t>
          </a:r>
          <a:endParaRPr lang="en-US" sz="1200" kern="1200"/>
        </a:p>
      </dsp:txBody>
      <dsp:txXfrm>
        <a:off x="3939777" y="703323"/>
        <a:ext cx="1284710" cy="808822"/>
      </dsp:txXfrm>
    </dsp:sp>
    <dsp:sp modelId="{32F223D0-7EAB-4722-BE05-F0B83BFD45FF}">
      <dsp:nvSpPr>
        <dsp:cNvPr id="0" name=""/>
        <dsp:cNvSpPr/>
      </dsp:nvSpPr>
      <dsp:spPr>
        <a:xfrm>
          <a:off x="2774816" y="1419307"/>
          <a:ext cx="1084524" cy="10845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5E041F-7918-462C-8E8C-B06BBC7C6690}">
      <dsp:nvSpPr>
        <dsp:cNvPr id="0" name=""/>
        <dsp:cNvSpPr/>
      </dsp:nvSpPr>
      <dsp:spPr>
        <a:xfrm>
          <a:off x="3939777" y="1909523"/>
          <a:ext cx="1284710" cy="9037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Triggering their messages to occur on a beautiful day (weather data)</a:t>
          </a:r>
          <a:endParaRPr lang="en-US" sz="1200" kern="1200"/>
        </a:p>
      </dsp:txBody>
      <dsp:txXfrm>
        <a:off x="3939777" y="1909523"/>
        <a:ext cx="1284710" cy="903770"/>
      </dsp:txXfrm>
    </dsp:sp>
    <dsp:sp modelId="{5824E6F3-EB29-4BB2-8E47-2F77190D49F0}">
      <dsp:nvSpPr>
        <dsp:cNvPr id="0" name=""/>
        <dsp:cNvSpPr/>
      </dsp:nvSpPr>
      <dsp:spPr>
        <a:xfrm>
          <a:off x="2422798" y="1622919"/>
          <a:ext cx="1084524" cy="10845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FB79BA-B060-4A27-AF81-153F302E293A}">
      <dsp:nvSpPr>
        <dsp:cNvPr id="0" name=""/>
        <dsp:cNvSpPr/>
      </dsp:nvSpPr>
      <dsp:spPr>
        <a:xfrm>
          <a:off x="2287232" y="2778128"/>
          <a:ext cx="1355656" cy="7384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after a promotion (LinkedIn update)</a:t>
          </a:r>
          <a:endParaRPr lang="en-US" sz="1200" kern="1200"/>
        </a:p>
      </dsp:txBody>
      <dsp:txXfrm>
        <a:off x="2287232" y="2778128"/>
        <a:ext cx="1355656" cy="738489"/>
      </dsp:txXfrm>
    </dsp:sp>
    <dsp:sp modelId="{70505434-3B9C-447A-AB16-07BC1680A9F3}">
      <dsp:nvSpPr>
        <dsp:cNvPr id="0" name=""/>
        <dsp:cNvSpPr/>
      </dsp:nvSpPr>
      <dsp:spPr>
        <a:xfrm>
          <a:off x="2070779" y="1419307"/>
          <a:ext cx="1084524" cy="10845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686E92-F7CD-4886-BD9A-086DFCF6F2A9}">
      <dsp:nvSpPr>
        <dsp:cNvPr id="0" name=""/>
        <dsp:cNvSpPr/>
      </dsp:nvSpPr>
      <dsp:spPr>
        <a:xfrm>
          <a:off x="705633" y="1909523"/>
          <a:ext cx="1284710" cy="9037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following a return from vacation (Facebook update)</a:t>
          </a:r>
          <a:endParaRPr lang="en-US" sz="1200" kern="1200"/>
        </a:p>
      </dsp:txBody>
      <dsp:txXfrm>
        <a:off x="705633" y="1909523"/>
        <a:ext cx="1284710" cy="903770"/>
      </dsp:txXfrm>
    </dsp:sp>
    <dsp:sp modelId="{6D34FE6A-D1DA-4FE8-86FE-F97DEDEE3D2F}">
      <dsp:nvSpPr>
        <dsp:cNvPr id="0" name=""/>
        <dsp:cNvSpPr/>
      </dsp:nvSpPr>
      <dsp:spPr>
        <a:xfrm>
          <a:off x="2070779" y="1012785"/>
          <a:ext cx="1084524" cy="10845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C94205-83E5-4536-A8AC-68B3F5CFC4EB}">
      <dsp:nvSpPr>
        <dsp:cNvPr id="0" name=""/>
        <dsp:cNvSpPr/>
      </dsp:nvSpPr>
      <dsp:spPr>
        <a:xfrm>
          <a:off x="705633" y="703323"/>
          <a:ext cx="1284710" cy="9037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during a company stock surge (based on any stock chart)</a:t>
          </a:r>
          <a:endParaRPr lang="en-US" sz="1200" kern="1200"/>
        </a:p>
      </dsp:txBody>
      <dsp:txXfrm>
        <a:off x="705633" y="703323"/>
        <a:ext cx="1284710" cy="9037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66DA9-65A1-4EDA-B098-990EFC124717}">
      <dsp:nvSpPr>
        <dsp:cNvPr id="0" name=""/>
        <dsp:cNvSpPr/>
      </dsp:nvSpPr>
      <dsp:spPr>
        <a:xfrm>
          <a:off x="0" y="459929"/>
          <a:ext cx="3734027" cy="373402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CAA93-FBDF-4849-B182-C4A0410C1C4F}">
      <dsp:nvSpPr>
        <dsp:cNvPr id="0" name=""/>
        <dsp:cNvSpPr/>
      </dsp:nvSpPr>
      <dsp:spPr>
        <a:xfrm>
          <a:off x="1867013" y="459929"/>
          <a:ext cx="4356365" cy="3734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Companies tapping into big data for operational improvements. </a:t>
          </a:r>
          <a:endParaRPr lang="en-US" sz="1100" kern="1200"/>
        </a:p>
      </dsp:txBody>
      <dsp:txXfrm>
        <a:off x="1867013" y="459929"/>
        <a:ext cx="4356365" cy="466754"/>
      </dsp:txXfrm>
    </dsp:sp>
    <dsp:sp modelId="{5F6C9606-472E-4DFC-8F73-7FFB59732FDF}">
      <dsp:nvSpPr>
        <dsp:cNvPr id="0" name=""/>
        <dsp:cNvSpPr/>
      </dsp:nvSpPr>
      <dsp:spPr>
        <a:xfrm>
          <a:off x="326727" y="926684"/>
          <a:ext cx="3080571" cy="308057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79EF5-7CD4-4894-A9A5-9FB058520EFE}">
      <dsp:nvSpPr>
        <dsp:cNvPr id="0" name=""/>
        <dsp:cNvSpPr/>
      </dsp:nvSpPr>
      <dsp:spPr>
        <a:xfrm>
          <a:off x="1867013" y="926684"/>
          <a:ext cx="4356365" cy="30805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 on volume of import/export available publicly. </a:t>
          </a:r>
          <a:endParaRPr lang="en-US" sz="1100" kern="1200" dirty="0"/>
        </a:p>
      </dsp:txBody>
      <dsp:txXfrm>
        <a:off x="1867013" y="926684"/>
        <a:ext cx="4356365" cy="466754"/>
      </dsp:txXfrm>
    </dsp:sp>
    <dsp:sp modelId="{DFCC83B9-FC78-4A42-9EA7-9C52D201B0B3}">
      <dsp:nvSpPr>
        <dsp:cNvPr id="0" name=""/>
        <dsp:cNvSpPr/>
      </dsp:nvSpPr>
      <dsp:spPr>
        <a:xfrm>
          <a:off x="653456" y="1393439"/>
          <a:ext cx="2427115" cy="242711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071EA-4AE1-4389-B303-81EEE4C9DD4E}">
      <dsp:nvSpPr>
        <dsp:cNvPr id="0" name=""/>
        <dsp:cNvSpPr/>
      </dsp:nvSpPr>
      <dsp:spPr>
        <a:xfrm>
          <a:off x="1867013" y="1393439"/>
          <a:ext cx="4356365" cy="24271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Link this data for business’s planning for the next geo location.</a:t>
          </a:r>
          <a:endParaRPr lang="en-US" sz="1100" kern="1200" dirty="0"/>
        </a:p>
      </dsp:txBody>
      <dsp:txXfrm>
        <a:off x="1867013" y="1393439"/>
        <a:ext cx="4356365" cy="466750"/>
      </dsp:txXfrm>
    </dsp:sp>
    <dsp:sp modelId="{D987D09C-3C2C-4680-942B-08C6520639D4}">
      <dsp:nvSpPr>
        <dsp:cNvPr id="0" name=""/>
        <dsp:cNvSpPr/>
      </dsp:nvSpPr>
      <dsp:spPr>
        <a:xfrm>
          <a:off x="980182" y="1860190"/>
          <a:ext cx="1773663" cy="17736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63797-5183-427C-B117-607BE18A5FCE}">
      <dsp:nvSpPr>
        <dsp:cNvPr id="0" name=""/>
        <dsp:cNvSpPr/>
      </dsp:nvSpPr>
      <dsp:spPr>
        <a:xfrm>
          <a:off x="1867013" y="1860190"/>
          <a:ext cx="4356365" cy="17736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Based on data of employees globally</a:t>
          </a:r>
          <a:endParaRPr lang="en-US" sz="1100" kern="1200"/>
        </a:p>
      </dsp:txBody>
      <dsp:txXfrm>
        <a:off x="1867013" y="1860190"/>
        <a:ext cx="4356365" cy="466754"/>
      </dsp:txXfrm>
    </dsp:sp>
    <dsp:sp modelId="{47FD816C-B5D0-4621-A81F-18AA6B79F0F1}">
      <dsp:nvSpPr>
        <dsp:cNvPr id="0" name=""/>
        <dsp:cNvSpPr/>
      </dsp:nvSpPr>
      <dsp:spPr>
        <a:xfrm>
          <a:off x="1306910" y="2326944"/>
          <a:ext cx="1120207" cy="112020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6683D-2E09-4C10-B690-8396C4BDD94F}">
      <dsp:nvSpPr>
        <dsp:cNvPr id="0" name=""/>
        <dsp:cNvSpPr/>
      </dsp:nvSpPr>
      <dsp:spPr>
        <a:xfrm>
          <a:off x="1867013" y="2326944"/>
          <a:ext cx="4356365" cy="11202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Harness big data for improved talent acquisition and talent management purposes </a:t>
          </a:r>
          <a:endParaRPr lang="en-US" sz="1100" kern="1200" dirty="0"/>
        </a:p>
      </dsp:txBody>
      <dsp:txXfrm>
        <a:off x="1867013" y="2326944"/>
        <a:ext cx="4356365" cy="466754"/>
      </dsp:txXfrm>
    </dsp:sp>
    <dsp:sp modelId="{A253343B-F7F0-4086-82E9-D2A1ADD82031}">
      <dsp:nvSpPr>
        <dsp:cNvPr id="0" name=""/>
        <dsp:cNvSpPr/>
      </dsp:nvSpPr>
      <dsp:spPr>
        <a:xfrm>
          <a:off x="1633638" y="2793699"/>
          <a:ext cx="466750" cy="46675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6FE56-6148-49DC-98AB-D31EDCAD3BBB}">
      <dsp:nvSpPr>
        <dsp:cNvPr id="0" name=""/>
        <dsp:cNvSpPr/>
      </dsp:nvSpPr>
      <dsp:spPr>
        <a:xfrm>
          <a:off x="1867013" y="2793699"/>
          <a:ext cx="4356365" cy="46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HR analytics permit business leaders to compare and benchmark talent in their companies across staff, groups and even other companies.</a:t>
          </a:r>
          <a:endParaRPr lang="en-US" sz="1100" kern="1200" dirty="0"/>
        </a:p>
      </dsp:txBody>
      <dsp:txXfrm>
        <a:off x="1867013" y="2793699"/>
        <a:ext cx="4356365" cy="4667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2A055-D5F3-4437-9E30-08CDE122A0B3}">
      <dsp:nvSpPr>
        <dsp:cNvPr id="0" name=""/>
        <dsp:cNvSpPr/>
      </dsp:nvSpPr>
      <dsp:spPr>
        <a:xfrm>
          <a:off x="0" y="298325"/>
          <a:ext cx="8665699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Many sources of data to consider, much of it publicly accessible</a:t>
          </a:r>
          <a:endParaRPr lang="en-US" sz="1300" kern="1200"/>
        </a:p>
      </dsp:txBody>
      <dsp:txXfrm>
        <a:off x="15221" y="313546"/>
        <a:ext cx="8635257" cy="281363"/>
      </dsp:txXfrm>
    </dsp:sp>
    <dsp:sp modelId="{39488926-AF22-43BB-B657-7390C4F630E1}">
      <dsp:nvSpPr>
        <dsp:cNvPr id="0" name=""/>
        <dsp:cNvSpPr/>
      </dsp:nvSpPr>
      <dsp:spPr>
        <a:xfrm>
          <a:off x="0" y="647570"/>
          <a:ext cx="8665699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Using weather or meteorological data to plan operational asset management tasks</a:t>
          </a:r>
          <a:endParaRPr lang="en-US" sz="1300" kern="1200"/>
        </a:p>
      </dsp:txBody>
      <dsp:txXfrm>
        <a:off x="15221" y="662791"/>
        <a:ext cx="8635257" cy="281363"/>
      </dsp:txXfrm>
    </dsp:sp>
    <dsp:sp modelId="{C3FFFECB-8DFD-4959-93E5-B7CDA5AF9DC2}">
      <dsp:nvSpPr>
        <dsp:cNvPr id="0" name=""/>
        <dsp:cNvSpPr/>
      </dsp:nvSpPr>
      <dsp:spPr>
        <a:xfrm>
          <a:off x="0" y="996815"/>
          <a:ext cx="8665699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Using census data to plan target markets or sales territorial realignments</a:t>
          </a:r>
          <a:endParaRPr lang="en-US" sz="1300" kern="1200" dirty="0"/>
        </a:p>
      </dsp:txBody>
      <dsp:txXfrm>
        <a:off x="15221" y="1012036"/>
        <a:ext cx="8635257" cy="281363"/>
      </dsp:txXfrm>
    </dsp:sp>
    <dsp:sp modelId="{7DD95EDA-9318-4310-AC44-8BD42B0FEFF5}">
      <dsp:nvSpPr>
        <dsp:cNvPr id="0" name=""/>
        <dsp:cNvSpPr/>
      </dsp:nvSpPr>
      <dsp:spPr>
        <a:xfrm>
          <a:off x="0" y="1346060"/>
          <a:ext cx="8665699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Using geospatial data to improve supply chain logistics</a:t>
          </a:r>
          <a:endParaRPr lang="en-US" sz="1300" kern="1200" dirty="0"/>
        </a:p>
      </dsp:txBody>
      <dsp:txXfrm>
        <a:off x="15221" y="1361281"/>
        <a:ext cx="8635257" cy="281363"/>
      </dsp:txXfrm>
    </dsp:sp>
    <dsp:sp modelId="{A86B403A-2F3E-4E5D-B06C-B6B6DF809ADB}">
      <dsp:nvSpPr>
        <dsp:cNvPr id="0" name=""/>
        <dsp:cNvSpPr/>
      </dsp:nvSpPr>
      <dsp:spPr>
        <a:xfrm>
          <a:off x="0" y="1695305"/>
          <a:ext cx="8665699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Using social listening to get out in front of product defects or minimize product recalls</a:t>
          </a:r>
          <a:endParaRPr lang="en-US" sz="1300" kern="1200" dirty="0"/>
        </a:p>
      </dsp:txBody>
      <dsp:txXfrm>
        <a:off x="15221" y="1710526"/>
        <a:ext cx="8635257" cy="281363"/>
      </dsp:txXfrm>
    </dsp:sp>
    <dsp:sp modelId="{06433241-4714-43B7-980C-1DD9B5F2F52A}">
      <dsp:nvSpPr>
        <dsp:cNvPr id="0" name=""/>
        <dsp:cNvSpPr/>
      </dsp:nvSpPr>
      <dsp:spPr>
        <a:xfrm>
          <a:off x="0" y="2044550"/>
          <a:ext cx="8665699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Using crowd sourced data to develop better products or tapping into social networks to understand product trends in real time.</a:t>
          </a:r>
          <a:endParaRPr lang="en-US" sz="1300" kern="1200" dirty="0"/>
        </a:p>
      </dsp:txBody>
      <dsp:txXfrm>
        <a:off x="15221" y="2059771"/>
        <a:ext cx="8635257" cy="281363"/>
      </dsp:txXfrm>
    </dsp:sp>
    <dsp:sp modelId="{089CFE03-C8E0-4B33-A3F5-FD2BE9A05528}">
      <dsp:nvSpPr>
        <dsp:cNvPr id="0" name=""/>
        <dsp:cNvSpPr/>
      </dsp:nvSpPr>
      <dsp:spPr>
        <a:xfrm>
          <a:off x="0" y="2393795"/>
          <a:ext cx="8665699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Big data made small and delivered timely and in context to users</a:t>
          </a:r>
          <a:endParaRPr lang="en-US" sz="1300" kern="1200"/>
        </a:p>
      </dsp:txBody>
      <dsp:txXfrm>
        <a:off x="15221" y="2409016"/>
        <a:ext cx="8635257" cy="281363"/>
      </dsp:txXfrm>
    </dsp:sp>
    <dsp:sp modelId="{D3A3650B-88E5-4FC2-BD47-2D0D6AE74DC2}">
      <dsp:nvSpPr>
        <dsp:cNvPr id="0" name=""/>
        <dsp:cNvSpPr/>
      </dsp:nvSpPr>
      <dsp:spPr>
        <a:xfrm>
          <a:off x="0" y="2743041"/>
          <a:ext cx="8665699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Make that data actionable, make more informed decisions</a:t>
          </a:r>
          <a:endParaRPr lang="en-US" sz="1300" kern="1200"/>
        </a:p>
      </dsp:txBody>
      <dsp:txXfrm>
        <a:off x="15221" y="2758262"/>
        <a:ext cx="8635257" cy="281363"/>
      </dsp:txXfrm>
    </dsp:sp>
    <dsp:sp modelId="{C9211A21-CF4A-4CA3-8A4E-4762E00FE685}">
      <dsp:nvSpPr>
        <dsp:cNvPr id="0" name=""/>
        <dsp:cNvSpPr/>
      </dsp:nvSpPr>
      <dsp:spPr>
        <a:xfrm>
          <a:off x="0" y="3092286"/>
          <a:ext cx="8665699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Big data a valuable information asset that can be leveraged with measurable results</a:t>
          </a:r>
          <a:endParaRPr lang="en-US" sz="1300" kern="1200"/>
        </a:p>
      </dsp:txBody>
      <dsp:txXfrm>
        <a:off x="15221" y="3107507"/>
        <a:ext cx="8635257" cy="2813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2D7D5-9031-40D7-BF5D-ED15663E9EDC}">
      <dsp:nvSpPr>
        <dsp:cNvPr id="0" name=""/>
        <dsp:cNvSpPr/>
      </dsp:nvSpPr>
      <dsp:spPr>
        <a:xfrm>
          <a:off x="8548718" y="2176013"/>
          <a:ext cx="869643" cy="30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29"/>
              </a:lnTo>
              <a:lnTo>
                <a:pt x="869643" y="150929"/>
              </a:lnTo>
              <a:lnTo>
                <a:pt x="869643" y="30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031EA-3E32-4271-B461-0BFB25FE80BE}">
      <dsp:nvSpPr>
        <dsp:cNvPr id="0" name=""/>
        <dsp:cNvSpPr/>
      </dsp:nvSpPr>
      <dsp:spPr>
        <a:xfrm>
          <a:off x="7679074" y="2176013"/>
          <a:ext cx="869643" cy="301859"/>
        </a:xfrm>
        <a:custGeom>
          <a:avLst/>
          <a:gdLst/>
          <a:ahLst/>
          <a:cxnLst/>
          <a:rect l="0" t="0" r="0" b="0"/>
          <a:pathLst>
            <a:path>
              <a:moveTo>
                <a:pt x="869643" y="0"/>
              </a:moveTo>
              <a:lnTo>
                <a:pt x="869643" y="150929"/>
              </a:lnTo>
              <a:lnTo>
                <a:pt x="0" y="150929"/>
              </a:lnTo>
              <a:lnTo>
                <a:pt x="0" y="30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139B6-7645-4836-A5E4-1BA5F6DE96C9}">
      <dsp:nvSpPr>
        <dsp:cNvPr id="0" name=""/>
        <dsp:cNvSpPr/>
      </dsp:nvSpPr>
      <dsp:spPr>
        <a:xfrm>
          <a:off x="5070143" y="2176013"/>
          <a:ext cx="869643" cy="30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29"/>
              </a:lnTo>
              <a:lnTo>
                <a:pt x="869643" y="150929"/>
              </a:lnTo>
              <a:lnTo>
                <a:pt x="869643" y="30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1A230-98E1-463F-B25F-96716DB60502}">
      <dsp:nvSpPr>
        <dsp:cNvPr id="0" name=""/>
        <dsp:cNvSpPr/>
      </dsp:nvSpPr>
      <dsp:spPr>
        <a:xfrm>
          <a:off x="4200499" y="2176013"/>
          <a:ext cx="869643" cy="301859"/>
        </a:xfrm>
        <a:custGeom>
          <a:avLst/>
          <a:gdLst/>
          <a:ahLst/>
          <a:cxnLst/>
          <a:rect l="0" t="0" r="0" b="0"/>
          <a:pathLst>
            <a:path>
              <a:moveTo>
                <a:pt x="869643" y="0"/>
              </a:moveTo>
              <a:lnTo>
                <a:pt x="869643" y="150929"/>
              </a:lnTo>
              <a:lnTo>
                <a:pt x="0" y="150929"/>
              </a:lnTo>
              <a:lnTo>
                <a:pt x="0" y="30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84934-1338-4294-9E46-0450896B0545}">
      <dsp:nvSpPr>
        <dsp:cNvPr id="0" name=""/>
        <dsp:cNvSpPr/>
      </dsp:nvSpPr>
      <dsp:spPr>
        <a:xfrm>
          <a:off x="1591568" y="2176013"/>
          <a:ext cx="869643" cy="30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29"/>
              </a:lnTo>
              <a:lnTo>
                <a:pt x="869643" y="150929"/>
              </a:lnTo>
              <a:lnTo>
                <a:pt x="869643" y="30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71F72-7EA2-4583-B1BC-D7DE4C4BCD2D}">
      <dsp:nvSpPr>
        <dsp:cNvPr id="0" name=""/>
        <dsp:cNvSpPr/>
      </dsp:nvSpPr>
      <dsp:spPr>
        <a:xfrm>
          <a:off x="721924" y="2176013"/>
          <a:ext cx="869643" cy="301859"/>
        </a:xfrm>
        <a:custGeom>
          <a:avLst/>
          <a:gdLst/>
          <a:ahLst/>
          <a:cxnLst/>
          <a:rect l="0" t="0" r="0" b="0"/>
          <a:pathLst>
            <a:path>
              <a:moveTo>
                <a:pt x="869643" y="0"/>
              </a:moveTo>
              <a:lnTo>
                <a:pt x="869643" y="150929"/>
              </a:lnTo>
              <a:lnTo>
                <a:pt x="0" y="150929"/>
              </a:lnTo>
              <a:lnTo>
                <a:pt x="0" y="30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F112F-D283-4290-83E1-ABB7E6846855}">
      <dsp:nvSpPr>
        <dsp:cNvPr id="0" name=""/>
        <dsp:cNvSpPr/>
      </dsp:nvSpPr>
      <dsp:spPr>
        <a:xfrm>
          <a:off x="872854" y="1457299"/>
          <a:ext cx="1437427" cy="718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No Flexibility/ Agility</a:t>
          </a:r>
          <a:endParaRPr lang="en-US" sz="1300" kern="1200"/>
        </a:p>
      </dsp:txBody>
      <dsp:txXfrm>
        <a:off x="872854" y="1457299"/>
        <a:ext cx="1437427" cy="718713"/>
      </dsp:txXfrm>
    </dsp:sp>
    <dsp:sp modelId="{EB907950-EA36-440B-9457-596A68A7865A}">
      <dsp:nvSpPr>
        <dsp:cNvPr id="0" name=""/>
        <dsp:cNvSpPr/>
      </dsp:nvSpPr>
      <dsp:spPr>
        <a:xfrm>
          <a:off x="3210" y="2477873"/>
          <a:ext cx="1437427" cy="718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Structured data only</a:t>
          </a:r>
          <a:endParaRPr lang="en-US" sz="1300" kern="1200"/>
        </a:p>
      </dsp:txBody>
      <dsp:txXfrm>
        <a:off x="3210" y="2477873"/>
        <a:ext cx="1437427" cy="718713"/>
      </dsp:txXfrm>
    </dsp:sp>
    <dsp:sp modelId="{73693F96-B4E8-4F75-B86F-28BD41454115}">
      <dsp:nvSpPr>
        <dsp:cNvPr id="0" name=""/>
        <dsp:cNvSpPr/>
      </dsp:nvSpPr>
      <dsp:spPr>
        <a:xfrm>
          <a:off x="1742498" y="2477873"/>
          <a:ext cx="1437427" cy="718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Good for already known business cases</a:t>
          </a:r>
          <a:endParaRPr lang="en-US" sz="1300" kern="1200"/>
        </a:p>
      </dsp:txBody>
      <dsp:txXfrm>
        <a:off x="1742498" y="2477873"/>
        <a:ext cx="1437427" cy="718713"/>
      </dsp:txXfrm>
    </dsp:sp>
    <dsp:sp modelId="{8316F3F7-8031-4A91-94C9-6D7179C1BF14}">
      <dsp:nvSpPr>
        <dsp:cNvPr id="0" name=""/>
        <dsp:cNvSpPr/>
      </dsp:nvSpPr>
      <dsp:spPr>
        <a:xfrm>
          <a:off x="4351429" y="1457299"/>
          <a:ext cx="1437427" cy="718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Low Speed</a:t>
          </a:r>
          <a:endParaRPr lang="en-US" sz="1300" kern="1200"/>
        </a:p>
      </dsp:txBody>
      <dsp:txXfrm>
        <a:off x="4351429" y="1457299"/>
        <a:ext cx="1437427" cy="718713"/>
      </dsp:txXfrm>
    </dsp:sp>
    <dsp:sp modelId="{50381D84-7B20-4082-83C1-B2E63EF71192}">
      <dsp:nvSpPr>
        <dsp:cNvPr id="0" name=""/>
        <dsp:cNvSpPr/>
      </dsp:nvSpPr>
      <dsp:spPr>
        <a:xfrm>
          <a:off x="3481785" y="2477873"/>
          <a:ext cx="1437427" cy="718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ETL is batch process, takes hours or sometimes days</a:t>
          </a:r>
          <a:endParaRPr lang="en-US" sz="1300" kern="1200"/>
        </a:p>
      </dsp:txBody>
      <dsp:txXfrm>
        <a:off x="3481785" y="2477873"/>
        <a:ext cx="1437427" cy="718713"/>
      </dsp:txXfrm>
    </dsp:sp>
    <dsp:sp modelId="{66155F81-40ED-414F-BD2D-5E0D763AF5F8}">
      <dsp:nvSpPr>
        <dsp:cNvPr id="0" name=""/>
        <dsp:cNvSpPr/>
      </dsp:nvSpPr>
      <dsp:spPr>
        <a:xfrm>
          <a:off x="5221073" y="2477873"/>
          <a:ext cx="1437427" cy="718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Proactive reactions not possible</a:t>
          </a:r>
          <a:endParaRPr lang="en-US" sz="1300" kern="1200"/>
        </a:p>
      </dsp:txBody>
      <dsp:txXfrm>
        <a:off x="5221073" y="2477873"/>
        <a:ext cx="1437427" cy="718713"/>
      </dsp:txXfrm>
    </dsp:sp>
    <dsp:sp modelId="{4ABAF06D-A2AD-4A6B-87AD-4687B34097EB}">
      <dsp:nvSpPr>
        <dsp:cNvPr id="0" name=""/>
        <dsp:cNvSpPr/>
      </dsp:nvSpPr>
      <dsp:spPr>
        <a:xfrm>
          <a:off x="7830004" y="1457299"/>
          <a:ext cx="1437427" cy="718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High Costs</a:t>
          </a:r>
          <a:endParaRPr lang="en-US" sz="1300" kern="1200"/>
        </a:p>
      </dsp:txBody>
      <dsp:txXfrm>
        <a:off x="7830004" y="1457299"/>
        <a:ext cx="1437427" cy="718713"/>
      </dsp:txXfrm>
    </dsp:sp>
    <dsp:sp modelId="{44CB5207-B7D8-4248-AD3C-086EFF7FD0DE}">
      <dsp:nvSpPr>
        <dsp:cNvPr id="0" name=""/>
        <dsp:cNvSpPr/>
      </dsp:nvSpPr>
      <dsp:spPr>
        <a:xfrm>
          <a:off x="6960361" y="2477873"/>
          <a:ext cx="1437427" cy="718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Selected data only</a:t>
          </a:r>
          <a:endParaRPr lang="en-US" sz="1300" kern="1200"/>
        </a:p>
      </dsp:txBody>
      <dsp:txXfrm>
        <a:off x="6960361" y="2477873"/>
        <a:ext cx="1437427" cy="718713"/>
      </dsp:txXfrm>
    </dsp:sp>
    <dsp:sp modelId="{378568D1-6717-4323-9C19-B9144F0FA95A}">
      <dsp:nvSpPr>
        <dsp:cNvPr id="0" name=""/>
        <dsp:cNvSpPr/>
      </dsp:nvSpPr>
      <dsp:spPr>
        <a:xfrm>
          <a:off x="8699648" y="2477873"/>
          <a:ext cx="1437427" cy="718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Old data archived</a:t>
          </a:r>
          <a:endParaRPr lang="en-US" sz="1300" kern="1200"/>
        </a:p>
      </dsp:txBody>
      <dsp:txXfrm>
        <a:off x="8699648" y="2477873"/>
        <a:ext cx="1437427" cy="7187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1D408-67DD-4C37-9F2D-37023BE3D178}">
      <dsp:nvSpPr>
        <dsp:cNvPr id="0" name=""/>
        <dsp:cNvSpPr/>
      </dsp:nvSpPr>
      <dsp:spPr>
        <a:xfrm>
          <a:off x="1249202" y="0"/>
          <a:ext cx="1699601" cy="16996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BFE67-291D-435C-87E7-14C1018CBDE2}">
      <dsp:nvSpPr>
        <dsp:cNvPr id="0" name=""/>
        <dsp:cNvSpPr/>
      </dsp:nvSpPr>
      <dsp:spPr>
        <a:xfrm>
          <a:off x="1624447" y="615574"/>
          <a:ext cx="948473" cy="47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624447" y="615574"/>
        <a:ext cx="948473" cy="474024"/>
      </dsp:txXfrm>
    </dsp:sp>
    <dsp:sp modelId="{C41E294C-E0BB-4C2A-9422-470B3CFDDCA5}">
      <dsp:nvSpPr>
        <dsp:cNvPr id="0" name=""/>
        <dsp:cNvSpPr/>
      </dsp:nvSpPr>
      <dsp:spPr>
        <a:xfrm>
          <a:off x="777037" y="976579"/>
          <a:ext cx="1699601" cy="16996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5BCFE-F98F-4A6A-B420-A115728647C8}">
      <dsp:nvSpPr>
        <dsp:cNvPr id="0" name=""/>
        <dsp:cNvSpPr/>
      </dsp:nvSpPr>
      <dsp:spPr>
        <a:xfrm>
          <a:off x="1150369" y="1594347"/>
          <a:ext cx="948473" cy="47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Big Data is capture everything</a:t>
          </a:r>
          <a:endParaRPr lang="en-US" sz="900" kern="1200"/>
        </a:p>
      </dsp:txBody>
      <dsp:txXfrm>
        <a:off x="1150369" y="1594347"/>
        <a:ext cx="948473" cy="474024"/>
      </dsp:txXfrm>
    </dsp:sp>
    <dsp:sp modelId="{4A9931D9-3D43-47FC-8385-50F4C29919C8}">
      <dsp:nvSpPr>
        <dsp:cNvPr id="0" name=""/>
        <dsp:cNvSpPr/>
      </dsp:nvSpPr>
      <dsp:spPr>
        <a:xfrm>
          <a:off x="1249202" y="1957547"/>
          <a:ext cx="1699601" cy="169968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4B455-4865-44F2-A3B9-A38057383412}">
      <dsp:nvSpPr>
        <dsp:cNvPr id="0" name=""/>
        <dsp:cNvSpPr/>
      </dsp:nvSpPr>
      <dsp:spPr>
        <a:xfrm>
          <a:off x="1624447" y="2572572"/>
          <a:ext cx="948473" cy="47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Platform to store and analyze all data sources</a:t>
          </a:r>
          <a:endParaRPr lang="en-US" sz="900" kern="1200"/>
        </a:p>
      </dsp:txBody>
      <dsp:txXfrm>
        <a:off x="1624447" y="2572572"/>
        <a:ext cx="948473" cy="474024"/>
      </dsp:txXfrm>
    </dsp:sp>
    <dsp:sp modelId="{EE3E9FCE-95B2-4D45-9F9A-4FC69755B778}">
      <dsp:nvSpPr>
        <dsp:cNvPr id="0" name=""/>
        <dsp:cNvSpPr/>
      </dsp:nvSpPr>
      <dsp:spPr>
        <a:xfrm>
          <a:off x="777037" y="2935772"/>
          <a:ext cx="1699601" cy="16996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9C2A5-24AB-4588-91C8-9D37DF27C322}">
      <dsp:nvSpPr>
        <dsp:cNvPr id="0" name=""/>
        <dsp:cNvSpPr/>
      </dsp:nvSpPr>
      <dsp:spPr>
        <a:xfrm>
          <a:off x="1150369" y="3551346"/>
          <a:ext cx="948473" cy="47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Multi-structured, iterative</a:t>
          </a:r>
          <a:endParaRPr lang="en-US" sz="900" kern="1200"/>
        </a:p>
      </dsp:txBody>
      <dsp:txXfrm>
        <a:off x="1150369" y="3551346"/>
        <a:ext cx="948473" cy="474024"/>
      </dsp:txXfrm>
    </dsp:sp>
    <dsp:sp modelId="{E8A6A365-9704-4714-8F66-CA22455D616F}">
      <dsp:nvSpPr>
        <dsp:cNvPr id="0" name=""/>
        <dsp:cNvSpPr/>
      </dsp:nvSpPr>
      <dsp:spPr>
        <a:xfrm>
          <a:off x="1370032" y="4025371"/>
          <a:ext cx="1460171" cy="146102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BAC4B-BD0D-4480-9873-8F84C809466D}">
      <dsp:nvSpPr>
        <dsp:cNvPr id="0" name=""/>
        <dsp:cNvSpPr/>
      </dsp:nvSpPr>
      <dsp:spPr>
        <a:xfrm>
          <a:off x="1624447" y="4530120"/>
          <a:ext cx="948473" cy="47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Business explores data for questions worth answering</a:t>
          </a:r>
          <a:endParaRPr lang="en-US" sz="900" kern="1200"/>
        </a:p>
      </dsp:txBody>
      <dsp:txXfrm>
        <a:off x="1624447" y="4530120"/>
        <a:ext cx="948473" cy="4740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E7FF1-52CA-45EB-98B2-91FFB8B639C1}">
      <dsp:nvSpPr>
        <dsp:cNvPr id="0" name=""/>
        <dsp:cNvSpPr/>
      </dsp:nvSpPr>
      <dsp:spPr>
        <a:xfrm>
          <a:off x="1054053" y="593125"/>
          <a:ext cx="1824125" cy="18244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CD7F2-3029-4BCC-BA4F-78D2D633ED24}">
      <dsp:nvSpPr>
        <dsp:cNvPr id="0" name=""/>
        <dsp:cNvSpPr/>
      </dsp:nvSpPr>
      <dsp:spPr>
        <a:xfrm>
          <a:off x="1457245" y="1251790"/>
          <a:ext cx="1013631" cy="506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DWH is capture only what is needed</a:t>
          </a:r>
          <a:endParaRPr lang="en-US" sz="1100" kern="1200"/>
        </a:p>
      </dsp:txBody>
      <dsp:txXfrm>
        <a:off x="1457245" y="1251790"/>
        <a:ext cx="1013631" cy="506694"/>
      </dsp:txXfrm>
    </dsp:sp>
    <dsp:sp modelId="{10D56B17-E74A-4C19-ACCB-EB71F38B3FC1}">
      <dsp:nvSpPr>
        <dsp:cNvPr id="0" name=""/>
        <dsp:cNvSpPr/>
      </dsp:nvSpPr>
      <dsp:spPr>
        <a:xfrm>
          <a:off x="547408" y="1641380"/>
          <a:ext cx="1824125" cy="18244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D5B2B-8338-4583-A173-85499BCDDB29}">
      <dsp:nvSpPr>
        <dsp:cNvPr id="0" name=""/>
        <dsp:cNvSpPr/>
      </dsp:nvSpPr>
      <dsp:spPr>
        <a:xfrm>
          <a:off x="952656" y="2306108"/>
          <a:ext cx="1013631" cy="506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Business determines what questions to ask</a:t>
          </a:r>
          <a:endParaRPr lang="en-US" sz="1100" kern="1200"/>
        </a:p>
      </dsp:txBody>
      <dsp:txXfrm>
        <a:off x="952656" y="2306108"/>
        <a:ext cx="1013631" cy="506694"/>
      </dsp:txXfrm>
    </dsp:sp>
    <dsp:sp modelId="{240FBACC-0826-4CC4-A97D-D4AE80FFBBFD}">
      <dsp:nvSpPr>
        <dsp:cNvPr id="0" name=""/>
        <dsp:cNvSpPr/>
      </dsp:nvSpPr>
      <dsp:spPr>
        <a:xfrm>
          <a:off x="1183883" y="2815077"/>
          <a:ext cx="1567206" cy="156783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6FC27-4481-4D84-85C6-B461383BDDF5}">
      <dsp:nvSpPr>
        <dsp:cNvPr id="0" name=""/>
        <dsp:cNvSpPr/>
      </dsp:nvSpPr>
      <dsp:spPr>
        <a:xfrm>
          <a:off x="1459643" y="3361943"/>
          <a:ext cx="1013631" cy="506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Structured, repeatable</a:t>
          </a:r>
          <a:endParaRPr lang="en-US" sz="1100" kern="1200"/>
        </a:p>
      </dsp:txBody>
      <dsp:txXfrm>
        <a:off x="1459643" y="3361943"/>
        <a:ext cx="1013631" cy="5066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57D8D-C470-4A54-BFF6-F436C2314203}">
      <dsp:nvSpPr>
        <dsp:cNvPr id="0" name=""/>
        <dsp:cNvSpPr/>
      </dsp:nvSpPr>
      <dsp:spPr>
        <a:xfrm>
          <a:off x="823457" y="1093"/>
          <a:ext cx="1869205" cy="1121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Apache Hadoop</a:t>
          </a:r>
          <a:endParaRPr lang="en-US" sz="2200" kern="1200"/>
        </a:p>
      </dsp:txBody>
      <dsp:txXfrm>
        <a:off x="823457" y="1093"/>
        <a:ext cx="1869205" cy="1121523"/>
      </dsp:txXfrm>
    </dsp:sp>
    <dsp:sp modelId="{EA02D992-FAB4-4F23-A954-76A535319071}">
      <dsp:nvSpPr>
        <dsp:cNvPr id="0" name=""/>
        <dsp:cNvSpPr/>
      </dsp:nvSpPr>
      <dsp:spPr>
        <a:xfrm>
          <a:off x="2879582" y="1093"/>
          <a:ext cx="1869205" cy="1121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Apache Spark</a:t>
          </a:r>
          <a:endParaRPr lang="en-US" sz="2200" kern="1200"/>
        </a:p>
      </dsp:txBody>
      <dsp:txXfrm>
        <a:off x="2879582" y="1093"/>
        <a:ext cx="1869205" cy="1121523"/>
      </dsp:txXfrm>
    </dsp:sp>
    <dsp:sp modelId="{DBC5DDC8-1B6A-48E5-955C-57D5AE33F1D5}">
      <dsp:nvSpPr>
        <dsp:cNvPr id="0" name=""/>
        <dsp:cNvSpPr/>
      </dsp:nvSpPr>
      <dsp:spPr>
        <a:xfrm>
          <a:off x="823457" y="1309536"/>
          <a:ext cx="1869205" cy="1121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Oracle Big Data Appliance</a:t>
          </a:r>
          <a:endParaRPr lang="en-US" sz="2200" kern="1200"/>
        </a:p>
      </dsp:txBody>
      <dsp:txXfrm>
        <a:off x="823457" y="1309536"/>
        <a:ext cx="1869205" cy="1121523"/>
      </dsp:txXfrm>
    </dsp:sp>
    <dsp:sp modelId="{362B01A2-D097-42D0-9619-0431C1B38458}">
      <dsp:nvSpPr>
        <dsp:cNvPr id="0" name=""/>
        <dsp:cNvSpPr/>
      </dsp:nvSpPr>
      <dsp:spPr>
        <a:xfrm>
          <a:off x="2879582" y="1309536"/>
          <a:ext cx="1869205" cy="1121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Oracle Big Data SQL</a:t>
          </a:r>
          <a:endParaRPr lang="en-US" sz="2200" kern="1200"/>
        </a:p>
      </dsp:txBody>
      <dsp:txXfrm>
        <a:off x="2879582" y="1309536"/>
        <a:ext cx="1869205" cy="1121523"/>
      </dsp:txXfrm>
    </dsp:sp>
    <dsp:sp modelId="{CB254795-35A8-4770-BE95-74F4B3837A82}">
      <dsp:nvSpPr>
        <dsp:cNvPr id="0" name=""/>
        <dsp:cNvSpPr/>
      </dsp:nvSpPr>
      <dsp:spPr>
        <a:xfrm>
          <a:off x="823457" y="2617980"/>
          <a:ext cx="1869205" cy="1121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Oracle Big Data Connectors</a:t>
          </a:r>
          <a:endParaRPr lang="en-US" sz="2200" kern="1200"/>
        </a:p>
      </dsp:txBody>
      <dsp:txXfrm>
        <a:off x="823457" y="2617980"/>
        <a:ext cx="1869205" cy="1121523"/>
      </dsp:txXfrm>
    </dsp:sp>
    <dsp:sp modelId="{B5E25753-0FA2-49CB-BA53-8A0F9F11E185}">
      <dsp:nvSpPr>
        <dsp:cNvPr id="0" name=""/>
        <dsp:cNvSpPr/>
      </dsp:nvSpPr>
      <dsp:spPr>
        <a:xfrm>
          <a:off x="2879582" y="2617980"/>
          <a:ext cx="1869205" cy="1121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Oracle Big Data Discovery</a:t>
          </a:r>
          <a:endParaRPr lang="en-US" sz="2200" kern="1200"/>
        </a:p>
      </dsp:txBody>
      <dsp:txXfrm>
        <a:off x="2879582" y="2617980"/>
        <a:ext cx="1869205" cy="11215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5ACBF-70B9-4C88-BFC6-9CBD64CDFA47}">
      <dsp:nvSpPr>
        <dsp:cNvPr id="0" name=""/>
        <dsp:cNvSpPr/>
      </dsp:nvSpPr>
      <dsp:spPr>
        <a:xfrm>
          <a:off x="1781877" y="0"/>
          <a:ext cx="2499822" cy="249982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700A1-1033-410B-A3CE-4F22BAA6D328}">
      <dsp:nvSpPr>
        <dsp:cNvPr id="0" name=""/>
        <dsp:cNvSpPr/>
      </dsp:nvSpPr>
      <dsp:spPr>
        <a:xfrm>
          <a:off x="2019360" y="237483"/>
          <a:ext cx="974930" cy="974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large-scale data processing workloads</a:t>
          </a:r>
          <a:endParaRPr lang="en-US" sz="1000" kern="1200"/>
        </a:p>
      </dsp:txBody>
      <dsp:txXfrm>
        <a:off x="2066952" y="285075"/>
        <a:ext cx="879746" cy="879746"/>
      </dsp:txXfrm>
    </dsp:sp>
    <dsp:sp modelId="{AA8D89B1-9CB8-43BF-B403-BE3AE8935B1A}">
      <dsp:nvSpPr>
        <dsp:cNvPr id="0" name=""/>
        <dsp:cNvSpPr/>
      </dsp:nvSpPr>
      <dsp:spPr>
        <a:xfrm>
          <a:off x="3069285" y="237483"/>
          <a:ext cx="974930" cy="974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accepts data in any format </a:t>
          </a:r>
          <a:endParaRPr lang="en-US" sz="1000" kern="1200" dirty="0"/>
        </a:p>
      </dsp:txBody>
      <dsp:txXfrm>
        <a:off x="3116877" y="285075"/>
        <a:ext cx="879746" cy="879746"/>
      </dsp:txXfrm>
    </dsp:sp>
    <dsp:sp modelId="{EC4042A0-ECDF-4C06-A335-29FB46D1D8BA}">
      <dsp:nvSpPr>
        <dsp:cNvPr id="0" name=""/>
        <dsp:cNvSpPr/>
      </dsp:nvSpPr>
      <dsp:spPr>
        <a:xfrm>
          <a:off x="2019360" y="1287408"/>
          <a:ext cx="974930" cy="974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optimizes for high-bandwidth streaming</a:t>
          </a:r>
          <a:endParaRPr lang="en-US" sz="1000" kern="1200" dirty="0"/>
        </a:p>
      </dsp:txBody>
      <dsp:txXfrm>
        <a:off x="2066952" y="1335000"/>
        <a:ext cx="879746" cy="879746"/>
      </dsp:txXfrm>
    </dsp:sp>
    <dsp:sp modelId="{376951DD-2E38-4E63-A0EF-955F6C8CD1A7}">
      <dsp:nvSpPr>
        <dsp:cNvPr id="0" name=""/>
        <dsp:cNvSpPr/>
      </dsp:nvSpPr>
      <dsp:spPr>
        <a:xfrm>
          <a:off x="3069285" y="1287408"/>
          <a:ext cx="974930" cy="974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store unlimited amounts of data in a single platform</a:t>
          </a:r>
          <a:endParaRPr lang="en-US" sz="1000" kern="1200"/>
        </a:p>
      </dsp:txBody>
      <dsp:txXfrm>
        <a:off x="3116877" y="1335000"/>
        <a:ext cx="879746" cy="879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12717-4DD4-4250-BBD9-5E2B8E258EB3}">
      <dsp:nvSpPr>
        <dsp:cNvPr id="0" name=""/>
        <dsp:cNvSpPr/>
      </dsp:nvSpPr>
      <dsp:spPr>
        <a:xfrm>
          <a:off x="0" y="290983"/>
          <a:ext cx="436814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Large volume of </a:t>
          </a:r>
          <a:r>
            <a:rPr lang="en-US" sz="2000" b="1" kern="1200" smtClean="0"/>
            <a:t>data</a:t>
          </a:r>
          <a:r>
            <a:rPr lang="en-US" sz="2000" kern="1200" smtClean="0"/>
            <a:t> – both structured and unstructured</a:t>
          </a:r>
          <a:endParaRPr lang="en-US" sz="2000" kern="1200"/>
        </a:p>
      </dsp:txBody>
      <dsp:txXfrm>
        <a:off x="38838" y="329821"/>
        <a:ext cx="4290464" cy="717924"/>
      </dsp:txXfrm>
    </dsp:sp>
    <dsp:sp modelId="{4832644A-7780-4647-9CB3-FD167BF571E2}">
      <dsp:nvSpPr>
        <dsp:cNvPr id="0" name=""/>
        <dsp:cNvSpPr/>
      </dsp:nvSpPr>
      <dsp:spPr>
        <a:xfrm>
          <a:off x="0" y="1144183"/>
          <a:ext cx="436814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Potentially valuable data with different sizes from terabytes to zettabytes</a:t>
          </a:r>
          <a:endParaRPr lang="en-US" sz="2000" kern="1200"/>
        </a:p>
      </dsp:txBody>
      <dsp:txXfrm>
        <a:off x="38838" y="1183021"/>
        <a:ext cx="4290464" cy="717924"/>
      </dsp:txXfrm>
    </dsp:sp>
    <dsp:sp modelId="{3795AADE-481C-4E41-AD8D-042AD17259D9}">
      <dsp:nvSpPr>
        <dsp:cNvPr id="0" name=""/>
        <dsp:cNvSpPr/>
      </dsp:nvSpPr>
      <dsp:spPr>
        <a:xfrm>
          <a:off x="0" y="1997383"/>
          <a:ext cx="436814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Organize data from diverse data sources</a:t>
          </a:r>
          <a:endParaRPr lang="en-US" sz="2000" kern="1200"/>
        </a:p>
      </dsp:txBody>
      <dsp:txXfrm>
        <a:off x="38838" y="2036221"/>
        <a:ext cx="4290464" cy="717924"/>
      </dsp:txXfrm>
    </dsp:sp>
    <dsp:sp modelId="{D8E98503-74C6-4961-BB64-64C6C6142121}">
      <dsp:nvSpPr>
        <dsp:cNvPr id="0" name=""/>
        <dsp:cNvSpPr/>
      </dsp:nvSpPr>
      <dsp:spPr>
        <a:xfrm>
          <a:off x="0" y="2850583"/>
          <a:ext cx="436814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Analyze data alongside existing ERP data for business gains</a:t>
          </a:r>
          <a:endParaRPr lang="en-US" sz="2000" kern="1200"/>
        </a:p>
      </dsp:txBody>
      <dsp:txXfrm>
        <a:off x="38838" y="2889421"/>
        <a:ext cx="4290464" cy="717924"/>
      </dsp:txXfrm>
    </dsp:sp>
    <dsp:sp modelId="{F93DCFF0-9463-4F18-95A8-D36B4C5378E7}">
      <dsp:nvSpPr>
        <dsp:cNvPr id="0" name=""/>
        <dsp:cNvSpPr/>
      </dsp:nvSpPr>
      <dsp:spPr>
        <a:xfrm>
          <a:off x="0" y="3703783"/>
          <a:ext cx="436814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Find new insights and capitalize on hidden relationships</a:t>
          </a:r>
          <a:endParaRPr lang="en-US" sz="2000" kern="1200"/>
        </a:p>
      </dsp:txBody>
      <dsp:txXfrm>
        <a:off x="38838" y="3742621"/>
        <a:ext cx="4290464" cy="71792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F340C-28BF-4AE9-965C-21AF0DD5911E}">
      <dsp:nvSpPr>
        <dsp:cNvPr id="0" name=""/>
        <dsp:cNvSpPr/>
      </dsp:nvSpPr>
      <dsp:spPr>
        <a:xfrm>
          <a:off x="1897883" y="0"/>
          <a:ext cx="2267810" cy="226781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91FE4-8A9D-4D7F-9FF1-F92DC9878425}">
      <dsp:nvSpPr>
        <dsp:cNvPr id="0" name=""/>
        <dsp:cNvSpPr/>
      </dsp:nvSpPr>
      <dsp:spPr>
        <a:xfrm>
          <a:off x="2113324" y="215441"/>
          <a:ext cx="884445" cy="884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batch-processing tool</a:t>
          </a:r>
          <a:endParaRPr lang="en-US" sz="1000" kern="1200"/>
        </a:p>
      </dsp:txBody>
      <dsp:txXfrm>
        <a:off x="2156499" y="258616"/>
        <a:ext cx="798095" cy="798095"/>
      </dsp:txXfrm>
    </dsp:sp>
    <dsp:sp modelId="{D2B10942-47C4-46D6-ADBA-BD49EDD477C5}">
      <dsp:nvSpPr>
        <dsp:cNvPr id="0" name=""/>
        <dsp:cNvSpPr/>
      </dsp:nvSpPr>
      <dsp:spPr>
        <a:xfrm>
          <a:off x="3065805" y="215441"/>
          <a:ext cx="884445" cy="884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process unlimited amounts of data stored in HDFS</a:t>
          </a:r>
          <a:endParaRPr lang="en-US" sz="1000" kern="1200"/>
        </a:p>
      </dsp:txBody>
      <dsp:txXfrm>
        <a:off x="3108980" y="258616"/>
        <a:ext cx="798095" cy="798095"/>
      </dsp:txXfrm>
    </dsp:sp>
    <dsp:sp modelId="{D036AD80-1329-4B52-BEAE-1187CA5BCF71}">
      <dsp:nvSpPr>
        <dsp:cNvPr id="0" name=""/>
        <dsp:cNvSpPr/>
      </dsp:nvSpPr>
      <dsp:spPr>
        <a:xfrm>
          <a:off x="2113324" y="1167922"/>
          <a:ext cx="884445" cy="884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dividing workloads into multiple tasks across servers </a:t>
          </a:r>
          <a:endParaRPr lang="en-US" sz="1000" kern="1200"/>
        </a:p>
      </dsp:txBody>
      <dsp:txXfrm>
        <a:off x="2156499" y="1211097"/>
        <a:ext cx="798095" cy="798095"/>
      </dsp:txXfrm>
    </dsp:sp>
    <dsp:sp modelId="{5CAE5B04-1CC9-4372-ACA3-714CCACE96C2}">
      <dsp:nvSpPr>
        <dsp:cNvPr id="0" name=""/>
        <dsp:cNvSpPr/>
      </dsp:nvSpPr>
      <dsp:spPr>
        <a:xfrm>
          <a:off x="3065805" y="1167922"/>
          <a:ext cx="884445" cy="884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Parallel processing</a:t>
          </a:r>
          <a:endParaRPr lang="en-US" sz="1000" kern="1200"/>
        </a:p>
      </dsp:txBody>
      <dsp:txXfrm>
        <a:off x="3108980" y="1211097"/>
        <a:ext cx="798095" cy="79809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4E33B-B865-4573-8A04-8ED8B7719049}">
      <dsp:nvSpPr>
        <dsp:cNvPr id="0" name=""/>
        <dsp:cNvSpPr/>
      </dsp:nvSpPr>
      <dsp:spPr>
        <a:xfrm>
          <a:off x="0" y="598105"/>
          <a:ext cx="4889865" cy="79747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D12C9-A8AD-4D1B-B020-AA1A890E8769}">
      <dsp:nvSpPr>
        <dsp:cNvPr id="0" name=""/>
        <dsp:cNvSpPr/>
      </dsp:nvSpPr>
      <dsp:spPr>
        <a:xfrm>
          <a:off x="1933" y="0"/>
          <a:ext cx="845578" cy="79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Split input data set</a:t>
          </a:r>
          <a:endParaRPr lang="en-US" sz="1200" kern="1200"/>
        </a:p>
      </dsp:txBody>
      <dsp:txXfrm>
        <a:off x="1933" y="0"/>
        <a:ext cx="845578" cy="797474"/>
      </dsp:txXfrm>
    </dsp:sp>
    <dsp:sp modelId="{8330D61B-83B4-490E-875F-24258ACD85DB}">
      <dsp:nvSpPr>
        <dsp:cNvPr id="0" name=""/>
        <dsp:cNvSpPr/>
      </dsp:nvSpPr>
      <dsp:spPr>
        <a:xfrm>
          <a:off x="325039" y="897158"/>
          <a:ext cx="199368" cy="199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41E81-5A2C-4025-9E8F-5E11106AA0F2}">
      <dsp:nvSpPr>
        <dsp:cNvPr id="0" name=""/>
        <dsp:cNvSpPr/>
      </dsp:nvSpPr>
      <dsp:spPr>
        <a:xfrm>
          <a:off x="889791" y="1196210"/>
          <a:ext cx="845578" cy="79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Processed by Map Tasks</a:t>
          </a:r>
          <a:endParaRPr lang="en-US" sz="1200" kern="1200"/>
        </a:p>
      </dsp:txBody>
      <dsp:txXfrm>
        <a:off x="889791" y="1196210"/>
        <a:ext cx="845578" cy="797474"/>
      </dsp:txXfrm>
    </dsp:sp>
    <dsp:sp modelId="{E7753D7E-6BD5-429B-8589-C7B93DEF2934}">
      <dsp:nvSpPr>
        <dsp:cNvPr id="0" name=""/>
        <dsp:cNvSpPr/>
      </dsp:nvSpPr>
      <dsp:spPr>
        <a:xfrm>
          <a:off x="1212897" y="897158"/>
          <a:ext cx="199368" cy="199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7E08E-95BB-4B62-82A5-711A7F7E6AB8}">
      <dsp:nvSpPr>
        <dsp:cNvPr id="0" name=""/>
        <dsp:cNvSpPr/>
      </dsp:nvSpPr>
      <dsp:spPr>
        <a:xfrm>
          <a:off x="1777649" y="0"/>
          <a:ext cx="845578" cy="79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Parallel Processing</a:t>
          </a:r>
          <a:endParaRPr lang="en-US" sz="1200" kern="1200"/>
        </a:p>
      </dsp:txBody>
      <dsp:txXfrm>
        <a:off x="1777649" y="0"/>
        <a:ext cx="845578" cy="797474"/>
      </dsp:txXfrm>
    </dsp:sp>
    <dsp:sp modelId="{4A179BD8-7E41-4CEA-B2CD-FA30D676F80A}">
      <dsp:nvSpPr>
        <dsp:cNvPr id="0" name=""/>
        <dsp:cNvSpPr/>
      </dsp:nvSpPr>
      <dsp:spPr>
        <a:xfrm>
          <a:off x="2100755" y="897158"/>
          <a:ext cx="199368" cy="199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95894-1D0F-445C-99F6-BDB6C4D31C74}">
      <dsp:nvSpPr>
        <dsp:cNvPr id="0" name=""/>
        <dsp:cNvSpPr/>
      </dsp:nvSpPr>
      <dsp:spPr>
        <a:xfrm>
          <a:off x="2665507" y="1196210"/>
          <a:ext cx="845578" cy="79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Sorted output of the maps</a:t>
          </a:r>
          <a:endParaRPr lang="en-US" sz="1200" kern="1200"/>
        </a:p>
      </dsp:txBody>
      <dsp:txXfrm>
        <a:off x="2665507" y="1196210"/>
        <a:ext cx="845578" cy="797474"/>
      </dsp:txXfrm>
    </dsp:sp>
    <dsp:sp modelId="{6D9CE793-5C77-4E37-8F87-9A127D2186F7}">
      <dsp:nvSpPr>
        <dsp:cNvPr id="0" name=""/>
        <dsp:cNvSpPr/>
      </dsp:nvSpPr>
      <dsp:spPr>
        <a:xfrm>
          <a:off x="2988612" y="897158"/>
          <a:ext cx="199368" cy="199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8CBC0-40FD-4E9A-A413-1373AC8F7439}">
      <dsp:nvSpPr>
        <dsp:cNvPr id="0" name=""/>
        <dsp:cNvSpPr/>
      </dsp:nvSpPr>
      <dsp:spPr>
        <a:xfrm>
          <a:off x="3553365" y="0"/>
          <a:ext cx="845578" cy="79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Input to Reduce Tasks</a:t>
          </a:r>
          <a:endParaRPr lang="en-US" sz="1200" kern="1200"/>
        </a:p>
      </dsp:txBody>
      <dsp:txXfrm>
        <a:off x="3553365" y="0"/>
        <a:ext cx="845578" cy="797474"/>
      </dsp:txXfrm>
    </dsp:sp>
    <dsp:sp modelId="{2EFD7AC7-C5CF-418C-B8C3-5291288E4448}">
      <dsp:nvSpPr>
        <dsp:cNvPr id="0" name=""/>
        <dsp:cNvSpPr/>
      </dsp:nvSpPr>
      <dsp:spPr>
        <a:xfrm>
          <a:off x="3876470" y="897158"/>
          <a:ext cx="199368" cy="199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9BD9F-357B-4B67-83A1-E62D82F0D9DE}">
      <dsp:nvSpPr>
        <dsp:cNvPr id="0" name=""/>
        <dsp:cNvSpPr/>
      </dsp:nvSpPr>
      <dsp:spPr>
        <a:xfrm>
          <a:off x="4297" y="214553"/>
          <a:ext cx="1284544" cy="770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Scheduling tasks</a:t>
          </a:r>
          <a:endParaRPr lang="en-US" sz="1900" kern="1200"/>
        </a:p>
      </dsp:txBody>
      <dsp:txXfrm>
        <a:off x="26871" y="237127"/>
        <a:ext cx="1239396" cy="725578"/>
      </dsp:txXfrm>
    </dsp:sp>
    <dsp:sp modelId="{24A80E8D-A2BB-482A-904D-AE0CB6F53FB6}">
      <dsp:nvSpPr>
        <dsp:cNvPr id="0" name=""/>
        <dsp:cNvSpPr/>
      </dsp:nvSpPr>
      <dsp:spPr>
        <a:xfrm>
          <a:off x="1417296" y="440633"/>
          <a:ext cx="272323" cy="318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417296" y="504346"/>
        <a:ext cx="190626" cy="191141"/>
      </dsp:txXfrm>
    </dsp:sp>
    <dsp:sp modelId="{A71D4DB5-901C-4DB7-AB08-29942E276F46}">
      <dsp:nvSpPr>
        <dsp:cNvPr id="0" name=""/>
        <dsp:cNvSpPr/>
      </dsp:nvSpPr>
      <dsp:spPr>
        <a:xfrm>
          <a:off x="1802660" y="214553"/>
          <a:ext cx="1284544" cy="770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Monitor tasks</a:t>
          </a:r>
          <a:endParaRPr lang="en-US" sz="1900" kern="1200"/>
        </a:p>
      </dsp:txBody>
      <dsp:txXfrm>
        <a:off x="1825234" y="237127"/>
        <a:ext cx="1239396" cy="725578"/>
      </dsp:txXfrm>
    </dsp:sp>
    <dsp:sp modelId="{2726295A-CF08-4396-8F83-9C6F1E589FD9}">
      <dsp:nvSpPr>
        <dsp:cNvPr id="0" name=""/>
        <dsp:cNvSpPr/>
      </dsp:nvSpPr>
      <dsp:spPr>
        <a:xfrm>
          <a:off x="3215659" y="440633"/>
          <a:ext cx="272323" cy="318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215659" y="504346"/>
        <a:ext cx="190626" cy="191141"/>
      </dsp:txXfrm>
    </dsp:sp>
    <dsp:sp modelId="{CD69E95F-99CC-4AA0-93AA-94B7F0334939}">
      <dsp:nvSpPr>
        <dsp:cNvPr id="0" name=""/>
        <dsp:cNvSpPr/>
      </dsp:nvSpPr>
      <dsp:spPr>
        <a:xfrm>
          <a:off x="3601022" y="214553"/>
          <a:ext cx="1284544" cy="770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Re-execute failed tasks</a:t>
          </a:r>
          <a:endParaRPr lang="en-US" sz="1900" kern="1200"/>
        </a:p>
      </dsp:txBody>
      <dsp:txXfrm>
        <a:off x="3623596" y="237127"/>
        <a:ext cx="1239396" cy="72557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DA4E8-50F2-4D8A-9E84-8BBAE16349B4}">
      <dsp:nvSpPr>
        <dsp:cNvPr id="0" name=""/>
        <dsp:cNvSpPr/>
      </dsp:nvSpPr>
      <dsp:spPr>
        <a:xfrm>
          <a:off x="208723" y="1567"/>
          <a:ext cx="1998903" cy="999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Input Splits</a:t>
          </a:r>
          <a:endParaRPr lang="en-US" sz="3100" kern="1200"/>
        </a:p>
      </dsp:txBody>
      <dsp:txXfrm>
        <a:off x="237996" y="30840"/>
        <a:ext cx="1940357" cy="940905"/>
      </dsp:txXfrm>
    </dsp:sp>
    <dsp:sp modelId="{8355D3C2-1316-4CA7-BC26-17D8CBCD9913}">
      <dsp:nvSpPr>
        <dsp:cNvPr id="0" name=""/>
        <dsp:cNvSpPr/>
      </dsp:nvSpPr>
      <dsp:spPr>
        <a:xfrm>
          <a:off x="408613" y="1001019"/>
          <a:ext cx="199890" cy="749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588"/>
              </a:lnTo>
              <a:lnTo>
                <a:pt x="199890" y="749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4877C-73BB-4A21-B1E2-49FBB57B4B73}">
      <dsp:nvSpPr>
        <dsp:cNvPr id="0" name=""/>
        <dsp:cNvSpPr/>
      </dsp:nvSpPr>
      <dsp:spPr>
        <a:xfrm>
          <a:off x="608504" y="1250882"/>
          <a:ext cx="1599123" cy="99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divided into fixed-size pieces</a:t>
          </a:r>
          <a:endParaRPr lang="en-US" sz="1600" kern="1200"/>
        </a:p>
      </dsp:txBody>
      <dsp:txXfrm>
        <a:off x="637777" y="1280155"/>
        <a:ext cx="1540577" cy="940905"/>
      </dsp:txXfrm>
    </dsp:sp>
    <dsp:sp modelId="{9F5EC8A0-F40A-4275-8933-11331BAD440C}">
      <dsp:nvSpPr>
        <dsp:cNvPr id="0" name=""/>
        <dsp:cNvSpPr/>
      </dsp:nvSpPr>
      <dsp:spPr>
        <a:xfrm>
          <a:off x="408613" y="1001019"/>
          <a:ext cx="199890" cy="1998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903"/>
              </a:lnTo>
              <a:lnTo>
                <a:pt x="199890" y="19989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A56CB-2931-4377-8605-3BD4649F82CF}">
      <dsp:nvSpPr>
        <dsp:cNvPr id="0" name=""/>
        <dsp:cNvSpPr/>
      </dsp:nvSpPr>
      <dsp:spPr>
        <a:xfrm>
          <a:off x="608504" y="2500197"/>
          <a:ext cx="1599123" cy="99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Consumed by a Single Map</a:t>
          </a:r>
          <a:endParaRPr lang="en-US" sz="1600" kern="1200"/>
        </a:p>
      </dsp:txBody>
      <dsp:txXfrm>
        <a:off x="637777" y="2529470"/>
        <a:ext cx="1540577" cy="940905"/>
      </dsp:txXfrm>
    </dsp:sp>
    <dsp:sp modelId="{1CEE534F-69D0-46EB-A9D1-34B765753A65}">
      <dsp:nvSpPr>
        <dsp:cNvPr id="0" name=""/>
        <dsp:cNvSpPr/>
      </dsp:nvSpPr>
      <dsp:spPr>
        <a:xfrm>
          <a:off x="2707353" y="1567"/>
          <a:ext cx="1998903" cy="999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Mapping</a:t>
          </a:r>
          <a:endParaRPr lang="en-US" sz="3100" kern="1200"/>
        </a:p>
      </dsp:txBody>
      <dsp:txXfrm>
        <a:off x="2736626" y="30840"/>
        <a:ext cx="1940357" cy="940905"/>
      </dsp:txXfrm>
    </dsp:sp>
    <dsp:sp modelId="{72184685-B16B-4115-AC1D-47D840FC7C06}">
      <dsp:nvSpPr>
        <dsp:cNvPr id="0" name=""/>
        <dsp:cNvSpPr/>
      </dsp:nvSpPr>
      <dsp:spPr>
        <a:xfrm>
          <a:off x="2907243" y="1001019"/>
          <a:ext cx="199890" cy="749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588"/>
              </a:lnTo>
              <a:lnTo>
                <a:pt x="199890" y="749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E153F-5B43-44C8-A3CD-3262C8CCAA8E}">
      <dsp:nvSpPr>
        <dsp:cNvPr id="0" name=""/>
        <dsp:cNvSpPr/>
      </dsp:nvSpPr>
      <dsp:spPr>
        <a:xfrm>
          <a:off x="3107133" y="1250882"/>
          <a:ext cx="1599123" cy="99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data in each split is passed to a mapping function</a:t>
          </a:r>
          <a:endParaRPr lang="en-US" sz="1600" kern="1200"/>
        </a:p>
      </dsp:txBody>
      <dsp:txXfrm>
        <a:off x="3136406" y="1280155"/>
        <a:ext cx="1540577" cy="940905"/>
      </dsp:txXfrm>
    </dsp:sp>
    <dsp:sp modelId="{7621FEF6-2ECF-4221-9510-586C18F22475}">
      <dsp:nvSpPr>
        <dsp:cNvPr id="0" name=""/>
        <dsp:cNvSpPr/>
      </dsp:nvSpPr>
      <dsp:spPr>
        <a:xfrm>
          <a:off x="2907243" y="1001019"/>
          <a:ext cx="199890" cy="1998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903"/>
              </a:lnTo>
              <a:lnTo>
                <a:pt x="199890" y="19989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D6260-DADB-4C6A-9EE0-0FC7DF018526}">
      <dsp:nvSpPr>
        <dsp:cNvPr id="0" name=""/>
        <dsp:cNvSpPr/>
      </dsp:nvSpPr>
      <dsp:spPr>
        <a:xfrm>
          <a:off x="3107133" y="2500197"/>
          <a:ext cx="1599123" cy="99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Input to each phase is &lt;key-value&gt; pairs</a:t>
          </a:r>
          <a:endParaRPr lang="en-US" sz="1600" kern="1200"/>
        </a:p>
      </dsp:txBody>
      <dsp:txXfrm>
        <a:off x="3136406" y="2529470"/>
        <a:ext cx="1540577" cy="940905"/>
      </dsp:txXfrm>
    </dsp:sp>
    <dsp:sp modelId="{DC470386-9445-44B3-9243-7390A6A0694D}">
      <dsp:nvSpPr>
        <dsp:cNvPr id="0" name=""/>
        <dsp:cNvSpPr/>
      </dsp:nvSpPr>
      <dsp:spPr>
        <a:xfrm>
          <a:off x="2907243" y="1001019"/>
          <a:ext cx="199890" cy="3248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218"/>
              </a:lnTo>
              <a:lnTo>
                <a:pt x="199890" y="32482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CA680-3D84-4EA2-94FF-7123E8C85C9F}">
      <dsp:nvSpPr>
        <dsp:cNvPr id="0" name=""/>
        <dsp:cNvSpPr/>
      </dsp:nvSpPr>
      <dsp:spPr>
        <a:xfrm>
          <a:off x="3107133" y="3749512"/>
          <a:ext cx="1599123" cy="99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Example: prepare a list in the form of &lt;word, frequency&gt;</a:t>
          </a:r>
          <a:endParaRPr lang="en-US" sz="1600" kern="1200"/>
        </a:p>
      </dsp:txBody>
      <dsp:txXfrm>
        <a:off x="3136406" y="3778785"/>
        <a:ext cx="1540577" cy="940905"/>
      </dsp:txXfrm>
    </dsp:sp>
    <dsp:sp modelId="{8E760E55-F33B-4D58-91E5-F8FAFD391E70}">
      <dsp:nvSpPr>
        <dsp:cNvPr id="0" name=""/>
        <dsp:cNvSpPr/>
      </dsp:nvSpPr>
      <dsp:spPr>
        <a:xfrm>
          <a:off x="5205982" y="1567"/>
          <a:ext cx="1998903" cy="999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Shuffling</a:t>
          </a:r>
          <a:endParaRPr lang="en-US" sz="3100" kern="1200"/>
        </a:p>
      </dsp:txBody>
      <dsp:txXfrm>
        <a:off x="5235255" y="30840"/>
        <a:ext cx="1940357" cy="940905"/>
      </dsp:txXfrm>
    </dsp:sp>
    <dsp:sp modelId="{C82B7763-B497-44FC-A8E0-3805988E5650}">
      <dsp:nvSpPr>
        <dsp:cNvPr id="0" name=""/>
        <dsp:cNvSpPr/>
      </dsp:nvSpPr>
      <dsp:spPr>
        <a:xfrm>
          <a:off x="5405873" y="1001019"/>
          <a:ext cx="199890" cy="749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588"/>
              </a:lnTo>
              <a:lnTo>
                <a:pt x="199890" y="749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4186D-4859-40F9-BF50-6509D99BEE16}">
      <dsp:nvSpPr>
        <dsp:cNvPr id="0" name=""/>
        <dsp:cNvSpPr/>
      </dsp:nvSpPr>
      <dsp:spPr>
        <a:xfrm>
          <a:off x="5605763" y="1250882"/>
          <a:ext cx="1599123" cy="99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consumes output of Mapping phase</a:t>
          </a:r>
          <a:endParaRPr lang="en-US" sz="1600" kern="1200"/>
        </a:p>
      </dsp:txBody>
      <dsp:txXfrm>
        <a:off x="5635036" y="1280155"/>
        <a:ext cx="1540577" cy="940905"/>
      </dsp:txXfrm>
    </dsp:sp>
    <dsp:sp modelId="{8EC08F42-1FF1-4E81-A8A8-BE6E96949F6E}">
      <dsp:nvSpPr>
        <dsp:cNvPr id="0" name=""/>
        <dsp:cNvSpPr/>
      </dsp:nvSpPr>
      <dsp:spPr>
        <a:xfrm>
          <a:off x="5405873" y="1001019"/>
          <a:ext cx="199890" cy="1998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903"/>
              </a:lnTo>
              <a:lnTo>
                <a:pt x="199890" y="19989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4B738-9930-48F1-AC03-A49D478478BB}">
      <dsp:nvSpPr>
        <dsp:cNvPr id="0" name=""/>
        <dsp:cNvSpPr/>
      </dsp:nvSpPr>
      <dsp:spPr>
        <a:xfrm>
          <a:off x="5605763" y="2500197"/>
          <a:ext cx="1599123" cy="99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consolidate the relevant records</a:t>
          </a:r>
          <a:endParaRPr lang="en-US" sz="1600" kern="1200"/>
        </a:p>
      </dsp:txBody>
      <dsp:txXfrm>
        <a:off x="5635036" y="2529470"/>
        <a:ext cx="1540577" cy="940905"/>
      </dsp:txXfrm>
    </dsp:sp>
    <dsp:sp modelId="{4D800A21-E3FD-4484-80A9-67A019F5AB55}">
      <dsp:nvSpPr>
        <dsp:cNvPr id="0" name=""/>
        <dsp:cNvSpPr/>
      </dsp:nvSpPr>
      <dsp:spPr>
        <a:xfrm>
          <a:off x="5405873" y="1001019"/>
          <a:ext cx="199890" cy="3248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218"/>
              </a:lnTo>
              <a:lnTo>
                <a:pt x="199890" y="32482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2AB01-EC67-4938-BDFF-0A18C10D5051}">
      <dsp:nvSpPr>
        <dsp:cNvPr id="0" name=""/>
        <dsp:cNvSpPr/>
      </dsp:nvSpPr>
      <dsp:spPr>
        <a:xfrm>
          <a:off x="5605763" y="3749512"/>
          <a:ext cx="1599123" cy="99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Example: same words are clubbed together </a:t>
          </a:r>
          <a:endParaRPr lang="en-US" sz="1600" kern="1200"/>
        </a:p>
      </dsp:txBody>
      <dsp:txXfrm>
        <a:off x="5635036" y="3778785"/>
        <a:ext cx="1540577" cy="940905"/>
      </dsp:txXfrm>
    </dsp:sp>
    <dsp:sp modelId="{F30E9106-E13A-42E9-A94C-4489401F10A5}">
      <dsp:nvSpPr>
        <dsp:cNvPr id="0" name=""/>
        <dsp:cNvSpPr/>
      </dsp:nvSpPr>
      <dsp:spPr>
        <a:xfrm>
          <a:off x="7704612" y="1567"/>
          <a:ext cx="1998903" cy="999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Reducing</a:t>
          </a:r>
          <a:endParaRPr lang="en-US" sz="3100" kern="1200"/>
        </a:p>
      </dsp:txBody>
      <dsp:txXfrm>
        <a:off x="7733885" y="30840"/>
        <a:ext cx="1940357" cy="940905"/>
      </dsp:txXfrm>
    </dsp:sp>
    <dsp:sp modelId="{2282E885-2CE3-4167-B4CF-DC6F0B177DA6}">
      <dsp:nvSpPr>
        <dsp:cNvPr id="0" name=""/>
        <dsp:cNvSpPr/>
      </dsp:nvSpPr>
      <dsp:spPr>
        <a:xfrm>
          <a:off x="7904503" y="1001019"/>
          <a:ext cx="199890" cy="749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588"/>
              </a:lnTo>
              <a:lnTo>
                <a:pt x="199890" y="749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C7A49-6D9D-4F57-80C4-BE7E20098D15}">
      <dsp:nvSpPr>
        <dsp:cNvPr id="0" name=""/>
        <dsp:cNvSpPr/>
      </dsp:nvSpPr>
      <dsp:spPr>
        <a:xfrm>
          <a:off x="8104393" y="1250882"/>
          <a:ext cx="1599123" cy="99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Output from Shuffling aggregated</a:t>
          </a:r>
          <a:endParaRPr lang="en-US" sz="1600" kern="1200"/>
        </a:p>
      </dsp:txBody>
      <dsp:txXfrm>
        <a:off x="8133666" y="1280155"/>
        <a:ext cx="1540577" cy="940905"/>
      </dsp:txXfrm>
    </dsp:sp>
    <dsp:sp modelId="{E1FB4C95-7C4B-4F5A-B04F-6E936E35CDCE}">
      <dsp:nvSpPr>
        <dsp:cNvPr id="0" name=""/>
        <dsp:cNvSpPr/>
      </dsp:nvSpPr>
      <dsp:spPr>
        <a:xfrm>
          <a:off x="7904503" y="1001019"/>
          <a:ext cx="199890" cy="1998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903"/>
              </a:lnTo>
              <a:lnTo>
                <a:pt x="199890" y="19989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64EC3-F962-4854-A30F-7CDAA69DFACA}">
      <dsp:nvSpPr>
        <dsp:cNvPr id="0" name=""/>
        <dsp:cNvSpPr/>
      </dsp:nvSpPr>
      <dsp:spPr>
        <a:xfrm>
          <a:off x="8104393" y="2500197"/>
          <a:ext cx="1599123" cy="99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Combines value and returns single output value</a:t>
          </a:r>
          <a:endParaRPr lang="en-US" sz="1600" kern="1200"/>
        </a:p>
      </dsp:txBody>
      <dsp:txXfrm>
        <a:off x="8133666" y="2529470"/>
        <a:ext cx="1540577" cy="940905"/>
      </dsp:txXfrm>
    </dsp:sp>
    <dsp:sp modelId="{E33D8A74-F4CD-401E-8C8E-1977EE17E2C5}">
      <dsp:nvSpPr>
        <dsp:cNvPr id="0" name=""/>
        <dsp:cNvSpPr/>
      </dsp:nvSpPr>
      <dsp:spPr>
        <a:xfrm>
          <a:off x="7904503" y="1001019"/>
          <a:ext cx="199890" cy="3248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218"/>
              </a:lnTo>
              <a:lnTo>
                <a:pt x="199890" y="32482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E904F-698A-4C30-8589-17C3D200D62A}">
      <dsp:nvSpPr>
        <dsp:cNvPr id="0" name=""/>
        <dsp:cNvSpPr/>
      </dsp:nvSpPr>
      <dsp:spPr>
        <a:xfrm>
          <a:off x="8104393" y="3749512"/>
          <a:ext cx="1599123" cy="99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Example: calculates total occurrences</a:t>
          </a:r>
          <a:endParaRPr lang="en-US" sz="1600" kern="1200"/>
        </a:p>
      </dsp:txBody>
      <dsp:txXfrm>
        <a:off x="8133666" y="3778785"/>
        <a:ext cx="1540577" cy="9409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F3A1C-D841-4114-95E8-2BF0F2CF263F}">
      <dsp:nvSpPr>
        <dsp:cNvPr id="0" name=""/>
        <dsp:cNvSpPr/>
      </dsp:nvSpPr>
      <dsp:spPr>
        <a:xfrm>
          <a:off x="0" y="11295"/>
          <a:ext cx="4277906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Store and analyze all data</a:t>
          </a:r>
          <a:endParaRPr lang="en-US" sz="1900" kern="1200"/>
        </a:p>
      </dsp:txBody>
      <dsp:txXfrm>
        <a:off x="36845" y="48140"/>
        <a:ext cx="4204216" cy="681087"/>
      </dsp:txXfrm>
    </dsp:sp>
    <dsp:sp modelId="{A3392B6F-F13F-4B9C-9AD6-ED927A716198}">
      <dsp:nvSpPr>
        <dsp:cNvPr id="0" name=""/>
        <dsp:cNvSpPr/>
      </dsp:nvSpPr>
      <dsp:spPr>
        <a:xfrm>
          <a:off x="0" y="766073"/>
          <a:ext cx="4277906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82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i="1" kern="1200" dirty="0" smtClean="0">
              <a:solidFill>
                <a:schemeClr val="accent2">
                  <a:lumMod val="75000"/>
                </a:schemeClr>
              </a:solidFill>
            </a:rPr>
            <a:t>Structured</a:t>
          </a:r>
          <a:endParaRPr lang="en-US" sz="1500" i="1" kern="1200" dirty="0">
            <a:solidFill>
              <a:schemeClr val="accent2">
                <a:lumMod val="75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i="1" kern="1200" dirty="0" smtClean="0">
              <a:solidFill>
                <a:schemeClr val="accent2">
                  <a:lumMod val="75000"/>
                </a:schemeClr>
              </a:solidFill>
            </a:rPr>
            <a:t>Semi-structured</a:t>
          </a:r>
          <a:endParaRPr lang="en-US" sz="1500" i="1" kern="1200" dirty="0">
            <a:solidFill>
              <a:schemeClr val="accent2">
                <a:lumMod val="75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i="1" kern="1200" dirty="0" smtClean="0">
              <a:solidFill>
                <a:schemeClr val="accent2">
                  <a:lumMod val="75000"/>
                </a:schemeClr>
              </a:solidFill>
            </a:rPr>
            <a:t>Unstructured</a:t>
          </a:r>
          <a:endParaRPr lang="en-US" sz="1500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766073"/>
        <a:ext cx="4277906" cy="786599"/>
      </dsp:txXfrm>
    </dsp:sp>
    <dsp:sp modelId="{4EDF0082-4157-4629-B7D1-F14E5A25B4FA}">
      <dsp:nvSpPr>
        <dsp:cNvPr id="0" name=""/>
        <dsp:cNvSpPr/>
      </dsp:nvSpPr>
      <dsp:spPr>
        <a:xfrm>
          <a:off x="0" y="1552673"/>
          <a:ext cx="4277906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Flexible – adapt to changing business needs</a:t>
          </a:r>
          <a:endParaRPr lang="en-US" sz="1900" kern="1200"/>
        </a:p>
      </dsp:txBody>
      <dsp:txXfrm>
        <a:off x="36845" y="1589518"/>
        <a:ext cx="4204216" cy="681087"/>
      </dsp:txXfrm>
    </dsp:sp>
    <dsp:sp modelId="{297176CF-FEAC-4C02-9014-D7CCE8305760}">
      <dsp:nvSpPr>
        <dsp:cNvPr id="0" name=""/>
        <dsp:cNvSpPr/>
      </dsp:nvSpPr>
      <dsp:spPr>
        <a:xfrm>
          <a:off x="0" y="2362171"/>
          <a:ext cx="4277906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Better Performance – Parallel Processing</a:t>
          </a:r>
          <a:endParaRPr lang="en-US" sz="1900" kern="1200"/>
        </a:p>
      </dsp:txBody>
      <dsp:txXfrm>
        <a:off x="36845" y="2399016"/>
        <a:ext cx="4204216" cy="681087"/>
      </dsp:txXfrm>
    </dsp:sp>
    <dsp:sp modelId="{3632D89A-368F-464F-BEDB-2A6E7041779D}">
      <dsp:nvSpPr>
        <dsp:cNvPr id="0" name=""/>
        <dsp:cNvSpPr/>
      </dsp:nvSpPr>
      <dsp:spPr>
        <a:xfrm>
          <a:off x="0" y="3171669"/>
          <a:ext cx="4277906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Adhoc data discovery – large volume of data</a:t>
          </a:r>
          <a:endParaRPr lang="en-US" sz="1900" kern="1200"/>
        </a:p>
      </dsp:txBody>
      <dsp:txXfrm>
        <a:off x="36845" y="3208514"/>
        <a:ext cx="4204216" cy="681087"/>
      </dsp:txXfrm>
    </dsp:sp>
    <dsp:sp modelId="{6A46C48F-FD2E-455C-9C16-B64B7732345B}">
      <dsp:nvSpPr>
        <dsp:cNvPr id="0" name=""/>
        <dsp:cNvSpPr/>
      </dsp:nvSpPr>
      <dsp:spPr>
        <a:xfrm>
          <a:off x="0" y="3981167"/>
          <a:ext cx="4277906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Automatically handles data replication and node failure</a:t>
          </a:r>
          <a:endParaRPr lang="en-US" sz="1900" kern="1200"/>
        </a:p>
      </dsp:txBody>
      <dsp:txXfrm>
        <a:off x="36845" y="4018012"/>
        <a:ext cx="4204216" cy="681087"/>
      </dsp:txXfrm>
    </dsp:sp>
    <dsp:sp modelId="{7B42DB19-3F88-4B56-9C95-623316D92D18}">
      <dsp:nvSpPr>
        <dsp:cNvPr id="0" name=""/>
        <dsp:cNvSpPr/>
      </dsp:nvSpPr>
      <dsp:spPr>
        <a:xfrm>
          <a:off x="0" y="4790665"/>
          <a:ext cx="4277906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Save money (open source)</a:t>
          </a:r>
          <a:endParaRPr lang="en-US" sz="1900" kern="1200"/>
        </a:p>
      </dsp:txBody>
      <dsp:txXfrm>
        <a:off x="36845" y="4827510"/>
        <a:ext cx="4204216" cy="68108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CC4D9-6A02-40BE-89F6-AD6C28776F58}">
      <dsp:nvSpPr>
        <dsp:cNvPr id="0" name=""/>
        <dsp:cNvSpPr/>
      </dsp:nvSpPr>
      <dsp:spPr>
        <a:xfrm>
          <a:off x="8166311" y="2919382"/>
          <a:ext cx="1195135" cy="414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20"/>
              </a:lnTo>
              <a:lnTo>
                <a:pt x="1195135" y="207420"/>
              </a:lnTo>
              <a:lnTo>
                <a:pt x="1195135" y="414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223F1-8159-419B-9EA8-E4E4F2A62991}">
      <dsp:nvSpPr>
        <dsp:cNvPr id="0" name=""/>
        <dsp:cNvSpPr/>
      </dsp:nvSpPr>
      <dsp:spPr>
        <a:xfrm>
          <a:off x="6971176" y="2919382"/>
          <a:ext cx="1195135" cy="414840"/>
        </a:xfrm>
        <a:custGeom>
          <a:avLst/>
          <a:gdLst/>
          <a:ahLst/>
          <a:cxnLst/>
          <a:rect l="0" t="0" r="0" b="0"/>
          <a:pathLst>
            <a:path>
              <a:moveTo>
                <a:pt x="1195135" y="0"/>
              </a:moveTo>
              <a:lnTo>
                <a:pt x="1195135" y="207420"/>
              </a:lnTo>
              <a:lnTo>
                <a:pt x="0" y="207420"/>
              </a:lnTo>
              <a:lnTo>
                <a:pt x="0" y="414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AA6BC-E073-4C39-9E54-0B3D88A9FF63}">
      <dsp:nvSpPr>
        <dsp:cNvPr id="0" name=""/>
        <dsp:cNvSpPr/>
      </dsp:nvSpPr>
      <dsp:spPr>
        <a:xfrm>
          <a:off x="501640" y="1931667"/>
          <a:ext cx="987715" cy="9877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4D4F1-20DD-4F44-927E-B1EE6D6A568B}">
      <dsp:nvSpPr>
        <dsp:cNvPr id="0" name=""/>
        <dsp:cNvSpPr/>
      </dsp:nvSpPr>
      <dsp:spPr>
        <a:xfrm>
          <a:off x="501640" y="1931667"/>
          <a:ext cx="987715" cy="9877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674C1D-0CC3-4C1D-9D64-99BCE4958FBE}">
      <dsp:nvSpPr>
        <dsp:cNvPr id="0" name=""/>
        <dsp:cNvSpPr/>
      </dsp:nvSpPr>
      <dsp:spPr>
        <a:xfrm>
          <a:off x="7783" y="2109456"/>
          <a:ext cx="1975430" cy="6321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framework for performing general data analytics on distributed computing cluster</a:t>
          </a:r>
          <a:endParaRPr lang="en-US" sz="1200" kern="1200"/>
        </a:p>
      </dsp:txBody>
      <dsp:txXfrm>
        <a:off x="7783" y="2109456"/>
        <a:ext cx="1975430" cy="632137"/>
      </dsp:txXfrm>
    </dsp:sp>
    <dsp:sp modelId="{DDA5F73C-DF52-4279-90C1-E3D23CF4BBA9}">
      <dsp:nvSpPr>
        <dsp:cNvPr id="0" name=""/>
        <dsp:cNvSpPr/>
      </dsp:nvSpPr>
      <dsp:spPr>
        <a:xfrm>
          <a:off x="2891911" y="1931667"/>
          <a:ext cx="987715" cy="9877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CE639-CD98-453B-843A-03E524548D64}">
      <dsp:nvSpPr>
        <dsp:cNvPr id="0" name=""/>
        <dsp:cNvSpPr/>
      </dsp:nvSpPr>
      <dsp:spPr>
        <a:xfrm>
          <a:off x="2891911" y="1931667"/>
          <a:ext cx="987715" cy="9877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B1EEB-FA2E-4998-9AFE-73D969C3E693}">
      <dsp:nvSpPr>
        <dsp:cNvPr id="0" name=""/>
        <dsp:cNvSpPr/>
      </dsp:nvSpPr>
      <dsp:spPr>
        <a:xfrm>
          <a:off x="2398054" y="2109456"/>
          <a:ext cx="1975430" cy="6321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in memory computations for increase speed and data process over mapreduce</a:t>
          </a:r>
          <a:endParaRPr lang="en-US" sz="1200" kern="1200"/>
        </a:p>
      </dsp:txBody>
      <dsp:txXfrm>
        <a:off x="2398054" y="2109456"/>
        <a:ext cx="1975430" cy="632137"/>
      </dsp:txXfrm>
    </dsp:sp>
    <dsp:sp modelId="{7D87EBC9-2594-4B54-93FD-24906693053D}">
      <dsp:nvSpPr>
        <dsp:cNvPr id="0" name=""/>
        <dsp:cNvSpPr/>
      </dsp:nvSpPr>
      <dsp:spPr>
        <a:xfrm>
          <a:off x="5282183" y="1931667"/>
          <a:ext cx="987715" cy="9877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3553B-9185-4534-9C6E-9A774D15A37C}">
      <dsp:nvSpPr>
        <dsp:cNvPr id="0" name=""/>
        <dsp:cNvSpPr/>
      </dsp:nvSpPr>
      <dsp:spPr>
        <a:xfrm>
          <a:off x="5282183" y="1931667"/>
          <a:ext cx="987715" cy="9877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32233-A352-4B1B-A868-687EB03FA5C1}">
      <dsp:nvSpPr>
        <dsp:cNvPr id="0" name=""/>
        <dsp:cNvSpPr/>
      </dsp:nvSpPr>
      <dsp:spPr>
        <a:xfrm>
          <a:off x="4788325" y="2109456"/>
          <a:ext cx="1975430" cy="6321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runs on top of existing hadoop cluster</a:t>
          </a:r>
          <a:endParaRPr lang="en-US" sz="1200" kern="1200"/>
        </a:p>
      </dsp:txBody>
      <dsp:txXfrm>
        <a:off x="4788325" y="2109456"/>
        <a:ext cx="1975430" cy="632137"/>
      </dsp:txXfrm>
    </dsp:sp>
    <dsp:sp modelId="{693911A5-AC6C-4347-813C-AC5B374EBAD1}">
      <dsp:nvSpPr>
        <dsp:cNvPr id="0" name=""/>
        <dsp:cNvSpPr/>
      </dsp:nvSpPr>
      <dsp:spPr>
        <a:xfrm>
          <a:off x="7672454" y="1931667"/>
          <a:ext cx="987715" cy="9877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B38E6-FA60-47AE-925B-61E22B19EE64}">
      <dsp:nvSpPr>
        <dsp:cNvPr id="0" name=""/>
        <dsp:cNvSpPr/>
      </dsp:nvSpPr>
      <dsp:spPr>
        <a:xfrm>
          <a:off x="7672454" y="1931667"/>
          <a:ext cx="987715" cy="9877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5FE3A-789E-4E7F-B754-8ABD8EE91B1A}">
      <dsp:nvSpPr>
        <dsp:cNvPr id="0" name=""/>
        <dsp:cNvSpPr/>
      </dsp:nvSpPr>
      <dsp:spPr>
        <a:xfrm>
          <a:off x="7178596" y="2109456"/>
          <a:ext cx="1975430" cy="6321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Can process </a:t>
          </a:r>
          <a:endParaRPr lang="en-US" sz="1200" kern="1200"/>
        </a:p>
      </dsp:txBody>
      <dsp:txXfrm>
        <a:off x="7178596" y="2109456"/>
        <a:ext cx="1975430" cy="632137"/>
      </dsp:txXfrm>
    </dsp:sp>
    <dsp:sp modelId="{D09A8E3D-27A2-4789-B4DE-AFCB1629375B}">
      <dsp:nvSpPr>
        <dsp:cNvPr id="0" name=""/>
        <dsp:cNvSpPr/>
      </dsp:nvSpPr>
      <dsp:spPr>
        <a:xfrm>
          <a:off x="6477318" y="3334223"/>
          <a:ext cx="987715" cy="9877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44EBA-C1E4-451F-AFDE-26B4C2384FBC}">
      <dsp:nvSpPr>
        <dsp:cNvPr id="0" name=""/>
        <dsp:cNvSpPr/>
      </dsp:nvSpPr>
      <dsp:spPr>
        <a:xfrm>
          <a:off x="6477318" y="3334223"/>
          <a:ext cx="987715" cy="9877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B6E1F-F1E9-4B18-BEAF-788D7290294D}">
      <dsp:nvSpPr>
        <dsp:cNvPr id="0" name=""/>
        <dsp:cNvSpPr/>
      </dsp:nvSpPr>
      <dsp:spPr>
        <a:xfrm>
          <a:off x="5983461" y="3512011"/>
          <a:ext cx="1975430" cy="6321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structured data in Hive</a:t>
          </a:r>
          <a:endParaRPr lang="en-US" sz="1200" kern="1200"/>
        </a:p>
      </dsp:txBody>
      <dsp:txXfrm>
        <a:off x="5983461" y="3512011"/>
        <a:ext cx="1975430" cy="632137"/>
      </dsp:txXfrm>
    </dsp:sp>
    <dsp:sp modelId="{FAF84E83-7EF5-406B-81B0-421E87B13454}">
      <dsp:nvSpPr>
        <dsp:cNvPr id="0" name=""/>
        <dsp:cNvSpPr/>
      </dsp:nvSpPr>
      <dsp:spPr>
        <a:xfrm>
          <a:off x="8867589" y="3334223"/>
          <a:ext cx="987715" cy="9877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25313-267B-4A03-821B-404373371D01}">
      <dsp:nvSpPr>
        <dsp:cNvPr id="0" name=""/>
        <dsp:cNvSpPr/>
      </dsp:nvSpPr>
      <dsp:spPr>
        <a:xfrm>
          <a:off x="8867589" y="3334223"/>
          <a:ext cx="987715" cy="9877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FB860-9C54-47D1-8136-E2F13D015214}">
      <dsp:nvSpPr>
        <dsp:cNvPr id="0" name=""/>
        <dsp:cNvSpPr/>
      </dsp:nvSpPr>
      <dsp:spPr>
        <a:xfrm>
          <a:off x="8373732" y="3512011"/>
          <a:ext cx="1975430" cy="6321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Streaming data from HDFS,Flume,Kafka,Twitter</a:t>
          </a:r>
          <a:endParaRPr lang="en-US" sz="1200" kern="1200"/>
        </a:p>
      </dsp:txBody>
      <dsp:txXfrm>
        <a:off x="8373732" y="3512011"/>
        <a:ext cx="1975430" cy="63213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059A9-732A-4335-9F63-0B8FE1AD0EDF}">
      <dsp:nvSpPr>
        <dsp:cNvPr id="0" name=""/>
        <dsp:cNvSpPr/>
      </dsp:nvSpPr>
      <dsp:spPr>
        <a:xfrm>
          <a:off x="3790275" y="374"/>
          <a:ext cx="6597733" cy="742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Hadoop is parallel processing using Map/Reduce jobs</a:t>
          </a:r>
          <a:endParaRPr lang="en-US" sz="2100" kern="1200"/>
        </a:p>
      </dsp:txBody>
      <dsp:txXfrm>
        <a:off x="4161565" y="374"/>
        <a:ext cx="5855153" cy="742580"/>
      </dsp:txXfrm>
    </dsp:sp>
    <dsp:sp modelId="{7DABED2B-2DA8-4FD6-B6D5-7FD0A3D9DBE7}">
      <dsp:nvSpPr>
        <dsp:cNvPr id="0" name=""/>
        <dsp:cNvSpPr/>
      </dsp:nvSpPr>
      <dsp:spPr>
        <a:xfrm>
          <a:off x="3790275" y="846915"/>
          <a:ext cx="6597733" cy="742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long running jobs that take minutes or hours to complete</a:t>
          </a:r>
          <a:endParaRPr lang="en-US" sz="2100" kern="1200"/>
        </a:p>
      </dsp:txBody>
      <dsp:txXfrm>
        <a:off x="4161565" y="846915"/>
        <a:ext cx="5855153" cy="742580"/>
      </dsp:txXfrm>
    </dsp:sp>
    <dsp:sp modelId="{EFFF4A27-DBCE-4D94-A9A3-8D6BC4B9A7A5}">
      <dsp:nvSpPr>
        <dsp:cNvPr id="0" name=""/>
        <dsp:cNvSpPr/>
      </dsp:nvSpPr>
      <dsp:spPr>
        <a:xfrm>
          <a:off x="3790275" y="1693457"/>
          <a:ext cx="6597733" cy="742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Spark is an alternative to the traditional batch map/reduce model</a:t>
          </a:r>
          <a:endParaRPr lang="en-US" sz="2100" kern="1200"/>
        </a:p>
      </dsp:txBody>
      <dsp:txXfrm>
        <a:off x="4161565" y="1693457"/>
        <a:ext cx="5855153" cy="742580"/>
      </dsp:txXfrm>
    </dsp:sp>
    <dsp:sp modelId="{45BDDCDD-DF2A-4DC9-A167-E0D0F251C52A}">
      <dsp:nvSpPr>
        <dsp:cNvPr id="0" name=""/>
        <dsp:cNvSpPr/>
      </dsp:nvSpPr>
      <dsp:spPr>
        <a:xfrm>
          <a:off x="3790275" y="2539999"/>
          <a:ext cx="6597733" cy="742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Spark is used for real-time stream data processing and fast interactive queries that finish within seconds</a:t>
          </a:r>
          <a:endParaRPr lang="en-US" sz="2100" kern="1200"/>
        </a:p>
      </dsp:txBody>
      <dsp:txXfrm>
        <a:off x="4161565" y="2539999"/>
        <a:ext cx="5855153" cy="742580"/>
      </dsp:txXfrm>
    </dsp:sp>
    <dsp:sp modelId="{7D552459-D9A6-475C-94F9-D490A0F2435D}">
      <dsp:nvSpPr>
        <dsp:cNvPr id="0" name=""/>
        <dsp:cNvSpPr/>
      </dsp:nvSpPr>
      <dsp:spPr>
        <a:xfrm>
          <a:off x="3790275" y="3386540"/>
          <a:ext cx="6597733" cy="742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Hadoop supports both traditional map/reduce and Spark.</a:t>
          </a:r>
          <a:endParaRPr lang="en-US" sz="2100" kern="1200"/>
        </a:p>
      </dsp:txBody>
      <dsp:txXfrm>
        <a:off x="4161565" y="3386540"/>
        <a:ext cx="5855153" cy="742580"/>
      </dsp:txXfrm>
    </dsp:sp>
    <dsp:sp modelId="{94C6B1E7-2076-4A49-918D-0BD53F2BD395}">
      <dsp:nvSpPr>
        <dsp:cNvPr id="0" name=""/>
        <dsp:cNvSpPr/>
      </dsp:nvSpPr>
      <dsp:spPr>
        <a:xfrm>
          <a:off x="3790275" y="4233082"/>
          <a:ext cx="6597733" cy="742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Hadoop is a general purpose Framework that supports multiple models.</a:t>
          </a:r>
          <a:endParaRPr lang="en-US" sz="2100" kern="1200"/>
        </a:p>
      </dsp:txBody>
      <dsp:txXfrm>
        <a:off x="4161565" y="4233082"/>
        <a:ext cx="5855153" cy="74258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50E2A-A73F-4011-9C5C-8D44011B3CFE}">
      <dsp:nvSpPr>
        <dsp:cNvPr id="0" name=""/>
        <dsp:cNvSpPr/>
      </dsp:nvSpPr>
      <dsp:spPr>
        <a:xfrm>
          <a:off x="3952147" y="364568"/>
          <a:ext cx="5325877" cy="5325877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Spark uses more RAM instead of network</a:t>
          </a:r>
          <a:endParaRPr lang="en-US" sz="1300" kern="1200" dirty="0"/>
        </a:p>
      </dsp:txBody>
      <dsp:txXfrm>
        <a:off x="6667710" y="871795"/>
        <a:ext cx="1458275" cy="919347"/>
      </dsp:txXfrm>
    </dsp:sp>
    <dsp:sp modelId="{5FF5CBAE-DB32-46EE-BF33-DCCD0EFADB8B}">
      <dsp:nvSpPr>
        <dsp:cNvPr id="0" name=""/>
        <dsp:cNvSpPr/>
      </dsp:nvSpPr>
      <dsp:spPr>
        <a:xfrm>
          <a:off x="3814562" y="649883"/>
          <a:ext cx="5325877" cy="5325877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needs a dedicated high end physical machine </a:t>
          </a:r>
          <a:endParaRPr lang="en-US" sz="1300" kern="1200"/>
        </a:p>
      </dsp:txBody>
      <dsp:txXfrm>
        <a:off x="7460252" y="2551982"/>
        <a:ext cx="1547040" cy="982751"/>
      </dsp:txXfrm>
    </dsp:sp>
    <dsp:sp modelId="{E71DACCC-25C8-4E45-8A21-643A84A7C338}">
      <dsp:nvSpPr>
        <dsp:cNvPr id="0" name=""/>
        <dsp:cNvSpPr/>
      </dsp:nvSpPr>
      <dsp:spPr>
        <a:xfrm>
          <a:off x="3814562" y="649883"/>
          <a:ext cx="5325877" cy="5325877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disk I/O its relatively fast </a:t>
          </a:r>
          <a:endParaRPr lang="en-US" sz="1300" kern="1200"/>
        </a:p>
      </dsp:txBody>
      <dsp:txXfrm>
        <a:off x="7238340" y="3820048"/>
        <a:ext cx="1394872" cy="1014452"/>
      </dsp:txXfrm>
    </dsp:sp>
    <dsp:sp modelId="{0EF0D87C-E123-440A-A2CE-A230199122E4}">
      <dsp:nvSpPr>
        <dsp:cNvPr id="0" name=""/>
        <dsp:cNvSpPr/>
      </dsp:nvSpPr>
      <dsp:spPr>
        <a:xfrm>
          <a:off x="3814562" y="649883"/>
          <a:ext cx="5325877" cy="5325877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reduces number of read/write to disc</a:t>
          </a:r>
          <a:endParaRPr lang="en-US" sz="1300" kern="1200"/>
        </a:p>
      </dsp:txBody>
      <dsp:txXfrm>
        <a:off x="5764213" y="4834501"/>
        <a:ext cx="1426574" cy="1014452"/>
      </dsp:txXfrm>
    </dsp:sp>
    <dsp:sp modelId="{4890E0FF-18B4-4EB2-AE39-CFB6A9C13AB5}">
      <dsp:nvSpPr>
        <dsp:cNvPr id="0" name=""/>
        <dsp:cNvSpPr/>
      </dsp:nvSpPr>
      <dsp:spPr>
        <a:xfrm>
          <a:off x="3814562" y="649883"/>
          <a:ext cx="5325877" cy="5325877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stores data in-memory</a:t>
          </a:r>
          <a:endParaRPr lang="en-US" sz="1300" kern="1200"/>
        </a:p>
      </dsp:txBody>
      <dsp:txXfrm>
        <a:off x="4321788" y="3820048"/>
        <a:ext cx="1394872" cy="1014452"/>
      </dsp:txXfrm>
    </dsp:sp>
    <dsp:sp modelId="{9A1A1647-EBC3-45A8-8040-0833FB6AB64A}">
      <dsp:nvSpPr>
        <dsp:cNvPr id="0" name=""/>
        <dsp:cNvSpPr/>
      </dsp:nvSpPr>
      <dsp:spPr>
        <a:xfrm>
          <a:off x="3814562" y="649883"/>
          <a:ext cx="5325877" cy="5325877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in-memory processing faster as there is no time spent in moving the data/processes in and out of the disk</a:t>
          </a:r>
          <a:endParaRPr lang="en-US" sz="1300" kern="1200"/>
        </a:p>
      </dsp:txBody>
      <dsp:txXfrm>
        <a:off x="3947709" y="2551982"/>
        <a:ext cx="1547040" cy="982751"/>
      </dsp:txXfrm>
    </dsp:sp>
    <dsp:sp modelId="{B1D8A634-EB44-4CBE-A92D-22D793C6DE94}">
      <dsp:nvSpPr>
        <dsp:cNvPr id="0" name=""/>
        <dsp:cNvSpPr/>
      </dsp:nvSpPr>
      <dsp:spPr>
        <a:xfrm>
          <a:off x="3814562" y="649883"/>
          <a:ext cx="5325877" cy="5325877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uses different data storage model, resilient distributed datasets (RDD) - </a:t>
          </a:r>
          <a:endParaRPr lang="en-US" sz="1300" kern="1200"/>
        </a:p>
      </dsp:txBody>
      <dsp:txXfrm>
        <a:off x="4968502" y="1157110"/>
        <a:ext cx="1458275" cy="91934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83CDE-84A4-42F1-BBF8-A720BB3B8BAB}">
      <dsp:nvSpPr>
        <dsp:cNvPr id="0" name=""/>
        <dsp:cNvSpPr/>
      </dsp:nvSpPr>
      <dsp:spPr>
        <a:xfrm>
          <a:off x="0" y="170595"/>
          <a:ext cx="4435520" cy="443552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1FD3E-64F6-4FD8-8D53-343BF2687556}">
      <dsp:nvSpPr>
        <dsp:cNvPr id="0" name=""/>
        <dsp:cNvSpPr/>
      </dsp:nvSpPr>
      <dsp:spPr>
        <a:xfrm>
          <a:off x="421374" y="591969"/>
          <a:ext cx="1729852" cy="1729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Uses less RAM comparatively</a:t>
          </a:r>
          <a:endParaRPr lang="en-US" sz="1900" kern="1200"/>
        </a:p>
      </dsp:txBody>
      <dsp:txXfrm>
        <a:off x="505818" y="676413"/>
        <a:ext cx="1560964" cy="1560964"/>
      </dsp:txXfrm>
    </dsp:sp>
    <dsp:sp modelId="{03AF11B5-4A93-4CB3-A2F1-B96E257466C9}">
      <dsp:nvSpPr>
        <dsp:cNvPr id="0" name=""/>
        <dsp:cNvSpPr/>
      </dsp:nvSpPr>
      <dsp:spPr>
        <a:xfrm>
          <a:off x="2284292" y="591969"/>
          <a:ext cx="1729852" cy="1729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Speed is less as compared to Spark</a:t>
          </a:r>
          <a:endParaRPr lang="en-US" sz="1900" kern="1200"/>
        </a:p>
      </dsp:txBody>
      <dsp:txXfrm>
        <a:off x="2368736" y="676413"/>
        <a:ext cx="1560964" cy="1560964"/>
      </dsp:txXfrm>
    </dsp:sp>
    <dsp:sp modelId="{A2BE7AC5-7B57-47AA-A69D-C33BB234FDAB}">
      <dsp:nvSpPr>
        <dsp:cNvPr id="0" name=""/>
        <dsp:cNvSpPr/>
      </dsp:nvSpPr>
      <dsp:spPr>
        <a:xfrm>
          <a:off x="421374" y="2454888"/>
          <a:ext cx="1729852" cy="1729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stores data on disk</a:t>
          </a:r>
          <a:endParaRPr lang="en-US" sz="1900" kern="1200"/>
        </a:p>
      </dsp:txBody>
      <dsp:txXfrm>
        <a:off x="505818" y="2539332"/>
        <a:ext cx="1560964" cy="1560964"/>
      </dsp:txXfrm>
    </dsp:sp>
    <dsp:sp modelId="{EDC935B2-3706-478F-96AF-39AD71C15CA5}">
      <dsp:nvSpPr>
        <dsp:cNvPr id="0" name=""/>
        <dsp:cNvSpPr/>
      </dsp:nvSpPr>
      <dsp:spPr>
        <a:xfrm>
          <a:off x="2284292" y="2454888"/>
          <a:ext cx="1729852" cy="1729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requires a lot of time to perform these input/output operations</a:t>
          </a:r>
          <a:endParaRPr lang="en-US" sz="1900" kern="1200"/>
        </a:p>
      </dsp:txBody>
      <dsp:txXfrm>
        <a:off x="2368736" y="2539332"/>
        <a:ext cx="1560964" cy="156096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7C4B7-F742-4566-B64C-3952FA1BA499}">
      <dsp:nvSpPr>
        <dsp:cNvPr id="0" name=""/>
        <dsp:cNvSpPr/>
      </dsp:nvSpPr>
      <dsp:spPr>
        <a:xfrm>
          <a:off x="2664931" y="25531"/>
          <a:ext cx="1685086" cy="168508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Oracle’s big data platform</a:t>
          </a:r>
          <a:endParaRPr lang="en-US" sz="900" kern="1200"/>
        </a:p>
      </dsp:txBody>
      <dsp:txXfrm>
        <a:off x="3086203" y="868074"/>
        <a:ext cx="842543" cy="842543"/>
      </dsp:txXfrm>
    </dsp:sp>
    <dsp:sp modelId="{321467F0-629B-44DB-B374-66AB7BB302F8}">
      <dsp:nvSpPr>
        <dsp:cNvPr id="0" name=""/>
        <dsp:cNvSpPr/>
      </dsp:nvSpPr>
      <dsp:spPr>
        <a:xfrm>
          <a:off x="1822388" y="1710617"/>
          <a:ext cx="1685086" cy="168508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acquire, organize, and analyze large data workloads from diverse sources</a:t>
          </a:r>
          <a:endParaRPr lang="en-US" sz="900" kern="1200"/>
        </a:p>
      </dsp:txBody>
      <dsp:txXfrm>
        <a:off x="2243660" y="2553160"/>
        <a:ext cx="842543" cy="842543"/>
      </dsp:txXfrm>
    </dsp:sp>
    <dsp:sp modelId="{0091BBDD-1F9D-43C6-BA5E-EC1E5BBEF101}">
      <dsp:nvSpPr>
        <dsp:cNvPr id="0" name=""/>
        <dsp:cNvSpPr/>
      </dsp:nvSpPr>
      <dsp:spPr>
        <a:xfrm rot="10800000">
          <a:off x="2664931" y="1710617"/>
          <a:ext cx="1685086" cy="168508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high-end analytics.</a:t>
          </a:r>
          <a:endParaRPr lang="en-US" sz="900" kern="1200"/>
        </a:p>
      </dsp:txBody>
      <dsp:txXfrm rot="10800000">
        <a:off x="3086202" y="1710617"/>
        <a:ext cx="842543" cy="842543"/>
      </dsp:txXfrm>
    </dsp:sp>
    <dsp:sp modelId="{6FEFB856-D62F-463F-8704-117B71CF0EF6}">
      <dsp:nvSpPr>
        <dsp:cNvPr id="0" name=""/>
        <dsp:cNvSpPr/>
      </dsp:nvSpPr>
      <dsp:spPr>
        <a:xfrm>
          <a:off x="3507474" y="1710617"/>
          <a:ext cx="1685086" cy="168508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leverage open source tools such as Hadoop, Spark, and NoSQL, </a:t>
          </a:r>
          <a:endParaRPr lang="en-US" sz="900" kern="1200"/>
        </a:p>
      </dsp:txBody>
      <dsp:txXfrm>
        <a:off x="3928746" y="2553160"/>
        <a:ext cx="842543" cy="842543"/>
      </dsp:txXfrm>
    </dsp:sp>
    <dsp:sp modelId="{F360D542-045C-4FD9-BFAD-418093037E6E}">
      <dsp:nvSpPr>
        <dsp:cNvPr id="0" name=""/>
        <dsp:cNvSpPr/>
      </dsp:nvSpPr>
      <dsp:spPr>
        <a:xfrm>
          <a:off x="979845" y="3395704"/>
          <a:ext cx="1685086" cy="168508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401117" y="4238247"/>
        <a:ext cx="842543" cy="842543"/>
      </dsp:txXfrm>
    </dsp:sp>
    <dsp:sp modelId="{A15B67FF-7AE7-4827-AA92-00EB19955210}">
      <dsp:nvSpPr>
        <dsp:cNvPr id="0" name=""/>
        <dsp:cNvSpPr/>
      </dsp:nvSpPr>
      <dsp:spPr>
        <a:xfrm rot="10800000">
          <a:off x="1822388" y="3395704"/>
          <a:ext cx="1685086" cy="168508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243659" y="3395704"/>
        <a:ext cx="842543" cy="842543"/>
      </dsp:txXfrm>
    </dsp:sp>
    <dsp:sp modelId="{D5B572BA-4A76-47CE-815D-B3F23201A537}">
      <dsp:nvSpPr>
        <dsp:cNvPr id="0" name=""/>
        <dsp:cNvSpPr/>
      </dsp:nvSpPr>
      <dsp:spPr>
        <a:xfrm>
          <a:off x="2664931" y="3395704"/>
          <a:ext cx="1685086" cy="168508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run big data workloads in Qlik, Tableau, SAS, and other analytic environments</a:t>
          </a:r>
          <a:endParaRPr lang="en-US" sz="900" kern="1200"/>
        </a:p>
      </dsp:txBody>
      <dsp:txXfrm>
        <a:off x="3086203" y="4238247"/>
        <a:ext cx="842543" cy="842543"/>
      </dsp:txXfrm>
    </dsp:sp>
    <dsp:sp modelId="{FA0D7B64-B1F1-4A46-BD64-EB6FC16551EE}">
      <dsp:nvSpPr>
        <dsp:cNvPr id="0" name=""/>
        <dsp:cNvSpPr/>
      </dsp:nvSpPr>
      <dsp:spPr>
        <a:xfrm rot="10800000">
          <a:off x="3507474" y="3395704"/>
          <a:ext cx="1685086" cy="168508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87365-87D6-45AA-B400-50A2CB54BA3B}">
      <dsp:nvSpPr>
        <dsp:cNvPr id="0" name=""/>
        <dsp:cNvSpPr/>
      </dsp:nvSpPr>
      <dsp:spPr>
        <a:xfrm>
          <a:off x="4350017" y="3395704"/>
          <a:ext cx="1685086" cy="168508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F8E21-38EF-4DBA-8100-8A0729D8C2FC}">
      <dsp:nvSpPr>
        <dsp:cNvPr id="0" name=""/>
        <dsp:cNvSpPr/>
      </dsp:nvSpPr>
      <dsp:spPr>
        <a:xfrm>
          <a:off x="-3241303" y="-498711"/>
          <a:ext cx="3865511" cy="3865511"/>
        </a:xfrm>
        <a:prstGeom prst="blockArc">
          <a:avLst>
            <a:gd name="adj1" fmla="val 18900000"/>
            <a:gd name="adj2" fmla="val 2700000"/>
            <a:gd name="adj3" fmla="val 5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BEDFB-95BE-42E9-9977-2EE74299A751}">
      <dsp:nvSpPr>
        <dsp:cNvPr id="0" name=""/>
        <dsp:cNvSpPr/>
      </dsp:nvSpPr>
      <dsp:spPr>
        <a:xfrm>
          <a:off x="327375" y="220498"/>
          <a:ext cx="5563421" cy="441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24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Relational data from ERP used within organization.</a:t>
          </a:r>
          <a:endParaRPr lang="en-US" sz="1500" kern="1200"/>
        </a:p>
      </dsp:txBody>
      <dsp:txXfrm>
        <a:off x="327375" y="220498"/>
        <a:ext cx="5563421" cy="441226"/>
      </dsp:txXfrm>
    </dsp:sp>
    <dsp:sp modelId="{949F989D-FBFF-4BD0-99C3-24C01A240356}">
      <dsp:nvSpPr>
        <dsp:cNvPr id="0" name=""/>
        <dsp:cNvSpPr/>
      </dsp:nvSpPr>
      <dsp:spPr>
        <a:xfrm>
          <a:off x="51608" y="165345"/>
          <a:ext cx="551533" cy="551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3688D-6761-4E6F-B16E-ED62474FF543}">
      <dsp:nvSpPr>
        <dsp:cNvPr id="0" name=""/>
        <dsp:cNvSpPr/>
      </dsp:nvSpPr>
      <dsp:spPr>
        <a:xfrm>
          <a:off x="580340" y="882453"/>
          <a:ext cx="5310455" cy="441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24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Rate of data generation has increased.</a:t>
          </a:r>
          <a:endParaRPr lang="en-US" sz="1500" kern="1200"/>
        </a:p>
      </dsp:txBody>
      <dsp:txXfrm>
        <a:off x="580340" y="882453"/>
        <a:ext cx="5310455" cy="441226"/>
      </dsp:txXfrm>
    </dsp:sp>
    <dsp:sp modelId="{A74EE979-FE48-43E7-BF6D-C60F134C60B8}">
      <dsp:nvSpPr>
        <dsp:cNvPr id="0" name=""/>
        <dsp:cNvSpPr/>
      </dsp:nvSpPr>
      <dsp:spPr>
        <a:xfrm>
          <a:off x="304573" y="827300"/>
          <a:ext cx="551533" cy="551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914EA-5F9D-4B90-854C-2BB3661A53F8}">
      <dsp:nvSpPr>
        <dsp:cNvPr id="0" name=""/>
        <dsp:cNvSpPr/>
      </dsp:nvSpPr>
      <dsp:spPr>
        <a:xfrm>
          <a:off x="580340" y="1544408"/>
          <a:ext cx="5310455" cy="441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24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Increased use of data intensive technologies.</a:t>
          </a:r>
          <a:endParaRPr lang="en-US" sz="1500" kern="1200"/>
        </a:p>
      </dsp:txBody>
      <dsp:txXfrm>
        <a:off x="580340" y="1544408"/>
        <a:ext cx="5310455" cy="441226"/>
      </dsp:txXfrm>
    </dsp:sp>
    <dsp:sp modelId="{AFEA715A-DB50-4F0C-A34F-E9974C4A4AEB}">
      <dsp:nvSpPr>
        <dsp:cNvPr id="0" name=""/>
        <dsp:cNvSpPr/>
      </dsp:nvSpPr>
      <dsp:spPr>
        <a:xfrm>
          <a:off x="304573" y="1489255"/>
          <a:ext cx="551533" cy="551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F3787-6F22-4E98-8EFE-ABBC1CB228F5}">
      <dsp:nvSpPr>
        <dsp:cNvPr id="0" name=""/>
        <dsp:cNvSpPr/>
      </dsp:nvSpPr>
      <dsp:spPr>
        <a:xfrm>
          <a:off x="327375" y="2206363"/>
          <a:ext cx="5563421" cy="441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24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Product reviews, social comments, public announcements, news</a:t>
          </a:r>
          <a:endParaRPr lang="en-US" sz="1500" kern="1200"/>
        </a:p>
      </dsp:txBody>
      <dsp:txXfrm>
        <a:off x="327375" y="2206363"/>
        <a:ext cx="5563421" cy="441226"/>
      </dsp:txXfrm>
    </dsp:sp>
    <dsp:sp modelId="{0832D4F9-9D58-4092-9ED1-57BBF333C14E}">
      <dsp:nvSpPr>
        <dsp:cNvPr id="0" name=""/>
        <dsp:cNvSpPr/>
      </dsp:nvSpPr>
      <dsp:spPr>
        <a:xfrm>
          <a:off x="51608" y="2151210"/>
          <a:ext cx="551533" cy="551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CFC59-697F-4747-912F-A14A307218A1}">
      <dsp:nvSpPr>
        <dsp:cNvPr id="0" name=""/>
        <dsp:cNvSpPr/>
      </dsp:nvSpPr>
      <dsp:spPr>
        <a:xfrm>
          <a:off x="0" y="483973"/>
          <a:ext cx="4055764" cy="4055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D1505-69E7-4077-B22D-D3227C180B0A}">
      <dsp:nvSpPr>
        <dsp:cNvPr id="0" name=""/>
        <dsp:cNvSpPr/>
      </dsp:nvSpPr>
      <dsp:spPr>
        <a:xfrm>
          <a:off x="2027882" y="483973"/>
          <a:ext cx="4731724" cy="4055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Combine data from Oracle Database, Kafka, and Hadoop / NoSQL in a single SQL</a:t>
          </a:r>
          <a:endParaRPr lang="en-US" sz="1400" kern="1200"/>
        </a:p>
      </dsp:txBody>
      <dsp:txXfrm>
        <a:off x="2027882" y="483973"/>
        <a:ext cx="4731724" cy="648922"/>
      </dsp:txXfrm>
    </dsp:sp>
    <dsp:sp modelId="{8B5CB6A3-FD83-4668-BC98-EECE078AAC6D}">
      <dsp:nvSpPr>
        <dsp:cNvPr id="0" name=""/>
        <dsp:cNvSpPr/>
      </dsp:nvSpPr>
      <dsp:spPr>
        <a:xfrm>
          <a:off x="425855" y="1132895"/>
          <a:ext cx="3204053" cy="32040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40A33-2830-45C2-B081-35807F2D23FA}">
      <dsp:nvSpPr>
        <dsp:cNvPr id="0" name=""/>
        <dsp:cNvSpPr/>
      </dsp:nvSpPr>
      <dsp:spPr>
        <a:xfrm>
          <a:off x="2027882" y="1132895"/>
          <a:ext cx="4731724" cy="32040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Integrate big data analysis into existing applications and architectures</a:t>
          </a:r>
          <a:endParaRPr lang="en-US" sz="1400" kern="1200"/>
        </a:p>
      </dsp:txBody>
      <dsp:txXfrm>
        <a:off x="2027882" y="1132895"/>
        <a:ext cx="4731724" cy="648922"/>
      </dsp:txXfrm>
    </dsp:sp>
    <dsp:sp modelId="{98E895BC-B147-44AE-82DD-B5305AEBD3A4}">
      <dsp:nvSpPr>
        <dsp:cNvPr id="0" name=""/>
        <dsp:cNvSpPr/>
      </dsp:nvSpPr>
      <dsp:spPr>
        <a:xfrm>
          <a:off x="851710" y="1781817"/>
          <a:ext cx="2352343" cy="235234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81981-42DB-4D4E-AB42-E1D92254245F}">
      <dsp:nvSpPr>
        <dsp:cNvPr id="0" name=""/>
        <dsp:cNvSpPr/>
      </dsp:nvSpPr>
      <dsp:spPr>
        <a:xfrm>
          <a:off x="2027882" y="1781817"/>
          <a:ext cx="4731724" cy="23523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Extend security and access policies from Oracle Database to data in Hadoop</a:t>
          </a:r>
          <a:endParaRPr lang="en-US" sz="1400" kern="1200"/>
        </a:p>
      </dsp:txBody>
      <dsp:txXfrm>
        <a:off x="2027882" y="1781817"/>
        <a:ext cx="4731724" cy="648922"/>
      </dsp:txXfrm>
    </dsp:sp>
    <dsp:sp modelId="{69CDDF69-ADAA-4150-98EF-AD197D58EE18}">
      <dsp:nvSpPr>
        <dsp:cNvPr id="0" name=""/>
        <dsp:cNvSpPr/>
      </dsp:nvSpPr>
      <dsp:spPr>
        <a:xfrm>
          <a:off x="1277565" y="2430740"/>
          <a:ext cx="1500632" cy="15006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292B6-7C3F-4EC4-9E57-ED41B32134B4}">
      <dsp:nvSpPr>
        <dsp:cNvPr id="0" name=""/>
        <dsp:cNvSpPr/>
      </dsp:nvSpPr>
      <dsp:spPr>
        <a:xfrm>
          <a:off x="2027882" y="2430740"/>
          <a:ext cx="4731724" cy="15006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Open, multipurpose engineered system for </a:t>
          </a:r>
          <a:r>
            <a:rPr lang="en-US" sz="1400" kern="1200" dirty="0" err="1" smtClean="0"/>
            <a:t>Hadoop</a:t>
          </a:r>
          <a:r>
            <a:rPr lang="en-US" sz="1400" kern="1200" dirty="0" smtClean="0"/>
            <a:t> workloads and streaming data processing</a:t>
          </a:r>
          <a:endParaRPr lang="en-US" sz="1400" kern="1200" dirty="0"/>
        </a:p>
      </dsp:txBody>
      <dsp:txXfrm>
        <a:off x="2027882" y="2430740"/>
        <a:ext cx="4731724" cy="648922"/>
      </dsp:txXfrm>
    </dsp:sp>
    <dsp:sp modelId="{F8360796-02E2-49C1-98CD-4D98BC440105}">
      <dsp:nvSpPr>
        <dsp:cNvPr id="0" name=""/>
        <dsp:cNvSpPr/>
      </dsp:nvSpPr>
      <dsp:spPr>
        <a:xfrm>
          <a:off x="1703420" y="3079662"/>
          <a:ext cx="648922" cy="64892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A9836-0717-49BB-883A-D41DB5F2530D}">
      <dsp:nvSpPr>
        <dsp:cNvPr id="0" name=""/>
        <dsp:cNvSpPr/>
      </dsp:nvSpPr>
      <dsp:spPr>
        <a:xfrm>
          <a:off x="2027882" y="3079662"/>
          <a:ext cx="4731724" cy="6489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InfiniBand connectivity between nodes and across racks as well as with Oracle Exadata and other Oracle engineered systems</a:t>
          </a:r>
          <a:endParaRPr lang="en-US" sz="1400" kern="1200"/>
        </a:p>
      </dsp:txBody>
      <dsp:txXfrm>
        <a:off x="2027882" y="3079662"/>
        <a:ext cx="4731724" cy="64892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722B2-4ABC-4D93-8221-98C00B15EC03}">
      <dsp:nvSpPr>
        <dsp:cNvPr id="0" name=""/>
        <dsp:cNvSpPr/>
      </dsp:nvSpPr>
      <dsp:spPr>
        <a:xfrm>
          <a:off x="3631461" y="2070061"/>
          <a:ext cx="2530074" cy="253007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Designed to be used with Oracle Big Data Appliance and Oracle Exadata Database Machine</a:t>
          </a:r>
          <a:endParaRPr lang="en-US" sz="900" kern="1200"/>
        </a:p>
      </dsp:txBody>
      <dsp:txXfrm>
        <a:off x="4140118" y="2662719"/>
        <a:ext cx="1512760" cy="1300510"/>
      </dsp:txXfrm>
    </dsp:sp>
    <dsp:sp modelId="{BC3DBF05-ED17-48F9-BA5D-613DCE7D5922}">
      <dsp:nvSpPr>
        <dsp:cNvPr id="0" name=""/>
        <dsp:cNvSpPr/>
      </dsp:nvSpPr>
      <dsp:spPr>
        <a:xfrm>
          <a:off x="2159417" y="1472043"/>
          <a:ext cx="1840054" cy="184005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use SQL queries to seamlessly access data stored in Hadoop, relational databases, and NoSQL stores.</a:t>
          </a:r>
          <a:endParaRPr lang="en-US" sz="900" kern="1200"/>
        </a:p>
      </dsp:txBody>
      <dsp:txXfrm>
        <a:off x="2622656" y="1938082"/>
        <a:ext cx="913576" cy="907976"/>
      </dsp:txXfrm>
    </dsp:sp>
    <dsp:sp modelId="{7EC07FD1-6547-49D6-862E-614BA13F1A02}">
      <dsp:nvSpPr>
        <dsp:cNvPr id="0" name=""/>
        <dsp:cNvSpPr/>
      </dsp:nvSpPr>
      <dsp:spPr>
        <a:xfrm rot="20700000">
          <a:off x="3190035" y="202593"/>
          <a:ext cx="1802877" cy="180287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easily integrate data with existing applications and systems</a:t>
          </a:r>
          <a:endParaRPr lang="en-US" sz="900" kern="1200"/>
        </a:p>
      </dsp:txBody>
      <dsp:txXfrm rot="-20700000">
        <a:off x="3585459" y="598017"/>
        <a:ext cx="1012029" cy="1012029"/>
      </dsp:txXfrm>
    </dsp:sp>
    <dsp:sp modelId="{E285578E-19E0-4A3A-A3E3-C655C87A9C28}">
      <dsp:nvSpPr>
        <dsp:cNvPr id="0" name=""/>
        <dsp:cNvSpPr/>
      </dsp:nvSpPr>
      <dsp:spPr>
        <a:xfrm>
          <a:off x="3441392" y="1685726"/>
          <a:ext cx="3238495" cy="3238495"/>
        </a:xfrm>
        <a:prstGeom prst="circularArrow">
          <a:avLst>
            <a:gd name="adj1" fmla="val 4688"/>
            <a:gd name="adj2" fmla="val 299029"/>
            <a:gd name="adj3" fmla="val 2525084"/>
            <a:gd name="adj4" fmla="val 1584219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58538-8271-4FD3-B43B-F2F511E5D9B4}">
      <dsp:nvSpPr>
        <dsp:cNvPr id="0" name=""/>
        <dsp:cNvSpPr/>
      </dsp:nvSpPr>
      <dsp:spPr>
        <a:xfrm>
          <a:off x="1833547" y="1063167"/>
          <a:ext cx="2352969" cy="23529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62705-51A7-4F27-9847-32F900A60B9A}">
      <dsp:nvSpPr>
        <dsp:cNvPr id="0" name=""/>
        <dsp:cNvSpPr/>
      </dsp:nvSpPr>
      <dsp:spPr>
        <a:xfrm>
          <a:off x="2773011" y="-194045"/>
          <a:ext cx="2536975" cy="25369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67729-DD11-4A4C-A47F-D5F4920BE2D1}">
      <dsp:nvSpPr>
        <dsp:cNvPr id="0" name=""/>
        <dsp:cNvSpPr/>
      </dsp:nvSpPr>
      <dsp:spPr>
        <a:xfrm>
          <a:off x="952566" y="41710"/>
          <a:ext cx="2002094" cy="20020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software that integrates Apache </a:t>
          </a:r>
          <a:r>
            <a:rPr lang="en-US" sz="1300" kern="1200" dirty="0" err="1" smtClean="0"/>
            <a:t>Hadoop</a:t>
          </a:r>
          <a:r>
            <a:rPr lang="en-US" sz="1300" kern="1200" dirty="0" smtClean="0"/>
            <a:t> with Oracle Database</a:t>
          </a:r>
          <a:endParaRPr lang="en-US" sz="1300" kern="1200" dirty="0"/>
        </a:p>
      </dsp:txBody>
      <dsp:txXfrm>
        <a:off x="1219512" y="392076"/>
        <a:ext cx="1468202" cy="900942"/>
      </dsp:txXfrm>
    </dsp:sp>
    <dsp:sp modelId="{6C879E56-2E33-46E8-8C74-5D873AFA7C41}">
      <dsp:nvSpPr>
        <dsp:cNvPr id="0" name=""/>
        <dsp:cNvSpPr/>
      </dsp:nvSpPr>
      <dsp:spPr>
        <a:xfrm>
          <a:off x="1674989" y="1293019"/>
          <a:ext cx="2002094" cy="20020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use Apache Hadoop for data acquisition and initial processing</a:t>
          </a:r>
          <a:endParaRPr lang="en-US" sz="1300" kern="1200"/>
        </a:p>
      </dsp:txBody>
      <dsp:txXfrm>
        <a:off x="2287296" y="1810227"/>
        <a:ext cx="1201256" cy="1101151"/>
      </dsp:txXfrm>
    </dsp:sp>
    <dsp:sp modelId="{EFADC2B7-5D0D-42A6-8531-E6FEE37C88AE}">
      <dsp:nvSpPr>
        <dsp:cNvPr id="0" name=""/>
        <dsp:cNvSpPr/>
      </dsp:nvSpPr>
      <dsp:spPr>
        <a:xfrm>
          <a:off x="230144" y="1293019"/>
          <a:ext cx="2002094" cy="20020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then link to enterprise data in Oracle Database for integrated analysis</a:t>
          </a:r>
          <a:endParaRPr lang="en-US" sz="1300" kern="1200"/>
        </a:p>
      </dsp:txBody>
      <dsp:txXfrm>
        <a:off x="418674" y="1810227"/>
        <a:ext cx="1201256" cy="110115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C1ECF-54EA-4803-A905-861B11AE6A81}">
      <dsp:nvSpPr>
        <dsp:cNvPr id="0" name=""/>
        <dsp:cNvSpPr/>
      </dsp:nvSpPr>
      <dsp:spPr>
        <a:xfrm>
          <a:off x="9420" y="0"/>
          <a:ext cx="2815579" cy="1662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Oracle Datasource for Apache Hadoop </a:t>
          </a:r>
          <a:r>
            <a:rPr lang="en-US" sz="1700" kern="1200" smtClean="0"/>
            <a:t>- Read and write Oracle Database tables directly from Hive with parallel and high speed access</a:t>
          </a:r>
          <a:endParaRPr lang="en-US" sz="1700" kern="1200"/>
        </a:p>
      </dsp:txBody>
      <dsp:txXfrm>
        <a:off x="58120" y="48700"/>
        <a:ext cx="2718179" cy="1565346"/>
      </dsp:txXfrm>
    </dsp:sp>
    <dsp:sp modelId="{5E01E962-692C-4270-A7B0-C72DB74B3732}">
      <dsp:nvSpPr>
        <dsp:cNvPr id="0" name=""/>
        <dsp:cNvSpPr/>
      </dsp:nvSpPr>
      <dsp:spPr>
        <a:xfrm>
          <a:off x="3106557" y="482241"/>
          <a:ext cx="596902" cy="698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106557" y="621894"/>
        <a:ext cx="417831" cy="418957"/>
      </dsp:txXfrm>
    </dsp:sp>
    <dsp:sp modelId="{AD28EEF2-08AE-44F0-922B-32A253CC9E06}">
      <dsp:nvSpPr>
        <dsp:cNvPr id="0" name=""/>
        <dsp:cNvSpPr/>
      </dsp:nvSpPr>
      <dsp:spPr>
        <a:xfrm>
          <a:off x="3951231" y="0"/>
          <a:ext cx="2815579" cy="1662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Oracle Loader for Hadoop </a:t>
          </a:r>
          <a:r>
            <a:rPr lang="en-US" sz="1700" kern="1200" smtClean="0"/>
            <a:t>- Parallel, high speed load of data from Hadoop into Oracle Database</a:t>
          </a:r>
          <a:endParaRPr lang="en-US" sz="1700" kern="1200"/>
        </a:p>
      </dsp:txBody>
      <dsp:txXfrm>
        <a:off x="3999931" y="48700"/>
        <a:ext cx="2718179" cy="1565346"/>
      </dsp:txXfrm>
    </dsp:sp>
    <dsp:sp modelId="{F6A5F72F-A1B7-4CED-9191-58C3C250F3CA}">
      <dsp:nvSpPr>
        <dsp:cNvPr id="0" name=""/>
        <dsp:cNvSpPr/>
      </dsp:nvSpPr>
      <dsp:spPr>
        <a:xfrm>
          <a:off x="7048368" y="482241"/>
          <a:ext cx="596902" cy="698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048368" y="621894"/>
        <a:ext cx="417831" cy="418957"/>
      </dsp:txXfrm>
    </dsp:sp>
    <dsp:sp modelId="{6D8379B7-CDC1-4205-BFA6-9AF807B194FD}">
      <dsp:nvSpPr>
        <dsp:cNvPr id="0" name=""/>
        <dsp:cNvSpPr/>
      </dsp:nvSpPr>
      <dsp:spPr>
        <a:xfrm>
          <a:off x="7893042" y="0"/>
          <a:ext cx="2815579" cy="1662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Oracle SQL Connector for HDFS</a:t>
          </a:r>
          <a:r>
            <a:rPr lang="en-US" sz="1700" kern="1200" smtClean="0"/>
            <a:t> - Parallel, in-place query of data in Hadoop from Oracle Database using Oracle SQL</a:t>
          </a:r>
          <a:endParaRPr lang="en-US" sz="1700" kern="1200"/>
        </a:p>
      </dsp:txBody>
      <dsp:txXfrm>
        <a:off x="7941742" y="48700"/>
        <a:ext cx="2718179" cy="156534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B9D03-CDC1-460F-B694-3D85D8169346}">
      <dsp:nvSpPr>
        <dsp:cNvPr id="0" name=""/>
        <dsp:cNvSpPr/>
      </dsp:nvSpPr>
      <dsp:spPr>
        <a:xfrm rot="5400000">
          <a:off x="248994" y="1460836"/>
          <a:ext cx="741431" cy="12337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915B3-7F21-462C-84D9-1089CFC6AD2A}">
      <dsp:nvSpPr>
        <dsp:cNvPr id="0" name=""/>
        <dsp:cNvSpPr/>
      </dsp:nvSpPr>
      <dsp:spPr>
        <a:xfrm>
          <a:off x="125231" y="1829454"/>
          <a:ext cx="1113814" cy="976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Know if a data set is worthy of further investment</a:t>
          </a:r>
          <a:endParaRPr lang="en-US" sz="1000" kern="1200"/>
        </a:p>
      </dsp:txBody>
      <dsp:txXfrm>
        <a:off x="125231" y="1829454"/>
        <a:ext cx="1113814" cy="976323"/>
      </dsp:txXfrm>
    </dsp:sp>
    <dsp:sp modelId="{E63BEE33-7E01-42D4-9D5A-A13DE1679B1E}">
      <dsp:nvSpPr>
        <dsp:cNvPr id="0" name=""/>
        <dsp:cNvSpPr/>
      </dsp:nvSpPr>
      <dsp:spPr>
        <a:xfrm>
          <a:off x="1028892" y="1370008"/>
          <a:ext cx="210153" cy="21015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3BC21-1286-488C-BD7C-2C23DD05103C}">
      <dsp:nvSpPr>
        <dsp:cNvPr id="0" name=""/>
        <dsp:cNvSpPr/>
      </dsp:nvSpPr>
      <dsp:spPr>
        <a:xfrm rot="5400000">
          <a:off x="1612521" y="1123430"/>
          <a:ext cx="741431" cy="12337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5E9DD-1B76-43FB-8FD6-F9CFC7D8921F}">
      <dsp:nvSpPr>
        <dsp:cNvPr id="0" name=""/>
        <dsp:cNvSpPr/>
      </dsp:nvSpPr>
      <dsp:spPr>
        <a:xfrm>
          <a:off x="1488757" y="1492048"/>
          <a:ext cx="1113814" cy="976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Improve data with innovative enrichments for location, language, and text</a:t>
          </a:r>
          <a:endParaRPr lang="en-US" sz="1000" kern="1200"/>
        </a:p>
      </dsp:txBody>
      <dsp:txXfrm>
        <a:off x="1488757" y="1492048"/>
        <a:ext cx="1113814" cy="976323"/>
      </dsp:txXfrm>
    </dsp:sp>
    <dsp:sp modelId="{F684CDE9-288D-4CBA-9916-1C2C0CF41C15}">
      <dsp:nvSpPr>
        <dsp:cNvPr id="0" name=""/>
        <dsp:cNvSpPr/>
      </dsp:nvSpPr>
      <dsp:spPr>
        <a:xfrm>
          <a:off x="2392418" y="1032602"/>
          <a:ext cx="210153" cy="21015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B9055-3F19-48C6-9135-5ADB5A74E538}">
      <dsp:nvSpPr>
        <dsp:cNvPr id="0" name=""/>
        <dsp:cNvSpPr/>
      </dsp:nvSpPr>
      <dsp:spPr>
        <a:xfrm rot="5400000">
          <a:off x="2976047" y="786024"/>
          <a:ext cx="741431" cy="12337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8E8E5-305D-4DDE-8EF2-5E8FCE2A32E6}">
      <dsp:nvSpPr>
        <dsp:cNvPr id="0" name=""/>
        <dsp:cNvSpPr/>
      </dsp:nvSpPr>
      <dsp:spPr>
        <a:xfrm>
          <a:off x="2852284" y="1154642"/>
          <a:ext cx="1113814" cy="976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Change data at scale using Apache Spark</a:t>
          </a:r>
          <a:endParaRPr lang="en-US" sz="1000" kern="1200"/>
        </a:p>
      </dsp:txBody>
      <dsp:txXfrm>
        <a:off x="2852284" y="1154642"/>
        <a:ext cx="1113814" cy="976323"/>
      </dsp:txXfrm>
    </dsp:sp>
    <dsp:sp modelId="{E60FC4D3-17DD-417F-96EB-553166F4C219}">
      <dsp:nvSpPr>
        <dsp:cNvPr id="0" name=""/>
        <dsp:cNvSpPr/>
      </dsp:nvSpPr>
      <dsp:spPr>
        <a:xfrm>
          <a:off x="3755945" y="695196"/>
          <a:ext cx="210153" cy="21015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FE595-EB9F-4A33-AAFA-A92F370E8D1F}">
      <dsp:nvSpPr>
        <dsp:cNvPr id="0" name=""/>
        <dsp:cNvSpPr/>
      </dsp:nvSpPr>
      <dsp:spPr>
        <a:xfrm rot="5400000">
          <a:off x="4339574" y="448618"/>
          <a:ext cx="741431" cy="12337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C5995-3105-4CC6-813C-562F5882751C}">
      <dsp:nvSpPr>
        <dsp:cNvPr id="0" name=""/>
        <dsp:cNvSpPr/>
      </dsp:nvSpPr>
      <dsp:spPr>
        <a:xfrm>
          <a:off x="4215810" y="817236"/>
          <a:ext cx="1113814" cy="976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Install on Oracle Big Data Appliance</a:t>
          </a:r>
          <a:endParaRPr lang="en-US" sz="1000" kern="1200"/>
        </a:p>
      </dsp:txBody>
      <dsp:txXfrm>
        <a:off x="4215810" y="817236"/>
        <a:ext cx="1113814" cy="97632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2379-B239-4691-A2AB-54425D2B6221}">
      <dsp:nvSpPr>
        <dsp:cNvPr id="0" name=""/>
        <dsp:cNvSpPr/>
      </dsp:nvSpPr>
      <dsp:spPr>
        <a:xfrm rot="10800000">
          <a:off x="1208147" y="0"/>
          <a:ext cx="4189928" cy="6111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504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allows to find, explore, transform, and analyze big data</a:t>
          </a:r>
          <a:endParaRPr lang="en-US" sz="1700" kern="1200"/>
        </a:p>
      </dsp:txBody>
      <dsp:txXfrm rot="10800000">
        <a:off x="1360937" y="0"/>
        <a:ext cx="4037138" cy="611159"/>
      </dsp:txXfrm>
    </dsp:sp>
    <dsp:sp modelId="{226B9207-DD82-402E-84F3-7DA91BCBFA95}">
      <dsp:nvSpPr>
        <dsp:cNvPr id="0" name=""/>
        <dsp:cNvSpPr/>
      </dsp:nvSpPr>
      <dsp:spPr>
        <a:xfrm>
          <a:off x="902568" y="133"/>
          <a:ext cx="611159" cy="6111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8649D-EB7B-4F2E-AFD8-557D0CEE35D2}">
      <dsp:nvSpPr>
        <dsp:cNvPr id="0" name=""/>
        <dsp:cNvSpPr/>
      </dsp:nvSpPr>
      <dsp:spPr>
        <a:xfrm rot="10800000">
          <a:off x="1208147" y="766504"/>
          <a:ext cx="4189928" cy="6111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504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Visualize the shape and quality of unfamiliar data</a:t>
          </a:r>
          <a:endParaRPr lang="en-US" sz="1700" kern="1200"/>
        </a:p>
      </dsp:txBody>
      <dsp:txXfrm rot="10800000">
        <a:off x="1360937" y="766504"/>
        <a:ext cx="4037138" cy="611159"/>
      </dsp:txXfrm>
    </dsp:sp>
    <dsp:sp modelId="{FF73AD35-E2F4-4C97-B4CA-52A63156CA50}">
      <dsp:nvSpPr>
        <dsp:cNvPr id="0" name=""/>
        <dsp:cNvSpPr/>
      </dsp:nvSpPr>
      <dsp:spPr>
        <a:xfrm>
          <a:off x="902568" y="766504"/>
          <a:ext cx="611159" cy="6111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FF1F7-29CC-46BF-A9E1-4D0EC693667D}">
      <dsp:nvSpPr>
        <dsp:cNvPr id="0" name=""/>
        <dsp:cNvSpPr/>
      </dsp:nvSpPr>
      <dsp:spPr>
        <a:xfrm rot="10800000">
          <a:off x="1208147" y="1532875"/>
          <a:ext cx="4189928" cy="6111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504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Work at interactive speeds</a:t>
          </a:r>
          <a:endParaRPr lang="en-US" sz="1700" kern="1200"/>
        </a:p>
      </dsp:txBody>
      <dsp:txXfrm rot="10800000">
        <a:off x="1360937" y="1532875"/>
        <a:ext cx="4037138" cy="611159"/>
      </dsp:txXfrm>
    </dsp:sp>
    <dsp:sp modelId="{0BC93646-1D46-4DF4-8651-AC15BDA62C52}">
      <dsp:nvSpPr>
        <dsp:cNvPr id="0" name=""/>
        <dsp:cNvSpPr/>
      </dsp:nvSpPr>
      <dsp:spPr>
        <a:xfrm>
          <a:off x="902568" y="1532875"/>
          <a:ext cx="611159" cy="6111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4844F-43D2-44E7-A704-55ABA945A87C}">
      <dsp:nvSpPr>
        <dsp:cNvPr id="0" name=""/>
        <dsp:cNvSpPr/>
      </dsp:nvSpPr>
      <dsp:spPr>
        <a:xfrm>
          <a:off x="-5623036" y="-861278"/>
          <a:ext cx="6698593" cy="6698593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47E54-16E5-49C5-9B12-7C67E09B127D}">
      <dsp:nvSpPr>
        <dsp:cNvPr id="0" name=""/>
        <dsp:cNvSpPr/>
      </dsp:nvSpPr>
      <dsp:spPr>
        <a:xfrm>
          <a:off x="349068" y="226210"/>
          <a:ext cx="9972509" cy="452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95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1" kern="1200" smtClean="0"/>
            <a:t>Future of ERP – incorporate big data</a:t>
          </a:r>
          <a:endParaRPr lang="en-US" sz="2300" kern="1200"/>
        </a:p>
      </dsp:txBody>
      <dsp:txXfrm>
        <a:off x="349068" y="226210"/>
        <a:ext cx="9972509" cy="452222"/>
      </dsp:txXfrm>
    </dsp:sp>
    <dsp:sp modelId="{6AB6F1B7-CC92-45F9-B231-2547AFBC6B5F}">
      <dsp:nvSpPr>
        <dsp:cNvPr id="0" name=""/>
        <dsp:cNvSpPr/>
      </dsp:nvSpPr>
      <dsp:spPr>
        <a:xfrm>
          <a:off x="66430" y="169682"/>
          <a:ext cx="565277" cy="565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188A7-684A-4DAD-A2E0-E4FD90288DE4}">
      <dsp:nvSpPr>
        <dsp:cNvPr id="0" name=""/>
        <dsp:cNvSpPr/>
      </dsp:nvSpPr>
      <dsp:spPr>
        <a:xfrm>
          <a:off x="758596" y="904942"/>
          <a:ext cx="9562982" cy="452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95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1" kern="1200" smtClean="0"/>
            <a:t>Highly capable and powerful technology platform</a:t>
          </a:r>
          <a:endParaRPr lang="en-US" sz="2300" kern="1200"/>
        </a:p>
      </dsp:txBody>
      <dsp:txXfrm>
        <a:off x="758596" y="904942"/>
        <a:ext cx="9562982" cy="452222"/>
      </dsp:txXfrm>
    </dsp:sp>
    <dsp:sp modelId="{40098292-3E8F-44BF-800B-0818276813BF}">
      <dsp:nvSpPr>
        <dsp:cNvPr id="0" name=""/>
        <dsp:cNvSpPr/>
      </dsp:nvSpPr>
      <dsp:spPr>
        <a:xfrm>
          <a:off x="475957" y="848414"/>
          <a:ext cx="565277" cy="565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94009-2C9E-4DF3-8C37-787DE0497007}">
      <dsp:nvSpPr>
        <dsp:cNvPr id="0" name=""/>
        <dsp:cNvSpPr/>
      </dsp:nvSpPr>
      <dsp:spPr>
        <a:xfrm>
          <a:off x="983016" y="1583175"/>
          <a:ext cx="9338562" cy="452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95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1" kern="1200" smtClean="0"/>
            <a:t>Enable business to have wider-in-scope best practices. </a:t>
          </a:r>
          <a:endParaRPr lang="en-US" sz="2300" kern="1200"/>
        </a:p>
      </dsp:txBody>
      <dsp:txXfrm>
        <a:off x="983016" y="1583175"/>
        <a:ext cx="9338562" cy="452222"/>
      </dsp:txXfrm>
    </dsp:sp>
    <dsp:sp modelId="{FD5BB3A5-D276-4A5E-862E-9F9DE3DD8AC2}">
      <dsp:nvSpPr>
        <dsp:cNvPr id="0" name=""/>
        <dsp:cNvSpPr/>
      </dsp:nvSpPr>
      <dsp:spPr>
        <a:xfrm>
          <a:off x="700377" y="1526648"/>
          <a:ext cx="565277" cy="565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1EB01-7272-47BA-99EF-2BF95B5BD8D0}">
      <dsp:nvSpPr>
        <dsp:cNvPr id="0" name=""/>
        <dsp:cNvSpPr/>
      </dsp:nvSpPr>
      <dsp:spPr>
        <a:xfrm>
          <a:off x="1054671" y="2261907"/>
          <a:ext cx="9266907" cy="452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95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1" kern="1200" smtClean="0"/>
            <a:t>Impact of big data on IT Infrastructure</a:t>
          </a:r>
          <a:endParaRPr lang="en-US" sz="2300" kern="1200"/>
        </a:p>
      </dsp:txBody>
      <dsp:txXfrm>
        <a:off x="1054671" y="2261907"/>
        <a:ext cx="9266907" cy="452222"/>
      </dsp:txXfrm>
    </dsp:sp>
    <dsp:sp modelId="{45980877-4DFE-4349-8958-83161F319D3D}">
      <dsp:nvSpPr>
        <dsp:cNvPr id="0" name=""/>
        <dsp:cNvSpPr/>
      </dsp:nvSpPr>
      <dsp:spPr>
        <a:xfrm>
          <a:off x="772032" y="2205379"/>
          <a:ext cx="565277" cy="565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51F3D-EB53-4E81-A13E-9D68B9DEC3C5}">
      <dsp:nvSpPr>
        <dsp:cNvPr id="0" name=""/>
        <dsp:cNvSpPr/>
      </dsp:nvSpPr>
      <dsp:spPr>
        <a:xfrm>
          <a:off x="983016" y="2940638"/>
          <a:ext cx="9338562" cy="452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95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1" kern="1200" smtClean="0"/>
            <a:t>Build comprehensive view of master data.</a:t>
          </a:r>
          <a:endParaRPr lang="en-US" sz="2300" kern="1200"/>
        </a:p>
      </dsp:txBody>
      <dsp:txXfrm>
        <a:off x="983016" y="2940638"/>
        <a:ext cx="9338562" cy="452222"/>
      </dsp:txXfrm>
    </dsp:sp>
    <dsp:sp modelId="{3CF00FAD-9D38-4CE0-83FE-9CF85D7DF5BE}">
      <dsp:nvSpPr>
        <dsp:cNvPr id="0" name=""/>
        <dsp:cNvSpPr/>
      </dsp:nvSpPr>
      <dsp:spPr>
        <a:xfrm>
          <a:off x="700377" y="2884111"/>
          <a:ext cx="565277" cy="565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F043F-5B77-48B2-86F5-4967A4CB3CA8}">
      <dsp:nvSpPr>
        <dsp:cNvPr id="0" name=""/>
        <dsp:cNvSpPr/>
      </dsp:nvSpPr>
      <dsp:spPr>
        <a:xfrm>
          <a:off x="758596" y="3618872"/>
          <a:ext cx="9562982" cy="452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95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1" kern="1200" smtClean="0"/>
            <a:t>Potential of unstructured data analytics to augment EBS data.</a:t>
          </a:r>
          <a:endParaRPr lang="en-US" sz="2300" kern="1200"/>
        </a:p>
      </dsp:txBody>
      <dsp:txXfrm>
        <a:off x="758596" y="3618872"/>
        <a:ext cx="9562982" cy="452222"/>
      </dsp:txXfrm>
    </dsp:sp>
    <dsp:sp modelId="{65CA35C9-6FCA-45A3-B039-4923BD9D9FAF}">
      <dsp:nvSpPr>
        <dsp:cNvPr id="0" name=""/>
        <dsp:cNvSpPr/>
      </dsp:nvSpPr>
      <dsp:spPr>
        <a:xfrm>
          <a:off x="475957" y="3562344"/>
          <a:ext cx="565277" cy="565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B5E9A-D435-4548-AD89-F1DD065C6EAE}">
      <dsp:nvSpPr>
        <dsp:cNvPr id="0" name=""/>
        <dsp:cNvSpPr/>
      </dsp:nvSpPr>
      <dsp:spPr>
        <a:xfrm>
          <a:off x="349068" y="4297604"/>
          <a:ext cx="9972509" cy="452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95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1" kern="1200" smtClean="0"/>
            <a:t>EBS to act as knowledge hub – internal &amp; external</a:t>
          </a:r>
          <a:endParaRPr lang="en-US" sz="2300" kern="1200"/>
        </a:p>
      </dsp:txBody>
      <dsp:txXfrm>
        <a:off x="349068" y="4297604"/>
        <a:ext cx="9972509" cy="452222"/>
      </dsp:txXfrm>
    </dsp:sp>
    <dsp:sp modelId="{976DD477-C4BB-409B-975C-BF6CCDA66EC0}">
      <dsp:nvSpPr>
        <dsp:cNvPr id="0" name=""/>
        <dsp:cNvSpPr/>
      </dsp:nvSpPr>
      <dsp:spPr>
        <a:xfrm>
          <a:off x="66430" y="4241076"/>
          <a:ext cx="565277" cy="565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90457-A04F-4EC8-9850-C500C730F666}">
      <dsp:nvSpPr>
        <dsp:cNvPr id="0" name=""/>
        <dsp:cNvSpPr/>
      </dsp:nvSpPr>
      <dsp:spPr>
        <a:xfrm rot="10800000">
          <a:off x="954541" y="289"/>
          <a:ext cx="3458988" cy="3331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919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Good/ Bad reviews</a:t>
          </a:r>
          <a:endParaRPr lang="en-US" sz="1500" kern="1200"/>
        </a:p>
      </dsp:txBody>
      <dsp:txXfrm rot="10800000">
        <a:off x="1037833" y="289"/>
        <a:ext cx="3375696" cy="333170"/>
      </dsp:txXfrm>
    </dsp:sp>
    <dsp:sp modelId="{3B16E1C8-4178-4067-92A8-EEE4C7FFDD6D}">
      <dsp:nvSpPr>
        <dsp:cNvPr id="0" name=""/>
        <dsp:cNvSpPr/>
      </dsp:nvSpPr>
      <dsp:spPr>
        <a:xfrm>
          <a:off x="787956" y="289"/>
          <a:ext cx="333170" cy="3331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8B39E-19A6-4E31-AB60-AFA86BF1E062}">
      <dsp:nvSpPr>
        <dsp:cNvPr id="0" name=""/>
        <dsp:cNvSpPr/>
      </dsp:nvSpPr>
      <dsp:spPr>
        <a:xfrm rot="10800000">
          <a:off x="954541" y="416753"/>
          <a:ext cx="3458988" cy="3331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919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Competitor product</a:t>
          </a:r>
          <a:endParaRPr lang="en-US" sz="1500" kern="1200"/>
        </a:p>
      </dsp:txBody>
      <dsp:txXfrm rot="10800000">
        <a:off x="1037833" y="416753"/>
        <a:ext cx="3375696" cy="333170"/>
      </dsp:txXfrm>
    </dsp:sp>
    <dsp:sp modelId="{6D1C9251-4816-4BEC-972E-AF916819320D}">
      <dsp:nvSpPr>
        <dsp:cNvPr id="0" name=""/>
        <dsp:cNvSpPr/>
      </dsp:nvSpPr>
      <dsp:spPr>
        <a:xfrm>
          <a:off x="787956" y="416753"/>
          <a:ext cx="333170" cy="3331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1A948-C0F1-4A95-9BD8-AEF7B593BA7E}">
      <dsp:nvSpPr>
        <dsp:cNvPr id="0" name=""/>
        <dsp:cNvSpPr/>
      </dsp:nvSpPr>
      <dsp:spPr>
        <a:xfrm rot="10800000">
          <a:off x="954541" y="833217"/>
          <a:ext cx="3458988" cy="3331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919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Brand awareness</a:t>
          </a:r>
          <a:endParaRPr lang="en-US" sz="1500" kern="1200"/>
        </a:p>
      </dsp:txBody>
      <dsp:txXfrm rot="10800000">
        <a:off x="1037833" y="833217"/>
        <a:ext cx="3375696" cy="333170"/>
      </dsp:txXfrm>
    </dsp:sp>
    <dsp:sp modelId="{868F8FD3-6C41-47F3-A33B-144C8EEFBEE7}">
      <dsp:nvSpPr>
        <dsp:cNvPr id="0" name=""/>
        <dsp:cNvSpPr/>
      </dsp:nvSpPr>
      <dsp:spPr>
        <a:xfrm>
          <a:off x="787956" y="833217"/>
          <a:ext cx="333170" cy="3331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5B2DC-E82D-47C1-8C45-FDF76F0FC38A}">
      <dsp:nvSpPr>
        <dsp:cNvPr id="0" name=""/>
        <dsp:cNvSpPr/>
      </dsp:nvSpPr>
      <dsp:spPr>
        <a:xfrm rot="10800000">
          <a:off x="954541" y="1249681"/>
          <a:ext cx="3458988" cy="3331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919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Better service elsewhere</a:t>
          </a:r>
          <a:endParaRPr lang="en-US" sz="1500" kern="1200"/>
        </a:p>
      </dsp:txBody>
      <dsp:txXfrm rot="10800000">
        <a:off x="1037833" y="1249681"/>
        <a:ext cx="3375696" cy="333170"/>
      </dsp:txXfrm>
    </dsp:sp>
    <dsp:sp modelId="{40A8BA69-FD93-48B6-A467-99C1AB9E3539}">
      <dsp:nvSpPr>
        <dsp:cNvPr id="0" name=""/>
        <dsp:cNvSpPr/>
      </dsp:nvSpPr>
      <dsp:spPr>
        <a:xfrm>
          <a:off x="787956" y="1249681"/>
          <a:ext cx="333170" cy="3331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3029E-5D47-466A-B759-30A5FFF2E399}">
      <dsp:nvSpPr>
        <dsp:cNvPr id="0" name=""/>
        <dsp:cNvSpPr/>
      </dsp:nvSpPr>
      <dsp:spPr>
        <a:xfrm>
          <a:off x="0" y="0"/>
          <a:ext cx="3183971" cy="379518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E0F30-BCF6-4910-9255-5B39FC9ABCCC}">
      <dsp:nvSpPr>
        <dsp:cNvPr id="0" name=""/>
        <dsp:cNvSpPr/>
      </dsp:nvSpPr>
      <dsp:spPr>
        <a:xfrm>
          <a:off x="1591985" y="379889"/>
          <a:ext cx="2069581" cy="5396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Privacy &amp; Security.</a:t>
          </a:r>
          <a:endParaRPr lang="en-US" sz="1300" kern="1200"/>
        </a:p>
      </dsp:txBody>
      <dsp:txXfrm>
        <a:off x="1618327" y="406231"/>
        <a:ext cx="2016897" cy="486944"/>
      </dsp:txXfrm>
    </dsp:sp>
    <dsp:sp modelId="{0117A0EF-4621-4A41-9028-01307F9557D4}">
      <dsp:nvSpPr>
        <dsp:cNvPr id="0" name=""/>
        <dsp:cNvSpPr/>
      </dsp:nvSpPr>
      <dsp:spPr>
        <a:xfrm>
          <a:off x="1591985" y="986970"/>
          <a:ext cx="2069581" cy="5396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Data Access &amp; Sharing of Information.</a:t>
          </a:r>
          <a:endParaRPr lang="en-US" sz="1300" kern="1200"/>
        </a:p>
      </dsp:txBody>
      <dsp:txXfrm>
        <a:off x="1618327" y="1013312"/>
        <a:ext cx="2016897" cy="486944"/>
      </dsp:txXfrm>
    </dsp:sp>
    <dsp:sp modelId="{EE09BAA7-F676-4A1C-B1C3-461AAD758113}">
      <dsp:nvSpPr>
        <dsp:cNvPr id="0" name=""/>
        <dsp:cNvSpPr/>
      </dsp:nvSpPr>
      <dsp:spPr>
        <a:xfrm>
          <a:off x="1591985" y="1594052"/>
          <a:ext cx="2069581" cy="5396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Analytical Challenges</a:t>
          </a:r>
          <a:endParaRPr lang="en-US" sz="1300" kern="1200"/>
        </a:p>
      </dsp:txBody>
      <dsp:txXfrm>
        <a:off x="1618327" y="1620394"/>
        <a:ext cx="2016897" cy="486944"/>
      </dsp:txXfrm>
    </dsp:sp>
    <dsp:sp modelId="{F2AFDD00-51D1-427B-838C-1EEFF7B2BD69}">
      <dsp:nvSpPr>
        <dsp:cNvPr id="0" name=""/>
        <dsp:cNvSpPr/>
      </dsp:nvSpPr>
      <dsp:spPr>
        <a:xfrm>
          <a:off x="1591985" y="2201134"/>
          <a:ext cx="2069581" cy="5396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Human Resources &amp; Manpower</a:t>
          </a:r>
          <a:endParaRPr lang="en-US" sz="1300" kern="1200"/>
        </a:p>
      </dsp:txBody>
      <dsp:txXfrm>
        <a:off x="1618327" y="2227476"/>
        <a:ext cx="2016897" cy="486944"/>
      </dsp:txXfrm>
    </dsp:sp>
    <dsp:sp modelId="{0A9EA36E-F2CA-4FAF-8CEC-DD785AC0C96B}">
      <dsp:nvSpPr>
        <dsp:cNvPr id="0" name=""/>
        <dsp:cNvSpPr/>
      </dsp:nvSpPr>
      <dsp:spPr>
        <a:xfrm>
          <a:off x="1591985" y="2808216"/>
          <a:ext cx="2069581" cy="5396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Technical Challenges</a:t>
          </a:r>
          <a:endParaRPr lang="en-US" sz="1300" kern="1200"/>
        </a:p>
      </dsp:txBody>
      <dsp:txXfrm>
        <a:off x="1618327" y="2834558"/>
        <a:ext cx="2016897" cy="4869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9CB15-1A58-4B7F-AF12-135E546AAD4F}">
      <dsp:nvSpPr>
        <dsp:cNvPr id="0" name=""/>
        <dsp:cNvSpPr/>
      </dsp:nvSpPr>
      <dsp:spPr>
        <a:xfrm>
          <a:off x="289810" y="396413"/>
          <a:ext cx="5166098" cy="469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Big Data and EBS are two different areas.</a:t>
          </a:r>
          <a:endParaRPr lang="en-US" sz="1600" kern="1200" dirty="0"/>
        </a:p>
      </dsp:txBody>
      <dsp:txXfrm>
        <a:off x="289810" y="396413"/>
        <a:ext cx="5166098" cy="469645"/>
      </dsp:txXfrm>
    </dsp:sp>
    <dsp:sp modelId="{04CDA8A2-6A4E-4543-B329-1AFFCAA507D1}">
      <dsp:nvSpPr>
        <dsp:cNvPr id="0" name=""/>
        <dsp:cNvSpPr/>
      </dsp:nvSpPr>
      <dsp:spPr>
        <a:xfrm>
          <a:off x="289810" y="866058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51169-6347-4C62-A3BB-5BA3CA0E2165}">
      <dsp:nvSpPr>
        <dsp:cNvPr id="0" name=""/>
        <dsp:cNvSpPr/>
      </dsp:nvSpPr>
      <dsp:spPr>
        <a:xfrm>
          <a:off x="1018804" y="866058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BAE73-53B4-4A9C-8FEE-8D68C36E679E}">
      <dsp:nvSpPr>
        <dsp:cNvPr id="0" name=""/>
        <dsp:cNvSpPr/>
      </dsp:nvSpPr>
      <dsp:spPr>
        <a:xfrm>
          <a:off x="1747798" y="866058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637ED-5197-4D25-91D8-56E3B9089378}">
      <dsp:nvSpPr>
        <dsp:cNvPr id="0" name=""/>
        <dsp:cNvSpPr/>
      </dsp:nvSpPr>
      <dsp:spPr>
        <a:xfrm>
          <a:off x="2476792" y="866058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788E9-1904-42B7-9DE7-50D3DDFDE510}">
      <dsp:nvSpPr>
        <dsp:cNvPr id="0" name=""/>
        <dsp:cNvSpPr/>
      </dsp:nvSpPr>
      <dsp:spPr>
        <a:xfrm>
          <a:off x="3205786" y="866058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AC0C9-72BF-4C92-855F-0AEE1846262E}">
      <dsp:nvSpPr>
        <dsp:cNvPr id="0" name=""/>
        <dsp:cNvSpPr/>
      </dsp:nvSpPr>
      <dsp:spPr>
        <a:xfrm>
          <a:off x="3934780" y="866058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75F4B-24D6-4C94-B6A8-912BA730CBC6}">
      <dsp:nvSpPr>
        <dsp:cNvPr id="0" name=""/>
        <dsp:cNvSpPr/>
      </dsp:nvSpPr>
      <dsp:spPr>
        <a:xfrm>
          <a:off x="4663773" y="866058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3D422-C4B1-41E6-B02D-284C28716A78}">
      <dsp:nvSpPr>
        <dsp:cNvPr id="0" name=""/>
        <dsp:cNvSpPr/>
      </dsp:nvSpPr>
      <dsp:spPr>
        <a:xfrm>
          <a:off x="289810" y="1076301"/>
          <a:ext cx="5166098" cy="469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Have independent advantages and features</a:t>
          </a:r>
          <a:endParaRPr lang="en-US" sz="1600" kern="1200"/>
        </a:p>
      </dsp:txBody>
      <dsp:txXfrm>
        <a:off x="289810" y="1076301"/>
        <a:ext cx="5166098" cy="469645"/>
      </dsp:txXfrm>
    </dsp:sp>
    <dsp:sp modelId="{286D841B-A67C-4C81-A081-6AE4AFAD3EB8}">
      <dsp:nvSpPr>
        <dsp:cNvPr id="0" name=""/>
        <dsp:cNvSpPr/>
      </dsp:nvSpPr>
      <dsp:spPr>
        <a:xfrm>
          <a:off x="289810" y="1545946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C3530-64AF-41EA-B892-342599202E1B}">
      <dsp:nvSpPr>
        <dsp:cNvPr id="0" name=""/>
        <dsp:cNvSpPr/>
      </dsp:nvSpPr>
      <dsp:spPr>
        <a:xfrm>
          <a:off x="1018804" y="1545946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F47B9-EE58-48B4-B536-C582FB0EBFD1}">
      <dsp:nvSpPr>
        <dsp:cNvPr id="0" name=""/>
        <dsp:cNvSpPr/>
      </dsp:nvSpPr>
      <dsp:spPr>
        <a:xfrm>
          <a:off x="1747798" y="1545946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467FF-19AC-4C2C-808C-891BA46682FE}">
      <dsp:nvSpPr>
        <dsp:cNvPr id="0" name=""/>
        <dsp:cNvSpPr/>
      </dsp:nvSpPr>
      <dsp:spPr>
        <a:xfrm>
          <a:off x="2476792" y="1545946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A50FF-61F6-43FD-A770-B2C212A16C45}">
      <dsp:nvSpPr>
        <dsp:cNvPr id="0" name=""/>
        <dsp:cNvSpPr/>
      </dsp:nvSpPr>
      <dsp:spPr>
        <a:xfrm>
          <a:off x="3205786" y="1545946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13DE5-D3DA-4668-A0A0-07832A46818C}">
      <dsp:nvSpPr>
        <dsp:cNvPr id="0" name=""/>
        <dsp:cNvSpPr/>
      </dsp:nvSpPr>
      <dsp:spPr>
        <a:xfrm>
          <a:off x="3934780" y="1545946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09AC5-B767-4C6A-9BA6-9A168361D6A0}">
      <dsp:nvSpPr>
        <dsp:cNvPr id="0" name=""/>
        <dsp:cNvSpPr/>
      </dsp:nvSpPr>
      <dsp:spPr>
        <a:xfrm>
          <a:off x="4663773" y="1545946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C8DC5-B3AF-4D68-B552-88CBBA3D7607}">
      <dsp:nvSpPr>
        <dsp:cNvPr id="0" name=""/>
        <dsp:cNvSpPr/>
      </dsp:nvSpPr>
      <dsp:spPr>
        <a:xfrm>
          <a:off x="289810" y="1756190"/>
          <a:ext cx="5166098" cy="469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EBS integrates the data and processes of an organization into a single database.</a:t>
          </a:r>
          <a:endParaRPr lang="en-US" sz="1600" kern="1200"/>
        </a:p>
      </dsp:txBody>
      <dsp:txXfrm>
        <a:off x="289810" y="1756190"/>
        <a:ext cx="5166098" cy="469645"/>
      </dsp:txXfrm>
    </dsp:sp>
    <dsp:sp modelId="{4A88B0B8-33A5-4573-9765-F02903BDE96D}">
      <dsp:nvSpPr>
        <dsp:cNvPr id="0" name=""/>
        <dsp:cNvSpPr/>
      </dsp:nvSpPr>
      <dsp:spPr>
        <a:xfrm>
          <a:off x="289810" y="2225835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56AE3-5CF7-45B6-BE75-1C15EF99EBD9}">
      <dsp:nvSpPr>
        <dsp:cNvPr id="0" name=""/>
        <dsp:cNvSpPr/>
      </dsp:nvSpPr>
      <dsp:spPr>
        <a:xfrm>
          <a:off x="1018804" y="2225835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84E30-548C-49D9-B313-2EA3544FFF8D}">
      <dsp:nvSpPr>
        <dsp:cNvPr id="0" name=""/>
        <dsp:cNvSpPr/>
      </dsp:nvSpPr>
      <dsp:spPr>
        <a:xfrm>
          <a:off x="1747798" y="2225835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C85DF-7D0A-4BEE-A574-BF3127FC6818}">
      <dsp:nvSpPr>
        <dsp:cNvPr id="0" name=""/>
        <dsp:cNvSpPr/>
      </dsp:nvSpPr>
      <dsp:spPr>
        <a:xfrm>
          <a:off x="2476792" y="2225835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7ABBB-3103-48C2-A71A-F644F15D9244}">
      <dsp:nvSpPr>
        <dsp:cNvPr id="0" name=""/>
        <dsp:cNvSpPr/>
      </dsp:nvSpPr>
      <dsp:spPr>
        <a:xfrm>
          <a:off x="3205786" y="2225835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0D143-F0C8-47D3-BDDC-3E2D3731E238}">
      <dsp:nvSpPr>
        <dsp:cNvPr id="0" name=""/>
        <dsp:cNvSpPr/>
      </dsp:nvSpPr>
      <dsp:spPr>
        <a:xfrm>
          <a:off x="3934780" y="2225835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ECAE4-B71A-4E0F-A58B-8FAFE2391EF4}">
      <dsp:nvSpPr>
        <dsp:cNvPr id="0" name=""/>
        <dsp:cNvSpPr/>
      </dsp:nvSpPr>
      <dsp:spPr>
        <a:xfrm>
          <a:off x="4663773" y="2225835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DA3F6-00B1-4344-85A6-D82B2A1A9209}">
      <dsp:nvSpPr>
        <dsp:cNvPr id="0" name=""/>
        <dsp:cNvSpPr/>
      </dsp:nvSpPr>
      <dsp:spPr>
        <a:xfrm>
          <a:off x="289810" y="2436078"/>
          <a:ext cx="5166098" cy="469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EBS manages every day large volumes of business transactions.</a:t>
          </a:r>
          <a:endParaRPr lang="en-US" sz="1600" kern="1200"/>
        </a:p>
      </dsp:txBody>
      <dsp:txXfrm>
        <a:off x="289810" y="2436078"/>
        <a:ext cx="5166098" cy="469645"/>
      </dsp:txXfrm>
    </dsp:sp>
    <dsp:sp modelId="{7916A101-59AE-422B-8EF3-7C0AC5EF09F2}">
      <dsp:nvSpPr>
        <dsp:cNvPr id="0" name=""/>
        <dsp:cNvSpPr/>
      </dsp:nvSpPr>
      <dsp:spPr>
        <a:xfrm>
          <a:off x="289810" y="2905723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D2A54-26C2-423F-9B02-5FAF5B79E281}">
      <dsp:nvSpPr>
        <dsp:cNvPr id="0" name=""/>
        <dsp:cNvSpPr/>
      </dsp:nvSpPr>
      <dsp:spPr>
        <a:xfrm>
          <a:off x="1018804" y="2905723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94F0B-9260-4924-9767-F6BBC2C1E5FE}">
      <dsp:nvSpPr>
        <dsp:cNvPr id="0" name=""/>
        <dsp:cNvSpPr/>
      </dsp:nvSpPr>
      <dsp:spPr>
        <a:xfrm>
          <a:off x="1747798" y="2905723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DDC97-A635-44D9-98EA-F61B973F538F}">
      <dsp:nvSpPr>
        <dsp:cNvPr id="0" name=""/>
        <dsp:cNvSpPr/>
      </dsp:nvSpPr>
      <dsp:spPr>
        <a:xfrm>
          <a:off x="2476792" y="2905723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8569C-61AB-4706-AEEB-45415B811AB0}">
      <dsp:nvSpPr>
        <dsp:cNvPr id="0" name=""/>
        <dsp:cNvSpPr/>
      </dsp:nvSpPr>
      <dsp:spPr>
        <a:xfrm>
          <a:off x="3205786" y="2905723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CA3BF-1BEA-4037-96F6-407D8E1B0076}">
      <dsp:nvSpPr>
        <dsp:cNvPr id="0" name=""/>
        <dsp:cNvSpPr/>
      </dsp:nvSpPr>
      <dsp:spPr>
        <a:xfrm>
          <a:off x="3934780" y="2905723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D73D5-7F00-405A-B0B3-F110740B7AD3}">
      <dsp:nvSpPr>
        <dsp:cNvPr id="0" name=""/>
        <dsp:cNvSpPr/>
      </dsp:nvSpPr>
      <dsp:spPr>
        <a:xfrm>
          <a:off x="4663773" y="2905723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35388-6A53-488C-9C1F-3153343E88AD}">
      <dsp:nvSpPr>
        <dsp:cNvPr id="0" name=""/>
        <dsp:cNvSpPr/>
      </dsp:nvSpPr>
      <dsp:spPr>
        <a:xfrm>
          <a:off x="289810" y="3115966"/>
          <a:ext cx="5166098" cy="469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EBS provides seamless business process streamlining.</a:t>
          </a:r>
          <a:endParaRPr lang="en-US" sz="1600" kern="1200"/>
        </a:p>
      </dsp:txBody>
      <dsp:txXfrm>
        <a:off x="289810" y="3115966"/>
        <a:ext cx="5166098" cy="469645"/>
      </dsp:txXfrm>
    </dsp:sp>
    <dsp:sp modelId="{33F15DC3-E98D-4E62-A022-A92282B9A64A}">
      <dsp:nvSpPr>
        <dsp:cNvPr id="0" name=""/>
        <dsp:cNvSpPr/>
      </dsp:nvSpPr>
      <dsp:spPr>
        <a:xfrm>
          <a:off x="289810" y="3585612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D2128-BBE8-4C85-8053-A276C0B4E934}">
      <dsp:nvSpPr>
        <dsp:cNvPr id="0" name=""/>
        <dsp:cNvSpPr/>
      </dsp:nvSpPr>
      <dsp:spPr>
        <a:xfrm>
          <a:off x="1018804" y="3585612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C87C4-7F20-42F2-A30A-9E22E9D3EFFA}">
      <dsp:nvSpPr>
        <dsp:cNvPr id="0" name=""/>
        <dsp:cNvSpPr/>
      </dsp:nvSpPr>
      <dsp:spPr>
        <a:xfrm>
          <a:off x="1747798" y="3585612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59535-A3C5-40FF-B8FE-EC946B28A7BD}">
      <dsp:nvSpPr>
        <dsp:cNvPr id="0" name=""/>
        <dsp:cNvSpPr/>
      </dsp:nvSpPr>
      <dsp:spPr>
        <a:xfrm>
          <a:off x="2476792" y="3585612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ECFFE-707F-4127-B89E-34337A5343DC}">
      <dsp:nvSpPr>
        <dsp:cNvPr id="0" name=""/>
        <dsp:cNvSpPr/>
      </dsp:nvSpPr>
      <dsp:spPr>
        <a:xfrm>
          <a:off x="3205786" y="3585612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DB3DB-4CED-4F9F-BC0C-280D41A42235}">
      <dsp:nvSpPr>
        <dsp:cNvPr id="0" name=""/>
        <dsp:cNvSpPr/>
      </dsp:nvSpPr>
      <dsp:spPr>
        <a:xfrm>
          <a:off x="3934780" y="3585612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0A872-9AC9-49C3-8747-05AEC2F019F5}">
      <dsp:nvSpPr>
        <dsp:cNvPr id="0" name=""/>
        <dsp:cNvSpPr/>
      </dsp:nvSpPr>
      <dsp:spPr>
        <a:xfrm>
          <a:off x="4663773" y="3585612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F23E9-7367-4DAB-802A-2AC0AE970622}">
      <dsp:nvSpPr>
        <dsp:cNvPr id="0" name=""/>
        <dsp:cNvSpPr/>
      </dsp:nvSpPr>
      <dsp:spPr>
        <a:xfrm>
          <a:off x="289810" y="3795855"/>
          <a:ext cx="5166098" cy="469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EBS is data feeder, Big Data is data analyzer</a:t>
          </a:r>
          <a:endParaRPr lang="en-US" sz="1600" kern="1200"/>
        </a:p>
      </dsp:txBody>
      <dsp:txXfrm>
        <a:off x="289810" y="3795855"/>
        <a:ext cx="5166098" cy="469645"/>
      </dsp:txXfrm>
    </dsp:sp>
    <dsp:sp modelId="{09FA6786-591D-4A1C-A86E-C9B38AD3EE68}">
      <dsp:nvSpPr>
        <dsp:cNvPr id="0" name=""/>
        <dsp:cNvSpPr/>
      </dsp:nvSpPr>
      <dsp:spPr>
        <a:xfrm>
          <a:off x="289810" y="4265500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36D75-B996-46CE-AC72-6B49BEADB3F6}">
      <dsp:nvSpPr>
        <dsp:cNvPr id="0" name=""/>
        <dsp:cNvSpPr/>
      </dsp:nvSpPr>
      <dsp:spPr>
        <a:xfrm>
          <a:off x="1018804" y="4265500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5CD1E-0978-4283-A964-3281588BBC31}">
      <dsp:nvSpPr>
        <dsp:cNvPr id="0" name=""/>
        <dsp:cNvSpPr/>
      </dsp:nvSpPr>
      <dsp:spPr>
        <a:xfrm>
          <a:off x="1747798" y="4265500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3BADF-5368-45F7-B653-7348EF04E8A7}">
      <dsp:nvSpPr>
        <dsp:cNvPr id="0" name=""/>
        <dsp:cNvSpPr/>
      </dsp:nvSpPr>
      <dsp:spPr>
        <a:xfrm>
          <a:off x="2476792" y="4265500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EF7CD-35DB-4D68-A22C-A2C42B44BB78}">
      <dsp:nvSpPr>
        <dsp:cNvPr id="0" name=""/>
        <dsp:cNvSpPr/>
      </dsp:nvSpPr>
      <dsp:spPr>
        <a:xfrm>
          <a:off x="3205786" y="4265500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2B823-0BB7-4894-8DF5-033B9CFE335A}">
      <dsp:nvSpPr>
        <dsp:cNvPr id="0" name=""/>
        <dsp:cNvSpPr/>
      </dsp:nvSpPr>
      <dsp:spPr>
        <a:xfrm>
          <a:off x="3934780" y="4265500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5F5A0-8877-4993-84D1-1519EAF13CAC}">
      <dsp:nvSpPr>
        <dsp:cNvPr id="0" name=""/>
        <dsp:cNvSpPr/>
      </dsp:nvSpPr>
      <dsp:spPr>
        <a:xfrm>
          <a:off x="4663773" y="4265500"/>
          <a:ext cx="688813" cy="1148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98891-504C-4D52-B836-553F692EBAA0}">
      <dsp:nvSpPr>
        <dsp:cNvPr id="0" name=""/>
        <dsp:cNvSpPr/>
      </dsp:nvSpPr>
      <dsp:spPr>
        <a:xfrm>
          <a:off x="0" y="876397"/>
          <a:ext cx="545672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24DE5-68B2-4970-9382-BA5726BF6F8E}">
      <dsp:nvSpPr>
        <dsp:cNvPr id="0" name=""/>
        <dsp:cNvSpPr/>
      </dsp:nvSpPr>
      <dsp:spPr>
        <a:xfrm>
          <a:off x="272570" y="25024"/>
          <a:ext cx="3815980" cy="102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376" tIns="0" rIns="144376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Manual data analysis would take considerable time</a:t>
          </a:r>
          <a:endParaRPr lang="en-US" sz="1400" kern="1200" dirty="0"/>
        </a:p>
      </dsp:txBody>
      <dsp:txXfrm>
        <a:off x="322777" y="75231"/>
        <a:ext cx="3715566" cy="928079"/>
      </dsp:txXfrm>
    </dsp:sp>
    <dsp:sp modelId="{95136C86-4972-4A4A-B67D-60E7943BCF96}">
      <dsp:nvSpPr>
        <dsp:cNvPr id="0" name=""/>
        <dsp:cNvSpPr/>
      </dsp:nvSpPr>
      <dsp:spPr>
        <a:xfrm>
          <a:off x="0" y="2209822"/>
          <a:ext cx="545672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7FDFA-7228-471D-8557-BD8BF1797E71}">
      <dsp:nvSpPr>
        <dsp:cNvPr id="0" name=""/>
        <dsp:cNvSpPr/>
      </dsp:nvSpPr>
      <dsp:spPr>
        <a:xfrm>
          <a:off x="272570" y="1243597"/>
          <a:ext cx="3815980" cy="1143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376" tIns="0" rIns="144376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Big Data can analyze data in seconds or minutes to give graphical analysis</a:t>
          </a:r>
          <a:endParaRPr lang="en-US" sz="1400" kern="1200" dirty="0"/>
        </a:p>
      </dsp:txBody>
      <dsp:txXfrm>
        <a:off x="328384" y="1299411"/>
        <a:ext cx="3704352" cy="1031717"/>
      </dsp:txXfrm>
    </dsp:sp>
    <dsp:sp modelId="{8A864CAB-B670-4406-8A66-A0A04D0208B5}">
      <dsp:nvSpPr>
        <dsp:cNvPr id="0" name=""/>
        <dsp:cNvSpPr/>
      </dsp:nvSpPr>
      <dsp:spPr>
        <a:xfrm>
          <a:off x="0" y="3453004"/>
          <a:ext cx="545672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CEA3F-5B0A-4AAE-9E74-7CB291B42F23}">
      <dsp:nvSpPr>
        <dsp:cNvPr id="0" name=""/>
        <dsp:cNvSpPr/>
      </dsp:nvSpPr>
      <dsp:spPr>
        <a:xfrm>
          <a:off x="272570" y="2577022"/>
          <a:ext cx="3815980" cy="10531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376" tIns="0" rIns="144376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Big Data extends the capabilities of ERP</a:t>
          </a:r>
          <a:endParaRPr lang="en-US" sz="1400" kern="1200" dirty="0"/>
        </a:p>
      </dsp:txBody>
      <dsp:txXfrm>
        <a:off x="323978" y="2628430"/>
        <a:ext cx="3713164" cy="9502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0A8A4-E47A-4FF1-860D-441B5B105049}">
      <dsp:nvSpPr>
        <dsp:cNvPr id="0" name=""/>
        <dsp:cNvSpPr/>
      </dsp:nvSpPr>
      <dsp:spPr>
        <a:xfrm>
          <a:off x="3202979" y="273798"/>
          <a:ext cx="3909265" cy="3909265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Best Practice</a:t>
          </a:r>
          <a:endParaRPr lang="en-US" sz="1400" kern="1200"/>
        </a:p>
      </dsp:txBody>
      <dsp:txXfrm>
        <a:off x="5250690" y="773160"/>
        <a:ext cx="1023855" cy="791160"/>
      </dsp:txXfrm>
    </dsp:sp>
    <dsp:sp modelId="{C44C4A4E-ECEA-4336-BDA0-4B6DFC589CA7}">
      <dsp:nvSpPr>
        <dsp:cNvPr id="0" name=""/>
        <dsp:cNvSpPr/>
      </dsp:nvSpPr>
      <dsp:spPr>
        <a:xfrm>
          <a:off x="3249518" y="354310"/>
          <a:ext cx="3909265" cy="3909265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Infrastructure</a:t>
          </a:r>
          <a:endParaRPr lang="en-US" sz="1400" kern="1200"/>
        </a:p>
      </dsp:txBody>
      <dsp:txXfrm>
        <a:off x="5902234" y="1936632"/>
        <a:ext cx="1070394" cy="767891"/>
      </dsp:txXfrm>
    </dsp:sp>
    <dsp:sp modelId="{6BF7DDB8-2319-47C0-A2F7-A61CC011380D}">
      <dsp:nvSpPr>
        <dsp:cNvPr id="0" name=""/>
        <dsp:cNvSpPr/>
      </dsp:nvSpPr>
      <dsp:spPr>
        <a:xfrm>
          <a:off x="3202979" y="434823"/>
          <a:ext cx="3909265" cy="3909265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Master Data</a:t>
          </a:r>
          <a:endParaRPr lang="en-US" sz="1400" kern="1200"/>
        </a:p>
      </dsp:txBody>
      <dsp:txXfrm>
        <a:off x="5250690" y="3076834"/>
        <a:ext cx="1023855" cy="791160"/>
      </dsp:txXfrm>
    </dsp:sp>
    <dsp:sp modelId="{3511588F-A20D-4416-9FA5-58E103001E1A}">
      <dsp:nvSpPr>
        <dsp:cNvPr id="0" name=""/>
        <dsp:cNvSpPr/>
      </dsp:nvSpPr>
      <dsp:spPr>
        <a:xfrm>
          <a:off x="3109902" y="434823"/>
          <a:ext cx="3909265" cy="3909265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Data Discovery</a:t>
          </a:r>
          <a:endParaRPr lang="en-US" sz="1400" kern="1200"/>
        </a:p>
      </dsp:txBody>
      <dsp:txXfrm>
        <a:off x="3947601" y="3076834"/>
        <a:ext cx="1023855" cy="791160"/>
      </dsp:txXfrm>
    </dsp:sp>
    <dsp:sp modelId="{F1AE0811-380C-4367-BFBD-640CB575A7CB}">
      <dsp:nvSpPr>
        <dsp:cNvPr id="0" name=""/>
        <dsp:cNvSpPr/>
      </dsp:nvSpPr>
      <dsp:spPr>
        <a:xfrm>
          <a:off x="3063363" y="354310"/>
          <a:ext cx="3909265" cy="3909265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Data Quality</a:t>
          </a:r>
          <a:endParaRPr lang="en-US" sz="1400" kern="1200"/>
        </a:p>
      </dsp:txBody>
      <dsp:txXfrm>
        <a:off x="3249518" y="1936632"/>
        <a:ext cx="1070394" cy="767891"/>
      </dsp:txXfrm>
    </dsp:sp>
    <dsp:sp modelId="{0B8F984F-ABFB-421C-ADD6-FCD8FB49EC08}">
      <dsp:nvSpPr>
        <dsp:cNvPr id="0" name=""/>
        <dsp:cNvSpPr/>
      </dsp:nvSpPr>
      <dsp:spPr>
        <a:xfrm>
          <a:off x="3109902" y="273798"/>
          <a:ext cx="3909265" cy="3909265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Functionality</a:t>
          </a:r>
          <a:endParaRPr lang="en-US" sz="1400" kern="1200"/>
        </a:p>
      </dsp:txBody>
      <dsp:txXfrm>
        <a:off x="3947601" y="773160"/>
        <a:ext cx="1023855" cy="791160"/>
      </dsp:txXfrm>
    </dsp:sp>
    <dsp:sp modelId="{1D91F353-BFEF-45D2-993F-B352F281C824}">
      <dsp:nvSpPr>
        <dsp:cNvPr id="0" name=""/>
        <dsp:cNvSpPr/>
      </dsp:nvSpPr>
      <dsp:spPr>
        <a:xfrm>
          <a:off x="3001824" y="31796"/>
          <a:ext cx="4393269" cy="439326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48036-10C0-46F8-A8DA-102EB6FEE271}">
      <dsp:nvSpPr>
        <dsp:cNvPr id="0" name=""/>
        <dsp:cNvSpPr/>
      </dsp:nvSpPr>
      <dsp:spPr>
        <a:xfrm>
          <a:off x="3048363" y="112308"/>
          <a:ext cx="4393269" cy="439326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276AC-D484-41CC-AE24-5B8319B4A20F}">
      <dsp:nvSpPr>
        <dsp:cNvPr id="0" name=""/>
        <dsp:cNvSpPr/>
      </dsp:nvSpPr>
      <dsp:spPr>
        <a:xfrm>
          <a:off x="2960834" y="192821"/>
          <a:ext cx="4393269" cy="439326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28A7C-9D50-45A3-B029-F694E953C8E6}">
      <dsp:nvSpPr>
        <dsp:cNvPr id="0" name=""/>
        <dsp:cNvSpPr/>
      </dsp:nvSpPr>
      <dsp:spPr>
        <a:xfrm>
          <a:off x="2868042" y="192821"/>
          <a:ext cx="4393269" cy="439326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B4922-5307-4261-B30C-5EA2A1EB87AA}">
      <dsp:nvSpPr>
        <dsp:cNvPr id="0" name=""/>
        <dsp:cNvSpPr/>
      </dsp:nvSpPr>
      <dsp:spPr>
        <a:xfrm>
          <a:off x="2862493" y="112308"/>
          <a:ext cx="4393269" cy="439326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67F9C-86ED-404F-BDC0-41CDFF793E7B}">
      <dsp:nvSpPr>
        <dsp:cNvPr id="0" name=""/>
        <dsp:cNvSpPr/>
      </dsp:nvSpPr>
      <dsp:spPr>
        <a:xfrm>
          <a:off x="2868042" y="31796"/>
          <a:ext cx="4393269" cy="439326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19BF-73CF-403B-BFBA-2A1BF6F09053}">
      <dsp:nvSpPr>
        <dsp:cNvPr id="0" name=""/>
        <dsp:cNvSpPr/>
      </dsp:nvSpPr>
      <dsp:spPr>
        <a:xfrm>
          <a:off x="1766905" y="753"/>
          <a:ext cx="1488565" cy="1488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Retain historical data in the enterprise application itself, without degrading the application’s performance.  </a:t>
          </a:r>
          <a:endParaRPr lang="en-US" sz="1000" kern="1200"/>
        </a:p>
      </dsp:txBody>
      <dsp:txXfrm>
        <a:off x="1984900" y="218748"/>
        <a:ext cx="1052575" cy="1052575"/>
      </dsp:txXfrm>
    </dsp:sp>
    <dsp:sp modelId="{1429CD91-AE7F-42C5-BBAB-3BBA3ADA16C5}">
      <dsp:nvSpPr>
        <dsp:cNvPr id="0" name=""/>
        <dsp:cNvSpPr/>
      </dsp:nvSpPr>
      <dsp:spPr>
        <a:xfrm rot="2700000">
          <a:off x="3095826" y="1276854"/>
          <a:ext cx="396752" cy="502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113257" y="1335250"/>
        <a:ext cx="277726" cy="301434"/>
      </dsp:txXfrm>
    </dsp:sp>
    <dsp:sp modelId="{EBE76479-BDC9-4443-BA3C-FE325FBB72E5}">
      <dsp:nvSpPr>
        <dsp:cNvPr id="0" name=""/>
        <dsp:cNvSpPr/>
      </dsp:nvSpPr>
      <dsp:spPr>
        <a:xfrm>
          <a:off x="3348812" y="1582660"/>
          <a:ext cx="1488565" cy="1488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Simplifies infrastructure needed to support these applications</a:t>
          </a:r>
          <a:endParaRPr lang="en-US" sz="1000" kern="1200"/>
        </a:p>
      </dsp:txBody>
      <dsp:txXfrm>
        <a:off x="3566807" y="1800655"/>
        <a:ext cx="1052575" cy="1052575"/>
      </dsp:txXfrm>
    </dsp:sp>
    <dsp:sp modelId="{E9B824B0-0464-46F7-8C9B-E34F636C7759}">
      <dsp:nvSpPr>
        <dsp:cNvPr id="0" name=""/>
        <dsp:cNvSpPr/>
      </dsp:nvSpPr>
      <dsp:spPr>
        <a:xfrm rot="8100000">
          <a:off x="3111706" y="2858761"/>
          <a:ext cx="396752" cy="502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3213301" y="2917157"/>
        <a:ext cx="277726" cy="301434"/>
      </dsp:txXfrm>
    </dsp:sp>
    <dsp:sp modelId="{723CD75B-9E8F-4398-8DBB-9687A04C4194}">
      <dsp:nvSpPr>
        <dsp:cNvPr id="0" name=""/>
        <dsp:cNvSpPr/>
      </dsp:nvSpPr>
      <dsp:spPr>
        <a:xfrm>
          <a:off x="1766905" y="3164567"/>
          <a:ext cx="1488565" cy="1488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Evaluating credit risk scoring or processing social media data for more targeted marketing</a:t>
          </a:r>
          <a:endParaRPr lang="en-US" sz="1000" kern="1200"/>
        </a:p>
      </dsp:txBody>
      <dsp:txXfrm>
        <a:off x="1984900" y="3382562"/>
        <a:ext cx="1052575" cy="1052575"/>
      </dsp:txXfrm>
    </dsp:sp>
    <dsp:sp modelId="{8028D0A8-1A8E-4E4C-9AB9-B6C2A04B7781}">
      <dsp:nvSpPr>
        <dsp:cNvPr id="0" name=""/>
        <dsp:cNvSpPr/>
      </dsp:nvSpPr>
      <dsp:spPr>
        <a:xfrm rot="13500000">
          <a:off x="1529798" y="2874641"/>
          <a:ext cx="396752" cy="502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631393" y="3017201"/>
        <a:ext cx="277726" cy="301434"/>
      </dsp:txXfrm>
    </dsp:sp>
    <dsp:sp modelId="{7C0EA16A-63B7-4F0E-BE13-A6BDB17FB428}">
      <dsp:nvSpPr>
        <dsp:cNvPr id="0" name=""/>
        <dsp:cNvSpPr/>
      </dsp:nvSpPr>
      <dsp:spPr>
        <a:xfrm>
          <a:off x="184998" y="1582660"/>
          <a:ext cx="1488565" cy="1488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Drill down on even more behavioral detail of every customer very quickly</a:t>
          </a:r>
          <a:endParaRPr lang="en-US" sz="1000" kern="1200"/>
        </a:p>
      </dsp:txBody>
      <dsp:txXfrm>
        <a:off x="402993" y="1800655"/>
        <a:ext cx="1052575" cy="1052575"/>
      </dsp:txXfrm>
    </dsp:sp>
    <dsp:sp modelId="{C4F6B2A3-D3B8-434D-BDAD-C8A44B865172}">
      <dsp:nvSpPr>
        <dsp:cNvPr id="0" name=""/>
        <dsp:cNvSpPr/>
      </dsp:nvSpPr>
      <dsp:spPr>
        <a:xfrm rot="18900000">
          <a:off x="1513918" y="1292734"/>
          <a:ext cx="396752" cy="502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531349" y="1435294"/>
        <a:ext cx="277726" cy="301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28E6B-7EA2-6244-960C-159F7266F36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45DB-A25A-B14F-859B-BDC0188E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15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67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data and EBS are two different areas. Both have their own advantages and disadvantages.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33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dimensions such as Functionality, Master Data, Data Quality, Infrastructure, Data Discovery and Best Practice in which EBS and Big data converge.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Sophisticated analytics can substantially improve decision making quality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data can also be used to improve the development of the next generation of products and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28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37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Historical data can be retained in the application without degrading the performance. This is one of the important area where this integration helps.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seen drill down reports in BI applications integrated with EBS. But with Big data, we can also drill down into every detail of behavioral aspects of customers/ suppliers etc.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1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0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45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7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challenge is coming up with the creative thought to align big data sources with operational drivers that correlate to business outcomes. </a:t>
            </a:r>
          </a:p>
          <a:p>
            <a:r>
              <a:rPr lang="en-US" dirty="0" smtClean="0"/>
              <a:t>However, this is a challenge that’s being aided by new and evolving data curators and brokers.</a:t>
            </a:r>
          </a:p>
          <a:p>
            <a:r>
              <a:rPr lang="en-US" dirty="0" smtClean="0"/>
              <a:t>Big Data has evolved from an interesting concept to a proven capability. Although Big Data is frequently overhyped, business leaders should set aside their natural skepticism long enough to evaluate how this disruptive technology may aid their tough business problems.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17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5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26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Big data with DWH and understand the advantages of Big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53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15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42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1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Hadoop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architecture consists of the HDFS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23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MapReduce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jobs split the input data into tasks and does parallel processing. Output is then sorted and given as input to Reduce Tasks.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05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33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33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 runs on top of the existing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Hadoop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architecture.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78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7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98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trackback and complete a task instead of having to start from scratch in case of failure during distributed/batch processing.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0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778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2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25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2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337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197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146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242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5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8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2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Large volumes of structured &amp; unstructured data.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from different data sources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of varying sizes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 data alongside ERP Data to find new insights and hidden relationships.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43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product reviews, comments, complaints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public. Also there is always news about competitor’s product. With all this information, the strategy of sales/ marketing/manufacturing can be changed to suit the business goal.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where big data comes into picture alongside EBS.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1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we maintain privacy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we manage data access &amp; sharing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Analytical and technical challenges that we might come across while dealing with variety of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91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7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0"/>
            <a:ext cx="8879390" cy="10351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50875" y="1158949"/>
            <a:ext cx="10388009" cy="4976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3712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253413" y="2747304"/>
            <a:ext cx="2425700" cy="4905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123456789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774825" y="2376236"/>
            <a:ext cx="5843588" cy="154463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baseline="0">
                <a:solidFill>
                  <a:srgbClr val="E05439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of Presentation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1774825" y="4293798"/>
            <a:ext cx="5843588" cy="13446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This is a subtitle for the presentation that can be extended to three lines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253024" y="2392487"/>
            <a:ext cx="22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7C3A7A"/>
                </a:solidFill>
                <a:latin typeface="Arial" charset="0"/>
                <a:ea typeface="Arial" charset="0"/>
                <a:cs typeface="Arial" charset="0"/>
              </a:rPr>
              <a:t>Session ID: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53024" y="3613924"/>
            <a:ext cx="242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698"/>
                </a:solidFill>
                <a:latin typeface="Arial" charset="0"/>
                <a:ea typeface="Arial" charset="0"/>
                <a:cs typeface="Arial" charset="0"/>
              </a:rPr>
              <a:t>Prepared by: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253024" y="5296480"/>
            <a:ext cx="3211512" cy="34193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253024" y="3951867"/>
            <a:ext cx="3211512" cy="124745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Company</a:t>
            </a:r>
            <a:br>
              <a:rPr lang="en-US" dirty="0"/>
            </a:br>
            <a:r>
              <a:rPr lang="en-US" dirty="0"/>
              <a:t>Twitter Handle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774825" y="6166887"/>
            <a:ext cx="584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636462"/>
                </a:solidFill>
                <a:latin typeface="Arial" charset="0"/>
                <a:ea typeface="Arial" charset="0"/>
                <a:cs typeface="Arial" charset="0"/>
              </a:rPr>
              <a:t>Remember to complete your evaluation for this session within the app!</a:t>
            </a:r>
          </a:p>
        </p:txBody>
      </p:sp>
    </p:spTree>
    <p:extLst>
      <p:ext uri="{BB962C8B-B14F-4D97-AF65-F5344CB8AC3E}">
        <p14:creationId xmlns:p14="http://schemas.microsoft.com/office/powerpoint/2010/main" val="37091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169931"/>
            <a:ext cx="5601419" cy="457165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29643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169930"/>
            <a:ext cx="5601419" cy="4805567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169930"/>
            <a:ext cx="5601419" cy="4933157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033299" y="5305657"/>
            <a:ext cx="3103185" cy="49053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123456789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774825" y="2376237"/>
            <a:ext cx="5843588" cy="1047448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 baseline="0">
                <a:solidFill>
                  <a:srgbClr val="E05439"/>
                </a:solidFill>
              </a:defRPr>
            </a:lvl1pPr>
          </a:lstStyle>
          <a:p>
            <a:pPr lvl="0"/>
            <a:r>
              <a:rPr lang="en-US" dirty="0"/>
              <a:t>Q&amp;A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1774825" y="3606445"/>
            <a:ext cx="5843588" cy="68910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Presenter’s email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483767" y="4829672"/>
            <a:ext cx="22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solidFill>
                  <a:srgbClr val="7C3A7A"/>
                </a:solidFill>
                <a:latin typeface="Arial" charset="0"/>
                <a:ea typeface="Arial" charset="0"/>
                <a:cs typeface="Arial" charset="0"/>
              </a:rPr>
              <a:t>Session ID: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774825" y="6166887"/>
            <a:ext cx="584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636462"/>
                </a:solidFill>
                <a:latin typeface="Arial" charset="0"/>
                <a:ea typeface="Arial" charset="0"/>
                <a:cs typeface="Arial" charset="0"/>
              </a:rPr>
              <a:t>Remember to complete your evaluation for this session within the app!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19175"/>
            <a:ext cx="8620663" cy="1035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13140"/>
            <a:ext cx="10233803" cy="445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3276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62" r:id="rId4"/>
    <p:sldLayoutId id="2147483663" r:id="rId5"/>
    <p:sldLayoutId id="2147483664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E0543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diagramDrawing" Target="../diagrams/drawing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QuickStyle" Target="../diagrams/quickStyle12.xml"/><Relationship Id="rId5" Type="http://schemas.openxmlformats.org/officeDocument/2006/relationships/diagramQuickStyle" Target="../diagrams/quickStyle11.xml"/><Relationship Id="rId10" Type="http://schemas.openxmlformats.org/officeDocument/2006/relationships/diagramLayout" Target="../diagrams/layout12.xml"/><Relationship Id="rId4" Type="http://schemas.openxmlformats.org/officeDocument/2006/relationships/diagramLayout" Target="../diagrams/layout11.xml"/><Relationship Id="rId9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artner.oracle.com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diagramDrawing" Target="../diagrams/drawing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diagramColors" Target="../diagrams/colors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11" Type="http://schemas.openxmlformats.org/officeDocument/2006/relationships/diagramQuickStyle" Target="../diagrams/quickStyle17.xml"/><Relationship Id="rId5" Type="http://schemas.openxmlformats.org/officeDocument/2006/relationships/diagramQuickStyle" Target="../diagrams/quickStyle16.xml"/><Relationship Id="rId10" Type="http://schemas.openxmlformats.org/officeDocument/2006/relationships/diagramLayout" Target="../diagrams/layout17.xml"/><Relationship Id="rId4" Type="http://schemas.openxmlformats.org/officeDocument/2006/relationships/diagramLayout" Target="../diagrams/layout16.xml"/><Relationship Id="rId9" Type="http://schemas.openxmlformats.org/officeDocument/2006/relationships/diagramData" Target="../diagrams/data17.xml"/><Relationship Id="rId1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diagramDrawing" Target="../diagrams/drawing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diagramColors" Target="../diagrams/colors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11" Type="http://schemas.openxmlformats.org/officeDocument/2006/relationships/diagramQuickStyle" Target="../diagrams/quickStyle20.xml"/><Relationship Id="rId5" Type="http://schemas.openxmlformats.org/officeDocument/2006/relationships/diagramQuickStyle" Target="../diagrams/quickStyle19.xml"/><Relationship Id="rId10" Type="http://schemas.openxmlformats.org/officeDocument/2006/relationships/diagramLayout" Target="../diagrams/layout20.xml"/><Relationship Id="rId4" Type="http://schemas.openxmlformats.org/officeDocument/2006/relationships/diagramLayout" Target="../diagrams/layout19.xml"/><Relationship Id="rId9" Type="http://schemas.openxmlformats.org/officeDocument/2006/relationships/diagramData" Target="../diagrams/data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diagramDrawing" Target="../diagrams/drawing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openxmlformats.org/officeDocument/2006/relationships/diagramColors" Target="../diagrams/colors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11" Type="http://schemas.openxmlformats.org/officeDocument/2006/relationships/diagramQuickStyle" Target="../diagrams/quickStyle22.xml"/><Relationship Id="rId5" Type="http://schemas.openxmlformats.org/officeDocument/2006/relationships/diagramQuickStyle" Target="../diagrams/quickStyle21.xml"/><Relationship Id="rId10" Type="http://schemas.openxmlformats.org/officeDocument/2006/relationships/diagramLayout" Target="../diagrams/layout22.xml"/><Relationship Id="rId4" Type="http://schemas.openxmlformats.org/officeDocument/2006/relationships/diagramLayout" Target="../diagrams/layout21.xml"/><Relationship Id="rId9" Type="http://schemas.openxmlformats.org/officeDocument/2006/relationships/diagramData" Target="../diagrams/data22.xml"/><Relationship Id="rId1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24.xml"/><Relationship Id="rId9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3" Type="http://schemas.openxmlformats.org/officeDocument/2006/relationships/image" Target="../media/image43.png"/><Relationship Id="rId7" Type="http://schemas.openxmlformats.org/officeDocument/2006/relationships/diagramQuickStyle" Target="../diagrams/quickStyle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6.xml"/><Relationship Id="rId5" Type="http://schemas.openxmlformats.org/officeDocument/2006/relationships/diagramData" Target="../diagrams/data26.xml"/><Relationship Id="rId4" Type="http://schemas.openxmlformats.org/officeDocument/2006/relationships/image" Target="../media/image44.png"/><Relationship Id="rId9" Type="http://schemas.microsoft.com/office/2007/relationships/diagramDrawing" Target="../diagrams/drawin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microsoft.com/office/2007/relationships/diagramDrawing" Target="../diagrams/drawing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Relationship Id="rId9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microsoft.com/office/2007/relationships/diagramDrawing" Target="../diagrams/drawing33.xml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12" Type="http://schemas.openxmlformats.org/officeDocument/2006/relationships/diagramColors" Target="../diagrams/colors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2.xml"/><Relationship Id="rId11" Type="http://schemas.openxmlformats.org/officeDocument/2006/relationships/diagramQuickStyle" Target="../diagrams/quickStyle33.xml"/><Relationship Id="rId5" Type="http://schemas.openxmlformats.org/officeDocument/2006/relationships/diagramQuickStyle" Target="../diagrams/quickStyle32.xml"/><Relationship Id="rId10" Type="http://schemas.openxmlformats.org/officeDocument/2006/relationships/diagramLayout" Target="../diagrams/layout33.xml"/><Relationship Id="rId4" Type="http://schemas.openxmlformats.org/officeDocument/2006/relationships/diagramLayout" Target="../diagrams/layout32.xml"/><Relationship Id="rId9" Type="http://schemas.openxmlformats.org/officeDocument/2006/relationships/diagramData" Target="../diagrams/data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diagramColors" Target="../diagrams/colors35.xml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12" Type="http://schemas.openxmlformats.org/officeDocument/2006/relationships/diagramQuickStyle" Target="../diagrams/quickStyle3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4.xml"/><Relationship Id="rId11" Type="http://schemas.openxmlformats.org/officeDocument/2006/relationships/diagramLayout" Target="../diagrams/layout35.xml"/><Relationship Id="rId5" Type="http://schemas.openxmlformats.org/officeDocument/2006/relationships/diagramQuickStyle" Target="../diagrams/quickStyle34.xml"/><Relationship Id="rId10" Type="http://schemas.openxmlformats.org/officeDocument/2006/relationships/diagramData" Target="../diagrams/data35.xml"/><Relationship Id="rId4" Type="http://schemas.openxmlformats.org/officeDocument/2006/relationships/diagramLayout" Target="../diagrams/layout34.xml"/><Relationship Id="rId9" Type="http://schemas.openxmlformats.org/officeDocument/2006/relationships/image" Target="../media/image53.png"/><Relationship Id="rId14" Type="http://schemas.microsoft.com/office/2007/relationships/diagramDrawing" Target="../diagrams/drawing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10009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Harness Big Data for EBS – The Future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Interpret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April-2018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Archana Raghu PMP</a:t>
            </a:r>
            <a:r>
              <a:rPr lang="en-US" dirty="0" smtClean="0"/>
              <a:t>®</a:t>
            </a:r>
          </a:p>
          <a:p>
            <a:r>
              <a:rPr lang="en-US" dirty="0"/>
              <a:t>Project </a:t>
            </a:r>
            <a:r>
              <a:rPr lang="en-US" dirty="0" smtClean="0"/>
              <a:t>Lead</a:t>
            </a:r>
          </a:p>
          <a:p>
            <a:r>
              <a:rPr lang="en-US" dirty="0"/>
              <a:t>Doyen Systems </a:t>
            </a:r>
            <a:r>
              <a:rPr lang="en-US" dirty="0" err="1"/>
              <a:t>Pvt</a:t>
            </a:r>
            <a:r>
              <a:rPr lang="en-US" dirty="0"/>
              <a:t> Ltd.</a:t>
            </a:r>
          </a:p>
        </p:txBody>
      </p:sp>
    </p:spTree>
    <p:extLst>
      <p:ext uri="{BB962C8B-B14F-4D97-AF65-F5344CB8AC3E}">
        <p14:creationId xmlns:p14="http://schemas.microsoft.com/office/powerpoint/2010/main" val="2969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en-US" dirty="0"/>
              <a:t>&amp;</a:t>
            </a:r>
            <a:r>
              <a:rPr lang="en-US" dirty="0" smtClean="0"/>
              <a:t> EBS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en-US" dirty="0"/>
              <a:t>&amp;</a:t>
            </a:r>
            <a:r>
              <a:rPr lang="en-US" dirty="0" smtClean="0"/>
              <a:t> EBS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702408"/>
              </p:ext>
            </p:extLst>
          </p:nvPr>
        </p:nvGraphicFramePr>
        <p:xfrm>
          <a:off x="5540991" y="1473961"/>
          <a:ext cx="5745720" cy="4776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18768183"/>
              </p:ext>
            </p:extLst>
          </p:nvPr>
        </p:nvGraphicFramePr>
        <p:xfrm>
          <a:off x="275331" y="2156348"/>
          <a:ext cx="5456729" cy="378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50876" y="1519458"/>
            <a:ext cx="5285650" cy="527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Benefits of Integrating Big Data with EBS</a:t>
            </a:r>
          </a:p>
        </p:txBody>
      </p:sp>
    </p:spTree>
    <p:extLst>
      <p:ext uri="{BB962C8B-B14F-4D97-AF65-F5344CB8AC3E}">
        <p14:creationId xmlns:p14="http://schemas.microsoft.com/office/powerpoint/2010/main" val="6626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en-US" dirty="0"/>
              <a:t>&amp;</a:t>
            </a:r>
            <a:r>
              <a:rPr lang="en-US" dirty="0" smtClean="0"/>
              <a:t> EBS - Dimensions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985317"/>
              </p:ext>
            </p:extLst>
          </p:nvPr>
        </p:nvGraphicFramePr>
        <p:xfrm>
          <a:off x="464023" y="1883394"/>
          <a:ext cx="10140287" cy="465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100" y="941696"/>
            <a:ext cx="2620370" cy="2402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0792" y="886251"/>
            <a:ext cx="24479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en-US" dirty="0"/>
              <a:t>&amp;</a:t>
            </a:r>
            <a:r>
              <a:rPr lang="en-US" dirty="0" smtClean="0"/>
              <a:t> EBS – Business Case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027897"/>
              </p:ext>
            </p:extLst>
          </p:nvPr>
        </p:nvGraphicFramePr>
        <p:xfrm>
          <a:off x="750625" y="1214648"/>
          <a:ext cx="5022377" cy="465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8763" y="1351128"/>
            <a:ext cx="5553075" cy="43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en-US" dirty="0"/>
              <a:t>&amp;</a:t>
            </a:r>
            <a:r>
              <a:rPr lang="en-US" dirty="0" smtClean="0"/>
              <a:t> EBS – Business Case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134618"/>
              </p:ext>
            </p:extLst>
          </p:nvPr>
        </p:nvGraphicFramePr>
        <p:xfrm>
          <a:off x="1419374" y="1351132"/>
          <a:ext cx="5377217" cy="506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19" y="911492"/>
            <a:ext cx="2487865" cy="1861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3736" y="1364779"/>
            <a:ext cx="4394717" cy="43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en-US" dirty="0"/>
              <a:t>&amp;</a:t>
            </a:r>
            <a:r>
              <a:rPr lang="en-US" dirty="0" smtClean="0"/>
              <a:t> EBS – Business Case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911249"/>
              </p:ext>
            </p:extLst>
          </p:nvPr>
        </p:nvGraphicFramePr>
        <p:xfrm>
          <a:off x="382131" y="2838734"/>
          <a:ext cx="5322633" cy="3367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2261" y="798392"/>
            <a:ext cx="6073248" cy="1903865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259745830"/>
              </p:ext>
            </p:extLst>
          </p:nvPr>
        </p:nvGraphicFramePr>
        <p:xfrm>
          <a:off x="5247394" y="2838734"/>
          <a:ext cx="5930121" cy="351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174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en-US" dirty="0"/>
              <a:t>&amp;</a:t>
            </a:r>
            <a:r>
              <a:rPr lang="en-US" dirty="0" smtClean="0"/>
              <a:t> EBS – Business Case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608574"/>
              </p:ext>
            </p:extLst>
          </p:nvPr>
        </p:nvGraphicFramePr>
        <p:xfrm>
          <a:off x="2688597" y="1064526"/>
          <a:ext cx="6223379" cy="465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90" y="837632"/>
            <a:ext cx="2502938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5761" y="2709799"/>
            <a:ext cx="23746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en-US" dirty="0"/>
              <a:t>&amp;</a:t>
            </a:r>
            <a:r>
              <a:rPr lang="en-US" dirty="0" smtClean="0"/>
              <a:t> EBS – Business Case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739951"/>
              </p:ext>
            </p:extLst>
          </p:nvPr>
        </p:nvGraphicFramePr>
        <p:xfrm>
          <a:off x="1505243" y="2754654"/>
          <a:ext cx="8665699" cy="370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2488" y="936695"/>
            <a:ext cx="2537432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150" y="784353"/>
            <a:ext cx="2561934" cy="197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en-US" dirty="0" err="1" smtClean="0"/>
              <a:t>Vs</a:t>
            </a:r>
            <a:r>
              <a:rPr lang="en-US" dirty="0" smtClean="0"/>
              <a:t> DWH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yensys Inc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54" y="269835"/>
            <a:ext cx="5188211" cy="9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85" y="3669103"/>
            <a:ext cx="6825343" cy="2514600"/>
          </a:xfrm>
          <a:prstGeom prst="rect">
            <a:avLst/>
          </a:prstGeom>
        </p:spPr>
      </p:pic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2428232" y="1411597"/>
            <a:ext cx="3818001" cy="207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4880"/>
              </a:buClr>
              <a:defRPr/>
            </a:pPr>
            <a:r>
              <a:rPr lang="en-US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People</a:t>
            </a:r>
            <a:r>
              <a:rPr lang="en-US" sz="27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(Based out of USA &amp; India)</a:t>
            </a:r>
          </a:p>
          <a:p>
            <a:pPr marL="557199" lvl="1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240+ 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people with expertise in Oracle E-Business Suite and Core Oracle Technology</a:t>
            </a:r>
          </a:p>
          <a:p>
            <a:pPr marL="557199" lvl="1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Qualifications</a:t>
            </a:r>
          </a:p>
          <a:p>
            <a:pPr marL="900091" lvl="2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91% 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Certified Professionals</a:t>
            </a:r>
          </a:p>
          <a:p>
            <a:pPr marL="900091" lvl="2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PMI - PMP</a:t>
            </a:r>
          </a:p>
          <a:p>
            <a:pPr marL="900091" lvl="2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MBA / Engineers</a:t>
            </a:r>
          </a:p>
          <a:p>
            <a:pPr marL="557199" lvl="1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Serving Customers for </a:t>
            </a:r>
            <a:r>
              <a:rPr lang="en-US" sz="120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last 10+ </a:t>
            </a:r>
            <a:r>
              <a:rPr lang="en-US" sz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years </a:t>
            </a:r>
            <a:endParaRPr 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57168" indent="-257168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endParaRPr lang="en-US" sz="27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24" descr="Six Sig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5051" y="2661696"/>
            <a:ext cx="1028700" cy="7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" descr="2993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9596" y="1276709"/>
            <a:ext cx="1019175" cy="3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we-inc.com/Oracle_GoldPartner_200X75.png/image_previe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97" y="1653699"/>
            <a:ext cx="1019175" cy="4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escription: Description: cid:image002.jpg@01D00A20.8FFA484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13" y="2096709"/>
            <a:ext cx="2286000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0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DWH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917151"/>
              </p:ext>
            </p:extLst>
          </p:nvPr>
        </p:nvGraphicFramePr>
        <p:xfrm>
          <a:off x="832513" y="2770501"/>
          <a:ext cx="10140287" cy="465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429" y="881133"/>
            <a:ext cx="7734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en-US" dirty="0" err="1" smtClean="0"/>
              <a:t>Vs</a:t>
            </a:r>
            <a:r>
              <a:rPr lang="en-US" dirty="0" smtClean="0"/>
              <a:t> DWH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84391352"/>
              </p:ext>
            </p:extLst>
          </p:nvPr>
        </p:nvGraphicFramePr>
        <p:xfrm>
          <a:off x="-38419" y="886052"/>
          <a:ext cx="3725841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963" y="1035171"/>
            <a:ext cx="3534776" cy="2883157"/>
          </a:xfrm>
          <a:prstGeom prst="rect">
            <a:avLst/>
          </a:prstGeom>
        </p:spPr>
      </p:pic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999396"/>
              </p:ext>
            </p:extLst>
          </p:nvPr>
        </p:nvGraphicFramePr>
        <p:xfrm>
          <a:off x="7657009" y="873804"/>
          <a:ext cx="3425588" cy="497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5105" y="3471212"/>
            <a:ext cx="4896361" cy="28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Data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Tools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446866"/>
              </p:ext>
            </p:extLst>
          </p:nvPr>
        </p:nvGraphicFramePr>
        <p:xfrm>
          <a:off x="1988615" y="2428193"/>
          <a:ext cx="5572245" cy="3740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0716" y="2319010"/>
            <a:ext cx="2828925" cy="3740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8750" y="789507"/>
            <a:ext cx="5543550" cy="1543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2484" y="2386382"/>
            <a:ext cx="438421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679843"/>
              </p:ext>
            </p:extLst>
          </p:nvPr>
        </p:nvGraphicFramePr>
        <p:xfrm>
          <a:off x="-1300526" y="1050878"/>
          <a:ext cx="6063576" cy="2499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4800" y="1683236"/>
            <a:ext cx="4876800" cy="36576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41605610"/>
              </p:ext>
            </p:extLst>
          </p:nvPr>
        </p:nvGraphicFramePr>
        <p:xfrm>
          <a:off x="6781243" y="3630301"/>
          <a:ext cx="6063576" cy="2267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226591" y="3687184"/>
            <a:ext cx="943391" cy="48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HDFS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035408" y="3157190"/>
            <a:ext cx="1596209" cy="489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200" b="1" i="1" dirty="0" err="1">
                <a:solidFill>
                  <a:srgbClr val="C00000"/>
                </a:solidFill>
              </a:rPr>
              <a:t>MapReduce</a:t>
            </a:r>
            <a:endParaRPr lang="en-US" sz="22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2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428177"/>
              </p:ext>
            </p:extLst>
          </p:nvPr>
        </p:nvGraphicFramePr>
        <p:xfrm>
          <a:off x="801253" y="2018764"/>
          <a:ext cx="4889865" cy="199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3142" y="3311731"/>
            <a:ext cx="4400550" cy="280035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803526" y="5132730"/>
          <a:ext cx="4889865" cy="1199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955926" y="4438972"/>
            <a:ext cx="1719035" cy="529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200" b="1" i="1" dirty="0" smtClean="0">
                <a:solidFill>
                  <a:srgbClr val="C00000"/>
                </a:solidFill>
              </a:rPr>
              <a:t>Framework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9016" y="1274959"/>
            <a:ext cx="2371853" cy="529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err="1" smtClean="0">
                <a:solidFill>
                  <a:srgbClr val="C00000"/>
                </a:solidFill>
              </a:rPr>
              <a:t>MapReduce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Jobs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02692" y="699584"/>
            <a:ext cx="25717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- Phases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378512"/>
              </p:ext>
            </p:extLst>
          </p:nvPr>
        </p:nvGraphicFramePr>
        <p:xfrm>
          <a:off x="350876" y="1158949"/>
          <a:ext cx="9912240" cy="4750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66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Hadoop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86369"/>
              </p:ext>
            </p:extLst>
          </p:nvPr>
        </p:nvGraphicFramePr>
        <p:xfrm>
          <a:off x="3376246" y="773723"/>
          <a:ext cx="4277906" cy="5556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0078" y="3117190"/>
            <a:ext cx="3771900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84" y="1908417"/>
            <a:ext cx="3266188" cy="2962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9177" y="1035171"/>
            <a:ext cx="21621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039131"/>
              </p:ext>
            </p:extLst>
          </p:nvPr>
        </p:nvGraphicFramePr>
        <p:xfrm>
          <a:off x="883140" y="-232634"/>
          <a:ext cx="10356946" cy="6253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7404" y="4017896"/>
            <a:ext cx="55245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28" y="3649851"/>
            <a:ext cx="4092123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29" y="925987"/>
            <a:ext cx="4092123" cy="269067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739562"/>
              </p:ext>
            </p:extLst>
          </p:nvPr>
        </p:nvGraphicFramePr>
        <p:xfrm>
          <a:off x="814906" y="1158949"/>
          <a:ext cx="10388009" cy="497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615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5" y="2933161"/>
            <a:ext cx="9925889" cy="2935376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12+ </a:t>
            </a:r>
            <a:r>
              <a:rPr lang="en-US" altLang="en-US" dirty="0"/>
              <a:t>Years of experience in Oracle technologies like EBS, PL/SQL, OBIEE, APEX, ADF etc.</a:t>
            </a:r>
          </a:p>
          <a:p>
            <a:r>
              <a:rPr lang="en-US" dirty="0"/>
              <a:t>Certified Project Management Professional PMP® and worked on several projects focusing on conceptualizing business needs and translating them into viable technical </a:t>
            </a:r>
            <a:r>
              <a:rPr lang="en-US" dirty="0" smtClean="0"/>
              <a:t>solutions.</a:t>
            </a:r>
            <a:endParaRPr lang="en-US" dirty="0"/>
          </a:p>
          <a:p>
            <a:r>
              <a:rPr lang="en-US" dirty="0"/>
              <a:t>Successful analysis and problem-solving expertise and proven project management experience.</a:t>
            </a:r>
            <a:endParaRPr lang="en-US" alt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12587" y="2066925"/>
            <a:ext cx="6294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Project Lead</a:t>
            </a:r>
            <a:r>
              <a:rPr lang="en-US" altLang="en-US" sz="1600" dirty="0" smtClean="0">
                <a:latin typeface="Arial" panose="020B0604020202020204" pitchFamily="34" charset="0"/>
              </a:rPr>
              <a:t>,  </a:t>
            </a:r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>Doyen Systems </a:t>
            </a:r>
            <a:r>
              <a:rPr lang="en-US" altLang="en-US" sz="1600" b="1" dirty="0" err="1">
                <a:solidFill>
                  <a:schemeClr val="tx2"/>
                </a:solidFill>
                <a:latin typeface="Arial" panose="020B0604020202020204" pitchFamily="34" charset="0"/>
              </a:rPr>
              <a:t>Pvt</a:t>
            </a:r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> Ltd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12587" y="1736725"/>
            <a:ext cx="3186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b="1" dirty="0" err="1" smtClean="0">
                <a:latin typeface="Arial" panose="020B0604020202020204" pitchFamily="34" charset="0"/>
              </a:rPr>
              <a:t>Archana</a:t>
            </a:r>
            <a:r>
              <a:rPr lang="en-US" altLang="en-US" sz="1600" b="1" dirty="0" smtClean="0">
                <a:latin typeface="Arial" panose="020B0604020202020204" pitchFamily="34" charset="0"/>
              </a:rPr>
              <a:t> Raghu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08" y="1444903"/>
            <a:ext cx="16764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028593"/>
              </p:ext>
            </p:extLst>
          </p:nvPr>
        </p:nvGraphicFramePr>
        <p:xfrm>
          <a:off x="-2949780" y="384028"/>
          <a:ext cx="13092587" cy="634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196209"/>
              </p:ext>
            </p:extLst>
          </p:nvPr>
        </p:nvGraphicFramePr>
        <p:xfrm>
          <a:off x="6475762" y="1160065"/>
          <a:ext cx="4435520" cy="477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266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27" y="0"/>
            <a:ext cx="8879390" cy="1035171"/>
          </a:xfrm>
        </p:spPr>
        <p:txBody>
          <a:bodyPr/>
          <a:lstStyle/>
          <a:p>
            <a:r>
              <a:rPr lang="en-US" dirty="0" smtClean="0"/>
              <a:t>Oracle Big Data Appliance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431" y="3481713"/>
            <a:ext cx="5048250" cy="269400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24494572"/>
              </p:ext>
            </p:extLst>
          </p:nvPr>
        </p:nvGraphicFramePr>
        <p:xfrm>
          <a:off x="-232013" y="1007873"/>
          <a:ext cx="7014949" cy="510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2936" y="1007873"/>
            <a:ext cx="35623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Big Data Appliance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147494"/>
              </p:ext>
            </p:extLst>
          </p:nvPr>
        </p:nvGraphicFramePr>
        <p:xfrm>
          <a:off x="2643704" y="1854765"/>
          <a:ext cx="6759607" cy="5023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9" y="1020194"/>
            <a:ext cx="2537346" cy="1876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9157" y="1047490"/>
            <a:ext cx="2074460" cy="12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Big Data SQL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261510"/>
              </p:ext>
            </p:extLst>
          </p:nvPr>
        </p:nvGraphicFramePr>
        <p:xfrm>
          <a:off x="4670699" y="1350499"/>
          <a:ext cx="7722936" cy="460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543" y="1322828"/>
            <a:ext cx="6048375" cy="2062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803" y="3623431"/>
            <a:ext cx="44577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Big Data Connectors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771863"/>
              </p:ext>
            </p:extLst>
          </p:nvPr>
        </p:nvGraphicFramePr>
        <p:xfrm>
          <a:off x="342893" y="951561"/>
          <a:ext cx="3907228" cy="333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0823" y="945656"/>
            <a:ext cx="6430623" cy="334272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5771256"/>
              </p:ext>
            </p:extLst>
          </p:nvPr>
        </p:nvGraphicFramePr>
        <p:xfrm>
          <a:off x="445338" y="4401272"/>
          <a:ext cx="10718042" cy="166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72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Big Data Discovery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103451"/>
              </p:ext>
            </p:extLst>
          </p:nvPr>
        </p:nvGraphicFramePr>
        <p:xfrm>
          <a:off x="350875" y="3125339"/>
          <a:ext cx="5332473" cy="350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2840" y="2968205"/>
            <a:ext cx="5266989" cy="3207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8939" y="886265"/>
            <a:ext cx="3938950" cy="2055282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301493548"/>
              </p:ext>
            </p:extLst>
          </p:nvPr>
        </p:nvGraphicFramePr>
        <p:xfrm>
          <a:off x="-195261" y="984736"/>
          <a:ext cx="6300645" cy="21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1999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298743"/>
              </p:ext>
            </p:extLst>
          </p:nvPr>
        </p:nvGraphicFramePr>
        <p:xfrm>
          <a:off x="350875" y="1158949"/>
          <a:ext cx="10388009" cy="497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48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10009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k.r.archana@gmail.com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BF57E9-91C2-4792-A201-2C21B80C5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" y="1850337"/>
            <a:ext cx="3457575" cy="3457575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613065"/>
              </p:ext>
            </p:extLst>
          </p:nvPr>
        </p:nvGraphicFramePr>
        <p:xfrm>
          <a:off x="3407983" y="1158949"/>
          <a:ext cx="7373758" cy="497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90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Big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Big Data?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882086"/>
              </p:ext>
            </p:extLst>
          </p:nvPr>
        </p:nvGraphicFramePr>
        <p:xfrm>
          <a:off x="6618325" y="1146412"/>
          <a:ext cx="4368140" cy="4790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75" y="966929"/>
            <a:ext cx="6090868" cy="1692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875" y="2659251"/>
            <a:ext cx="6090868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Big Data?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927119"/>
              </p:ext>
            </p:extLst>
          </p:nvPr>
        </p:nvGraphicFramePr>
        <p:xfrm>
          <a:off x="350875" y="1035171"/>
          <a:ext cx="5927095" cy="2868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2490" y="1366586"/>
            <a:ext cx="3190875" cy="350520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41046914"/>
              </p:ext>
            </p:extLst>
          </p:nvPr>
        </p:nvGraphicFramePr>
        <p:xfrm>
          <a:off x="532843" y="4626590"/>
          <a:ext cx="5201487" cy="158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532843" y="3919420"/>
            <a:ext cx="5927095" cy="54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rgbClr val="C00000"/>
                </a:solidFill>
              </a:rPr>
              <a:t>The ‘Why’ factor</a:t>
            </a:r>
          </a:p>
        </p:txBody>
      </p:sp>
    </p:spTree>
    <p:extLst>
      <p:ext uri="{BB962C8B-B14F-4D97-AF65-F5344CB8AC3E}">
        <p14:creationId xmlns:p14="http://schemas.microsoft.com/office/powerpoint/2010/main" val="10353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Big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633069"/>
              </p:ext>
            </p:extLst>
          </p:nvPr>
        </p:nvGraphicFramePr>
        <p:xfrm>
          <a:off x="350875" y="1827687"/>
          <a:ext cx="3661567" cy="379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2977" y="1811882"/>
            <a:ext cx="68961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</a:t>
            </a:r>
            <a:r>
              <a:rPr lang="en-US" dirty="0" smtClean="0"/>
              <a:t> of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47" y="1313743"/>
            <a:ext cx="6104519" cy="494582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Volume </a:t>
            </a:r>
          </a:p>
          <a:p>
            <a:pPr lvl="1"/>
            <a:r>
              <a:rPr lang="en-US" dirty="0" smtClean="0"/>
              <a:t>Quantity </a:t>
            </a:r>
            <a:r>
              <a:rPr lang="en-US" dirty="0"/>
              <a:t>of </a:t>
            </a:r>
            <a:r>
              <a:rPr lang="en-US" dirty="0" smtClean="0"/>
              <a:t>Data </a:t>
            </a:r>
          </a:p>
          <a:p>
            <a:pPr lvl="1"/>
            <a:r>
              <a:rPr lang="en-US" dirty="0" smtClean="0"/>
              <a:t>increasing with storage and processing</a:t>
            </a:r>
            <a:endParaRPr lang="en-US" dirty="0"/>
          </a:p>
          <a:p>
            <a:r>
              <a:rPr lang="en-US" b="1" dirty="0" smtClean="0"/>
              <a:t>Variety</a:t>
            </a:r>
          </a:p>
          <a:p>
            <a:pPr marL="0" indent="0">
              <a:buNone/>
            </a:pPr>
            <a:r>
              <a:rPr lang="en-US" sz="2000" dirty="0"/>
              <a:t>       – Diversity of Data </a:t>
            </a:r>
          </a:p>
          <a:p>
            <a:pPr marL="0" indent="0">
              <a:buNone/>
            </a:pPr>
            <a:r>
              <a:rPr lang="en-US" sz="2000" dirty="0"/>
              <a:t>       – different structures and formats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	Structured (EBS)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	Semi Structured (Emails)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	Unstructured (Audio, Video)</a:t>
            </a:r>
            <a:endParaRPr lang="en-US" dirty="0"/>
          </a:p>
          <a:p>
            <a:r>
              <a:rPr lang="en-US" b="1" dirty="0" smtClean="0"/>
              <a:t>Velocity</a:t>
            </a:r>
          </a:p>
          <a:p>
            <a:pPr lvl="1"/>
            <a:r>
              <a:rPr lang="en-US" dirty="0" smtClean="0"/>
              <a:t>Speed </a:t>
            </a:r>
            <a:r>
              <a:rPr lang="en-US" dirty="0"/>
              <a:t>of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Analytics embedded with business process</a:t>
            </a:r>
            <a:endParaRPr lang="en-US" dirty="0"/>
          </a:p>
          <a:p>
            <a:r>
              <a:rPr lang="en-US" b="1" dirty="0" smtClean="0"/>
              <a:t>Veracity</a:t>
            </a:r>
          </a:p>
          <a:p>
            <a:pPr lvl="1"/>
            <a:r>
              <a:rPr lang="en-US" dirty="0" smtClean="0"/>
              <a:t>Quality </a:t>
            </a:r>
            <a:r>
              <a:rPr lang="en-US" dirty="0"/>
              <a:t>of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Credibility and correctness of the data</a:t>
            </a:r>
          </a:p>
          <a:p>
            <a:r>
              <a:rPr lang="en-US" b="1" dirty="0" smtClean="0"/>
              <a:t>Value</a:t>
            </a:r>
          </a:p>
          <a:p>
            <a:pPr lvl="1"/>
            <a:r>
              <a:rPr lang="en-US" dirty="0" smtClean="0"/>
              <a:t>Bringing business value</a:t>
            </a:r>
          </a:p>
          <a:p>
            <a:pPr lvl="1"/>
            <a:r>
              <a:rPr lang="en-US" dirty="0" smtClean="0"/>
              <a:t>Transparent information and highly usable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11" y="1313743"/>
            <a:ext cx="5657850" cy="466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995" y="0"/>
            <a:ext cx="21717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cmmConferenc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L2016" id="{9506F7B4-0EAE-7844-A434-588E9A39E8C6}" vid="{7483A78F-33D3-3841-87F8-1388C4E50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28A99ED521045B2C47BC6B87FDE61" ma:contentTypeVersion="8" ma:contentTypeDescription="Create a new document." ma:contentTypeScope="" ma:versionID="8bd8374300f741b8e89b3d1ca3df2f6e">
  <xsd:schema xmlns:xsd="http://www.w3.org/2001/XMLSchema" xmlns:xs="http://www.w3.org/2001/XMLSchema" xmlns:p="http://schemas.microsoft.com/office/2006/metadata/properties" xmlns:ns2="fde3ddba-829c-4936-b4c2-0ed2c51da83c" xmlns:ns3="03a1bba1-dc91-4d62-b036-6df3f41bc8a6" targetNamespace="http://schemas.microsoft.com/office/2006/metadata/properties" ma:root="true" ma:fieldsID="1237ac0fa68eb4c8cc743013ef9b2c3c" ns2:_="" ns3:_="">
    <xsd:import namespace="fde3ddba-829c-4936-b4c2-0ed2c51da83c"/>
    <xsd:import namespace="03a1bba1-dc91-4d62-b036-6df3f41bc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3ddba-829c-4936-b4c2-0ed2c51da8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1bba1-dc91-4d62-b036-6df3f41bc8a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1F0ED8-D713-45A9-94FD-D8107FB22DB2}"/>
</file>

<file path=customXml/itemProps2.xml><?xml version="1.0" encoding="utf-8"?>
<ds:datastoreItem xmlns:ds="http://schemas.openxmlformats.org/officeDocument/2006/customXml" ds:itemID="{70E94C67-5D8F-474E-AC81-E072F223F01A}"/>
</file>

<file path=customXml/itemProps3.xml><?xml version="1.0" encoding="utf-8"?>
<ds:datastoreItem xmlns:ds="http://schemas.openxmlformats.org/officeDocument/2006/customXml" ds:itemID="{2873B145-496F-4863-B86D-7D04D6E9A6FA}"/>
</file>

<file path=docProps/app.xml><?xml version="1.0" encoding="utf-8"?>
<Properties xmlns="http://schemas.openxmlformats.org/officeDocument/2006/extended-properties" xmlns:vt="http://schemas.openxmlformats.org/officeDocument/2006/docPropsVTypes">
  <Template>COL2016</Template>
  <TotalTime>73756</TotalTime>
  <Words>2164</Words>
  <Application>Microsoft Office PowerPoint</Application>
  <PresentationFormat>Widescreen</PresentationFormat>
  <Paragraphs>338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SimSun</vt:lpstr>
      <vt:lpstr>Arial</vt:lpstr>
      <vt:lpstr>Calibri</vt:lpstr>
      <vt:lpstr>Segoe UI</vt:lpstr>
      <vt:lpstr>Wingdings</vt:lpstr>
      <vt:lpstr>nchcmmConference</vt:lpstr>
      <vt:lpstr>PowerPoint Presentation</vt:lpstr>
      <vt:lpstr>PowerPoint Presentation</vt:lpstr>
      <vt:lpstr>Presenter Info</vt:lpstr>
      <vt:lpstr>Agenda</vt:lpstr>
      <vt:lpstr>What is Big Data?</vt:lpstr>
      <vt:lpstr>What is Big Data?</vt:lpstr>
      <vt:lpstr>What is Big Data?</vt:lpstr>
      <vt:lpstr>Challenges in Big Data</vt:lpstr>
      <vt:lpstr>Vs of Big Data</vt:lpstr>
      <vt:lpstr>Big Data &amp; EBS</vt:lpstr>
      <vt:lpstr>Big Data &amp; EBS</vt:lpstr>
      <vt:lpstr>Big Data &amp; EBS - Dimensions</vt:lpstr>
      <vt:lpstr>Business Case</vt:lpstr>
      <vt:lpstr>Big Data &amp; EBS – Business Case</vt:lpstr>
      <vt:lpstr>Big Data &amp; EBS – Business Case</vt:lpstr>
      <vt:lpstr>Big Data &amp; EBS – Business Case</vt:lpstr>
      <vt:lpstr>Big Data &amp; EBS – Business Case</vt:lpstr>
      <vt:lpstr>Big Data &amp; EBS – Business Case</vt:lpstr>
      <vt:lpstr>Big Data Vs DWH</vt:lpstr>
      <vt:lpstr>Problems of DWH</vt:lpstr>
      <vt:lpstr>Big Data Vs DWH</vt:lpstr>
      <vt:lpstr>Big Data Tools</vt:lpstr>
      <vt:lpstr>Big Data Tools</vt:lpstr>
      <vt:lpstr>Hadoop</vt:lpstr>
      <vt:lpstr>Hadoop MapReduce</vt:lpstr>
      <vt:lpstr>MapReduce - Phases</vt:lpstr>
      <vt:lpstr>Benefits of Hadoop</vt:lpstr>
      <vt:lpstr>Apache Spark</vt:lpstr>
      <vt:lpstr>Apache Spark</vt:lpstr>
      <vt:lpstr>Apache Spark Vs MapReduce</vt:lpstr>
      <vt:lpstr>Oracle Big Data Appliance</vt:lpstr>
      <vt:lpstr>Oracle Big Data Appliance</vt:lpstr>
      <vt:lpstr>Oracle Big Data SQL</vt:lpstr>
      <vt:lpstr>Oracle Big Data Connectors</vt:lpstr>
      <vt:lpstr>Oracle Big Data Discovery</vt:lpstr>
      <vt:lpstr>Conclusion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Archana Raghu</dc:creator>
  <cp:lastModifiedBy>Archana</cp:lastModifiedBy>
  <cp:revision>255</cp:revision>
  <dcterms:created xsi:type="dcterms:W3CDTF">2016-02-16T15:21:13Z</dcterms:created>
  <dcterms:modified xsi:type="dcterms:W3CDTF">2018-02-22T08:45:08Z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0x010100B8628A99ED521045B2C47BC6B87FDE61</vt:lpwstr>
  </property>
</Properties>
</file>