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1.xml" ContentType="application/vnd.openxmlformats-officedocument.drawingml.diagramStyl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layout1.xml" ContentType="application/vnd.openxmlformats-officedocument.drawingml.diagramLayout+xml"/>
  <Override PartName="/ppt/media/image11.jpg" ContentType="image/jpg"/>
  <Override PartName="/ppt/theme/theme3.xml" ContentType="application/vnd.openxmlformats-officedocument.theme+xml"/>
  <Override PartName="/ppt/theme/theme2.xml" ContentType="application/vnd.openxmlformats-officedocument.theme+xml"/>
  <Override PartName="/ppt/media/image9.jpg" ContentType="image/jpg"/>
  <Override PartName="/ppt/media/image15.jpg" ContentType="image/jpg"/>
  <Override PartName="/ppt/media/image14.jpg" ContentType="image/jpg"/>
  <Override PartName="/ppt/media/image12.jpg" ContentType="image/jpg"/>
  <Override PartName="/ppt/diagrams/layout3.xml" ContentType="application/vnd.openxmlformats-officedocument.drawingml.diagramLayout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drawing7.xml" ContentType="application/vnd.ms-office.drawingml.diagramDrawing+xml"/>
  <Override PartName="/ppt/diagrams/colors7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7.xml" ContentType="application/vnd.openxmlformats-officedocument.drawingml.diagramLayout+xml"/>
  <Override PartName="/ppt/theme/theme1.xml" ContentType="application/vnd.openxmlformats-officedocument.theme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9.xml" ContentType="application/vnd.openxmlformats-officedocument.drawingml.diagramColors+xml"/>
  <Override PartName="/ppt/diagrams/quickStyle9.xml" ContentType="application/vnd.openxmlformats-officedocument.drawingml.diagramStyle+xml"/>
  <Override PartName="/ppt/diagrams/layout9.xml" ContentType="application/vnd.openxmlformats-officedocument.drawingml.diagramLayout+xml"/>
  <Override PartName="/ppt/diagrams/drawing8.xml" ContentType="application/vnd.ms-office.drawingml.diagramDrawing+xml"/>
  <Override PartName="/ppt/diagrams/colors8.xml" ContentType="application/vnd.openxmlformats-officedocument.drawingml.diagramColors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quickStyle4.xml" ContentType="application/vnd.openxmlformats-officedocument.drawingml.diagramStyle+xml"/>
  <Override PartName="/ppt/diagrams/drawing6.xml" ContentType="application/vnd.ms-office.drawingml.diagramDrawing+xml"/>
  <Override PartName="/ppt/diagrams/colors6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diagrams/quickStyle3.xml" ContentType="application/vnd.openxmlformats-officedocument.drawingml.diagramStyle+xml"/>
  <Override PartName="/ppt/diagrams/drawing9.xml" ContentType="application/vnd.ms-office.drawingml.diagramDrawing+xml"/>
  <Override PartName="/ppt/diagrams/layout10.xml" ContentType="application/vnd.openxmlformats-officedocument.drawingml.diagramLayout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notesMasters/notesMaster1.xml" ContentType="application/vnd.openxmlformats-officedocument.presentationml.notesMaster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quickStyle10.xml" ContentType="application/vnd.openxmlformats-officedocument.drawingml.diagramStyl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40"/>
  </p:notesMasterIdLst>
  <p:sldIdLst>
    <p:sldId id="256" r:id="rId3"/>
    <p:sldId id="260" r:id="rId4"/>
    <p:sldId id="258" r:id="rId5"/>
    <p:sldId id="259" r:id="rId6"/>
    <p:sldId id="25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94" r:id="rId24"/>
    <p:sldId id="277" r:id="rId25"/>
    <p:sldId id="278" r:id="rId26"/>
    <p:sldId id="279" r:id="rId27"/>
    <p:sldId id="280" r:id="rId28"/>
    <p:sldId id="282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1" r:id="rId38"/>
    <p:sldId id="28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B8B8"/>
    <a:srgbClr val="EFEFEF"/>
    <a:srgbClr val="007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ustomXml" Target="../customXml/item2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94C11E-694F-4BD2-88C5-22582903DB76}" type="doc">
      <dgm:prSet loTypeId="urn:microsoft.com/office/officeart/2008/layout/VerticalCurvedList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D6BACE4E-A1A3-4BBF-9ADD-6411ADD379B9}">
      <dgm:prSet phldrT="[Text]"/>
      <dgm:spPr/>
      <dgm:t>
        <a:bodyPr/>
        <a:lstStyle/>
        <a:p>
          <a:r>
            <a:rPr lang="en-IN" smtClean="0"/>
            <a:t>Why ML?</a:t>
          </a:r>
          <a:endParaRPr lang="en-GB" dirty="0"/>
        </a:p>
      </dgm:t>
    </dgm:pt>
    <dgm:pt modelId="{899D6C8C-4D2B-4CE0-9202-1702DC59CF3A}" type="parTrans" cxnId="{CDE12743-C491-4A06-9267-7D94511A1867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BAA1DB58-59D1-43F6-95DE-1BBDC9E6FBC3}" type="sibTrans" cxnId="{CDE12743-C491-4A06-9267-7D94511A1867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53CC7986-3DD7-48FA-9921-68C35E36DCBF}">
      <dgm:prSet phldrT="[Text]"/>
      <dgm:spPr/>
      <dgm:t>
        <a:bodyPr/>
        <a:lstStyle/>
        <a:p>
          <a:r>
            <a:rPr lang="en-GB" smtClean="0"/>
            <a:t>ML – Tools /Options</a:t>
          </a:r>
          <a:endParaRPr lang="en-GB" dirty="0"/>
        </a:p>
      </dgm:t>
    </dgm:pt>
    <dgm:pt modelId="{DCF415FC-60A0-4E5C-A29F-6C630B1F13D4}" type="parTrans" cxnId="{3BDF36C8-73BB-4D81-8648-5962A889B155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4E94A240-EE61-4600-9507-E5FA54006917}" type="sibTrans" cxnId="{3BDF36C8-73BB-4D81-8648-5962A889B155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B3BEBDE2-BF30-4B1E-AEF8-7AB52A3557B2}">
      <dgm:prSet phldrT="[Text]"/>
      <dgm:spPr/>
      <dgm:t>
        <a:bodyPr/>
        <a:lstStyle/>
        <a:p>
          <a:r>
            <a:rPr lang="en-GB" dirty="0" smtClean="0"/>
            <a:t>ML Model Development Process</a:t>
          </a:r>
          <a:endParaRPr lang="en-GB" dirty="0"/>
        </a:p>
      </dgm:t>
    </dgm:pt>
    <dgm:pt modelId="{0C50FDB1-08AF-4DD8-A2D2-B2A90CCB65F3}" type="parTrans" cxnId="{90F6C432-6AC5-4F33-AB32-A16AADC54684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70C3DD36-F00B-4708-9238-EE845463CE4B}" type="sibTrans" cxnId="{90F6C432-6AC5-4F33-AB32-A16AADC54684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3C243D3E-040D-4FEA-94D9-3A2E54BDA077}">
      <dgm:prSet phldrT="[Text]"/>
      <dgm:spPr/>
      <dgm:t>
        <a:bodyPr/>
        <a:lstStyle/>
        <a:p>
          <a:r>
            <a:rPr lang="en-GB" smtClean="0"/>
            <a:t>Deployment options</a:t>
          </a:r>
          <a:endParaRPr lang="en-GB" dirty="0"/>
        </a:p>
      </dgm:t>
    </dgm:pt>
    <dgm:pt modelId="{B86598D0-8EBF-4FA7-984E-602E1AA2ACB3}" type="parTrans" cxnId="{923F39B1-7D80-42A8-A669-408D1E91EBB6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8E84675E-0BB7-47AB-920D-02732C4FF41F}" type="sibTrans" cxnId="{923F39B1-7D80-42A8-A669-408D1E91EBB6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9D4133C3-6779-4890-A381-E13C6D8D2530}">
      <dgm:prSet phldrT="[Text]"/>
      <dgm:spPr/>
      <dgm:t>
        <a:bodyPr/>
        <a:lstStyle/>
        <a:p>
          <a:r>
            <a:rPr lang="en-GB" smtClean="0"/>
            <a:t>Use Case  Demo</a:t>
          </a:r>
          <a:endParaRPr lang="en-GB" dirty="0"/>
        </a:p>
      </dgm:t>
    </dgm:pt>
    <dgm:pt modelId="{1D1CD4E2-E1F6-4965-809C-9C65F8D717C1}" type="parTrans" cxnId="{59E09FE8-BC93-4045-B6CE-DE2111F7CA42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461C122B-85A6-45E2-ADF1-AC0CFF49937B}" type="sibTrans" cxnId="{59E09FE8-BC93-4045-B6CE-DE2111F7CA42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3E251AD6-FF72-4C89-AF00-ABDA96B114F5}">
      <dgm:prSet phldrT="[Text]"/>
      <dgm:spPr/>
      <dgm:t>
        <a:bodyPr/>
        <a:lstStyle/>
        <a:p>
          <a:r>
            <a:rPr lang="en-GB" smtClean="0"/>
            <a:t>Way forward</a:t>
          </a:r>
          <a:endParaRPr lang="en-GB" dirty="0"/>
        </a:p>
      </dgm:t>
    </dgm:pt>
    <dgm:pt modelId="{D41CDD90-ACCC-48D9-BEB8-0AC477C1C50F}" type="parTrans" cxnId="{42A7CC66-C7B4-42DB-84DF-AAE5E340FBC9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FA6B48D6-4830-4B49-BAA4-1B0CA64B9FE1}" type="sibTrans" cxnId="{42A7CC66-C7B4-42DB-84DF-AAE5E340FBC9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EE79323E-6D01-4A70-B9BD-3F950915CA32}">
      <dgm:prSet phldrT="[Text]"/>
      <dgm:spPr/>
      <dgm:t>
        <a:bodyPr/>
        <a:lstStyle/>
        <a:p>
          <a:endParaRPr lang="en-GB" dirty="0">
            <a:solidFill>
              <a:srgbClr val="002060"/>
            </a:solidFill>
          </a:endParaRPr>
        </a:p>
      </dgm:t>
    </dgm:pt>
    <dgm:pt modelId="{3D2A7C18-0CCB-4AF3-925D-D5F484D8BB81}" type="parTrans" cxnId="{E8B1C9E3-A745-4487-8567-E44CC4ACDDB9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387CD149-D0EE-4840-A36D-8675637B32E7}" type="sibTrans" cxnId="{E8B1C9E3-A745-4487-8567-E44CC4ACDDB9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09D31CB0-45DA-4E74-A3F9-2006FD6FAD86}">
      <dgm:prSet phldrT="[Text]"/>
      <dgm:spPr/>
      <dgm:t>
        <a:bodyPr/>
        <a:lstStyle/>
        <a:p>
          <a:r>
            <a:rPr lang="en-IN" smtClean="0"/>
            <a:t>How ML can augment EBS? </a:t>
          </a:r>
          <a:endParaRPr lang="en-GB" dirty="0"/>
        </a:p>
      </dgm:t>
    </dgm:pt>
    <dgm:pt modelId="{D8548D6F-93D6-49D2-9E27-487C3907D4D2}" type="parTrans" cxnId="{912505CA-47A9-4145-80ED-20DC817E461B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E1BFC88E-76E7-416A-9EE9-FE7A7C27EA83}" type="sibTrans" cxnId="{912505CA-47A9-4145-80ED-20DC817E461B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43BCEFCF-5849-4D8D-82AA-25D61E06E81D}" type="pres">
      <dgm:prSet presAssocID="{B394C11E-694F-4BD2-88C5-22582903DB7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GB"/>
        </a:p>
      </dgm:t>
    </dgm:pt>
    <dgm:pt modelId="{BCB3EB2D-DB10-46C3-A7C1-47135A013252}" type="pres">
      <dgm:prSet presAssocID="{B394C11E-694F-4BD2-88C5-22582903DB76}" presName="Name1" presStyleCnt="0"/>
      <dgm:spPr/>
      <dgm:t>
        <a:bodyPr/>
        <a:lstStyle/>
        <a:p>
          <a:endParaRPr lang="en-GB"/>
        </a:p>
      </dgm:t>
    </dgm:pt>
    <dgm:pt modelId="{C0936544-0D42-4C22-891C-E6EE09FED66D}" type="pres">
      <dgm:prSet presAssocID="{B394C11E-694F-4BD2-88C5-22582903DB76}" presName="cycle" presStyleCnt="0"/>
      <dgm:spPr/>
      <dgm:t>
        <a:bodyPr/>
        <a:lstStyle/>
        <a:p>
          <a:endParaRPr lang="en-GB"/>
        </a:p>
      </dgm:t>
    </dgm:pt>
    <dgm:pt modelId="{53C49473-E192-4711-B365-4C2ED32107C7}" type="pres">
      <dgm:prSet presAssocID="{B394C11E-694F-4BD2-88C5-22582903DB76}" presName="srcNode" presStyleLbl="node1" presStyleIdx="0" presStyleCnt="7"/>
      <dgm:spPr/>
      <dgm:t>
        <a:bodyPr/>
        <a:lstStyle/>
        <a:p>
          <a:endParaRPr lang="en-GB"/>
        </a:p>
      </dgm:t>
    </dgm:pt>
    <dgm:pt modelId="{70726F32-B1A0-428A-B860-A2132A994FAE}" type="pres">
      <dgm:prSet presAssocID="{B394C11E-694F-4BD2-88C5-22582903DB76}" presName="conn" presStyleLbl="parChTrans1D2" presStyleIdx="0" presStyleCnt="1"/>
      <dgm:spPr/>
      <dgm:t>
        <a:bodyPr/>
        <a:lstStyle/>
        <a:p>
          <a:endParaRPr lang="en-GB"/>
        </a:p>
      </dgm:t>
    </dgm:pt>
    <dgm:pt modelId="{64ECE084-3CD3-460A-BAF7-5A487628DD75}" type="pres">
      <dgm:prSet presAssocID="{B394C11E-694F-4BD2-88C5-22582903DB76}" presName="extraNode" presStyleLbl="node1" presStyleIdx="0" presStyleCnt="7"/>
      <dgm:spPr/>
      <dgm:t>
        <a:bodyPr/>
        <a:lstStyle/>
        <a:p>
          <a:endParaRPr lang="en-GB"/>
        </a:p>
      </dgm:t>
    </dgm:pt>
    <dgm:pt modelId="{A930F486-8F90-4FC4-AA21-ED246ACFD66A}" type="pres">
      <dgm:prSet presAssocID="{B394C11E-694F-4BD2-88C5-22582903DB76}" presName="dstNode" presStyleLbl="node1" presStyleIdx="0" presStyleCnt="7"/>
      <dgm:spPr/>
      <dgm:t>
        <a:bodyPr/>
        <a:lstStyle/>
        <a:p>
          <a:endParaRPr lang="en-GB"/>
        </a:p>
      </dgm:t>
    </dgm:pt>
    <dgm:pt modelId="{F097204C-C98C-4524-8D07-83AE71356009}" type="pres">
      <dgm:prSet presAssocID="{D6BACE4E-A1A3-4BBF-9ADD-6411ADD379B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B218E61-C311-4CF2-B602-42DB4E5817C0}" type="pres">
      <dgm:prSet presAssocID="{D6BACE4E-A1A3-4BBF-9ADD-6411ADD379B9}" presName="accent_1" presStyleCnt="0"/>
      <dgm:spPr/>
      <dgm:t>
        <a:bodyPr/>
        <a:lstStyle/>
        <a:p>
          <a:endParaRPr lang="en-GB"/>
        </a:p>
      </dgm:t>
    </dgm:pt>
    <dgm:pt modelId="{E2FF49CB-FE8F-45DE-B6E2-6D3B45CF41C5}" type="pres">
      <dgm:prSet presAssocID="{D6BACE4E-A1A3-4BBF-9ADD-6411ADD379B9}" presName="accentRepeatNode" presStyleLbl="solidFgAcc1" presStyleIdx="0" presStyleCnt="7"/>
      <dgm:spPr/>
      <dgm:t>
        <a:bodyPr/>
        <a:lstStyle/>
        <a:p>
          <a:endParaRPr lang="en-GB"/>
        </a:p>
      </dgm:t>
    </dgm:pt>
    <dgm:pt modelId="{30DB93F6-AD60-4727-985A-61AE5E6048B8}" type="pres">
      <dgm:prSet presAssocID="{09D31CB0-45DA-4E74-A3F9-2006FD6FAD86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9BA2F4-811D-4945-B5AC-BD31234C4968}" type="pres">
      <dgm:prSet presAssocID="{09D31CB0-45DA-4E74-A3F9-2006FD6FAD86}" presName="accent_2" presStyleCnt="0"/>
      <dgm:spPr/>
      <dgm:t>
        <a:bodyPr/>
        <a:lstStyle/>
        <a:p>
          <a:endParaRPr lang="en-GB"/>
        </a:p>
      </dgm:t>
    </dgm:pt>
    <dgm:pt modelId="{A4193228-D683-4E6D-A6B4-144D05E00AD1}" type="pres">
      <dgm:prSet presAssocID="{09D31CB0-45DA-4E74-A3F9-2006FD6FAD86}" presName="accentRepeatNode" presStyleLbl="solidFgAcc1" presStyleIdx="1" presStyleCnt="7"/>
      <dgm:spPr/>
      <dgm:t>
        <a:bodyPr/>
        <a:lstStyle/>
        <a:p>
          <a:endParaRPr lang="en-GB"/>
        </a:p>
      </dgm:t>
    </dgm:pt>
    <dgm:pt modelId="{BEC0A1E0-F116-44E0-A598-89025470B251}" type="pres">
      <dgm:prSet presAssocID="{53CC7986-3DD7-48FA-9921-68C35E36DCBF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9826C13-5379-4861-A12C-813A1542710F}" type="pres">
      <dgm:prSet presAssocID="{53CC7986-3DD7-48FA-9921-68C35E36DCBF}" presName="accent_3" presStyleCnt="0"/>
      <dgm:spPr/>
      <dgm:t>
        <a:bodyPr/>
        <a:lstStyle/>
        <a:p>
          <a:endParaRPr lang="en-GB"/>
        </a:p>
      </dgm:t>
    </dgm:pt>
    <dgm:pt modelId="{BBBA7151-141C-4552-9F00-52764101D2F3}" type="pres">
      <dgm:prSet presAssocID="{53CC7986-3DD7-48FA-9921-68C35E36DCBF}" presName="accentRepeatNode" presStyleLbl="solidFgAcc1" presStyleIdx="2" presStyleCnt="7"/>
      <dgm:spPr/>
      <dgm:t>
        <a:bodyPr/>
        <a:lstStyle/>
        <a:p>
          <a:endParaRPr lang="en-GB"/>
        </a:p>
      </dgm:t>
    </dgm:pt>
    <dgm:pt modelId="{EA629B01-0979-400D-889B-78DC97132A61}" type="pres">
      <dgm:prSet presAssocID="{B3BEBDE2-BF30-4B1E-AEF8-7AB52A3557B2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E40342C-8244-4D6C-AF73-8BB5AC0BF7CF}" type="pres">
      <dgm:prSet presAssocID="{B3BEBDE2-BF30-4B1E-AEF8-7AB52A3557B2}" presName="accent_4" presStyleCnt="0"/>
      <dgm:spPr/>
      <dgm:t>
        <a:bodyPr/>
        <a:lstStyle/>
        <a:p>
          <a:endParaRPr lang="en-GB"/>
        </a:p>
      </dgm:t>
    </dgm:pt>
    <dgm:pt modelId="{EFFF3DAA-B634-4C3B-B148-4003132B1989}" type="pres">
      <dgm:prSet presAssocID="{B3BEBDE2-BF30-4B1E-AEF8-7AB52A3557B2}" presName="accentRepeatNode" presStyleLbl="solidFgAcc1" presStyleIdx="3" presStyleCnt="7"/>
      <dgm:spPr/>
      <dgm:t>
        <a:bodyPr/>
        <a:lstStyle/>
        <a:p>
          <a:endParaRPr lang="en-GB"/>
        </a:p>
      </dgm:t>
    </dgm:pt>
    <dgm:pt modelId="{B009BAA7-59C9-41D7-A778-F24BDDC2AB78}" type="pres">
      <dgm:prSet presAssocID="{3C243D3E-040D-4FEA-94D9-3A2E54BDA077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C4D34D6-68E4-4F28-9A35-85DC88CF3F83}" type="pres">
      <dgm:prSet presAssocID="{3C243D3E-040D-4FEA-94D9-3A2E54BDA077}" presName="accent_5" presStyleCnt="0"/>
      <dgm:spPr/>
      <dgm:t>
        <a:bodyPr/>
        <a:lstStyle/>
        <a:p>
          <a:endParaRPr lang="en-GB"/>
        </a:p>
      </dgm:t>
    </dgm:pt>
    <dgm:pt modelId="{15423B49-C302-4132-A7E9-295C9EB3067B}" type="pres">
      <dgm:prSet presAssocID="{3C243D3E-040D-4FEA-94D9-3A2E54BDA077}" presName="accentRepeatNode" presStyleLbl="solidFgAcc1" presStyleIdx="4" presStyleCnt="7"/>
      <dgm:spPr/>
      <dgm:t>
        <a:bodyPr/>
        <a:lstStyle/>
        <a:p>
          <a:endParaRPr lang="en-GB"/>
        </a:p>
      </dgm:t>
    </dgm:pt>
    <dgm:pt modelId="{B5C6965B-875A-47D6-96A9-E4B26A112615}" type="pres">
      <dgm:prSet presAssocID="{9D4133C3-6779-4890-A381-E13C6D8D2530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13256D6-79BE-4D62-AD7B-FC1201ED83E4}" type="pres">
      <dgm:prSet presAssocID="{9D4133C3-6779-4890-A381-E13C6D8D2530}" presName="accent_6" presStyleCnt="0"/>
      <dgm:spPr/>
      <dgm:t>
        <a:bodyPr/>
        <a:lstStyle/>
        <a:p>
          <a:endParaRPr lang="en-GB"/>
        </a:p>
      </dgm:t>
    </dgm:pt>
    <dgm:pt modelId="{79302147-1354-4C15-B4B1-6D6F935876A3}" type="pres">
      <dgm:prSet presAssocID="{9D4133C3-6779-4890-A381-E13C6D8D2530}" presName="accentRepeatNode" presStyleLbl="solidFgAcc1" presStyleIdx="5" presStyleCnt="7"/>
      <dgm:spPr/>
      <dgm:t>
        <a:bodyPr/>
        <a:lstStyle/>
        <a:p>
          <a:endParaRPr lang="en-GB"/>
        </a:p>
      </dgm:t>
    </dgm:pt>
    <dgm:pt modelId="{613553E5-634D-40EE-9E41-218939697EB2}" type="pres">
      <dgm:prSet presAssocID="{3E251AD6-FF72-4C89-AF00-ABDA96B114F5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E88750E-8F7F-4594-8635-0330DA787272}" type="pres">
      <dgm:prSet presAssocID="{3E251AD6-FF72-4C89-AF00-ABDA96B114F5}" presName="accent_7" presStyleCnt="0"/>
      <dgm:spPr/>
      <dgm:t>
        <a:bodyPr/>
        <a:lstStyle/>
        <a:p>
          <a:endParaRPr lang="en-GB"/>
        </a:p>
      </dgm:t>
    </dgm:pt>
    <dgm:pt modelId="{6297C93D-51F4-45F5-8B80-D0E5BA5D0293}" type="pres">
      <dgm:prSet presAssocID="{3E251AD6-FF72-4C89-AF00-ABDA96B114F5}" presName="accentRepeatNode" presStyleLbl="solidFgAcc1" presStyleIdx="6" presStyleCnt="7"/>
      <dgm:spPr/>
      <dgm:t>
        <a:bodyPr/>
        <a:lstStyle/>
        <a:p>
          <a:endParaRPr lang="en-GB"/>
        </a:p>
      </dgm:t>
    </dgm:pt>
  </dgm:ptLst>
  <dgm:cxnLst>
    <dgm:cxn modelId="{8E1CF028-9AFF-4338-B788-9403C7CC6B85}" type="presOf" srcId="{09D31CB0-45DA-4E74-A3F9-2006FD6FAD86}" destId="{30DB93F6-AD60-4727-985A-61AE5E6048B8}" srcOrd="0" destOrd="0" presId="urn:microsoft.com/office/officeart/2008/layout/VerticalCurvedList"/>
    <dgm:cxn modelId="{56262EF0-6E0A-4589-B3DD-BAB018E02B97}" type="presOf" srcId="{3E251AD6-FF72-4C89-AF00-ABDA96B114F5}" destId="{613553E5-634D-40EE-9E41-218939697EB2}" srcOrd="0" destOrd="0" presId="urn:microsoft.com/office/officeart/2008/layout/VerticalCurvedList"/>
    <dgm:cxn modelId="{3BDF36C8-73BB-4D81-8648-5962A889B155}" srcId="{B394C11E-694F-4BD2-88C5-22582903DB76}" destId="{53CC7986-3DD7-48FA-9921-68C35E36DCBF}" srcOrd="2" destOrd="0" parTransId="{DCF415FC-60A0-4E5C-A29F-6C630B1F13D4}" sibTransId="{4E94A240-EE61-4600-9507-E5FA54006917}"/>
    <dgm:cxn modelId="{90F6C432-6AC5-4F33-AB32-A16AADC54684}" srcId="{B394C11E-694F-4BD2-88C5-22582903DB76}" destId="{B3BEBDE2-BF30-4B1E-AEF8-7AB52A3557B2}" srcOrd="3" destOrd="0" parTransId="{0C50FDB1-08AF-4DD8-A2D2-B2A90CCB65F3}" sibTransId="{70C3DD36-F00B-4708-9238-EE845463CE4B}"/>
    <dgm:cxn modelId="{69CE80FB-BB62-4678-B623-DDCC70E46D35}" type="presOf" srcId="{53CC7986-3DD7-48FA-9921-68C35E36DCBF}" destId="{BEC0A1E0-F116-44E0-A598-89025470B251}" srcOrd="0" destOrd="0" presId="urn:microsoft.com/office/officeart/2008/layout/VerticalCurvedList"/>
    <dgm:cxn modelId="{CDE12743-C491-4A06-9267-7D94511A1867}" srcId="{B394C11E-694F-4BD2-88C5-22582903DB76}" destId="{D6BACE4E-A1A3-4BBF-9ADD-6411ADD379B9}" srcOrd="0" destOrd="0" parTransId="{899D6C8C-4D2B-4CE0-9202-1702DC59CF3A}" sibTransId="{BAA1DB58-59D1-43F6-95DE-1BBDC9E6FBC3}"/>
    <dgm:cxn modelId="{97D2693D-FED7-4BBA-B9D9-1D0C4763E65B}" type="presOf" srcId="{BAA1DB58-59D1-43F6-95DE-1BBDC9E6FBC3}" destId="{70726F32-B1A0-428A-B860-A2132A994FAE}" srcOrd="0" destOrd="0" presId="urn:microsoft.com/office/officeart/2008/layout/VerticalCurvedList"/>
    <dgm:cxn modelId="{B93739C0-2295-481C-AC26-3C8DA5F6B247}" type="presOf" srcId="{B394C11E-694F-4BD2-88C5-22582903DB76}" destId="{43BCEFCF-5849-4D8D-82AA-25D61E06E81D}" srcOrd="0" destOrd="0" presId="urn:microsoft.com/office/officeart/2008/layout/VerticalCurvedList"/>
    <dgm:cxn modelId="{40573690-EB4A-4D5E-AFAB-3549FC3A81F1}" type="presOf" srcId="{D6BACE4E-A1A3-4BBF-9ADD-6411ADD379B9}" destId="{F097204C-C98C-4524-8D07-83AE71356009}" srcOrd="0" destOrd="0" presId="urn:microsoft.com/office/officeart/2008/layout/VerticalCurvedList"/>
    <dgm:cxn modelId="{B0DFB806-28FE-4013-9011-CD41F5578DDF}" type="presOf" srcId="{B3BEBDE2-BF30-4B1E-AEF8-7AB52A3557B2}" destId="{EA629B01-0979-400D-889B-78DC97132A61}" srcOrd="0" destOrd="0" presId="urn:microsoft.com/office/officeart/2008/layout/VerticalCurvedList"/>
    <dgm:cxn modelId="{59E09FE8-BC93-4045-B6CE-DE2111F7CA42}" srcId="{B394C11E-694F-4BD2-88C5-22582903DB76}" destId="{9D4133C3-6779-4890-A381-E13C6D8D2530}" srcOrd="5" destOrd="0" parTransId="{1D1CD4E2-E1F6-4965-809C-9C65F8D717C1}" sibTransId="{461C122B-85A6-45E2-ADF1-AC0CFF49937B}"/>
    <dgm:cxn modelId="{33067CC3-217F-4C9F-9A23-451D7B3349BF}" type="presOf" srcId="{3C243D3E-040D-4FEA-94D9-3A2E54BDA077}" destId="{B009BAA7-59C9-41D7-A778-F24BDDC2AB78}" srcOrd="0" destOrd="0" presId="urn:microsoft.com/office/officeart/2008/layout/VerticalCurvedList"/>
    <dgm:cxn modelId="{B8AA3059-E575-4327-83D0-1DC70CCB375B}" type="presOf" srcId="{9D4133C3-6779-4890-A381-E13C6D8D2530}" destId="{B5C6965B-875A-47D6-96A9-E4B26A112615}" srcOrd="0" destOrd="0" presId="urn:microsoft.com/office/officeart/2008/layout/VerticalCurvedList"/>
    <dgm:cxn modelId="{912505CA-47A9-4145-80ED-20DC817E461B}" srcId="{B394C11E-694F-4BD2-88C5-22582903DB76}" destId="{09D31CB0-45DA-4E74-A3F9-2006FD6FAD86}" srcOrd="1" destOrd="0" parTransId="{D8548D6F-93D6-49D2-9E27-487C3907D4D2}" sibTransId="{E1BFC88E-76E7-416A-9EE9-FE7A7C27EA83}"/>
    <dgm:cxn modelId="{E8B1C9E3-A745-4487-8567-E44CC4ACDDB9}" srcId="{B394C11E-694F-4BD2-88C5-22582903DB76}" destId="{EE79323E-6D01-4A70-B9BD-3F950915CA32}" srcOrd="7" destOrd="0" parTransId="{3D2A7C18-0CCB-4AF3-925D-D5F484D8BB81}" sibTransId="{387CD149-D0EE-4840-A36D-8675637B32E7}"/>
    <dgm:cxn modelId="{923F39B1-7D80-42A8-A669-408D1E91EBB6}" srcId="{B394C11E-694F-4BD2-88C5-22582903DB76}" destId="{3C243D3E-040D-4FEA-94D9-3A2E54BDA077}" srcOrd="4" destOrd="0" parTransId="{B86598D0-8EBF-4FA7-984E-602E1AA2ACB3}" sibTransId="{8E84675E-0BB7-47AB-920D-02732C4FF41F}"/>
    <dgm:cxn modelId="{42A7CC66-C7B4-42DB-84DF-AAE5E340FBC9}" srcId="{B394C11E-694F-4BD2-88C5-22582903DB76}" destId="{3E251AD6-FF72-4C89-AF00-ABDA96B114F5}" srcOrd="6" destOrd="0" parTransId="{D41CDD90-ACCC-48D9-BEB8-0AC477C1C50F}" sibTransId="{FA6B48D6-4830-4B49-BAA4-1B0CA64B9FE1}"/>
    <dgm:cxn modelId="{FA9BBDE1-835F-4A9A-8378-9AEB8D669FFA}" type="presParOf" srcId="{43BCEFCF-5849-4D8D-82AA-25D61E06E81D}" destId="{BCB3EB2D-DB10-46C3-A7C1-47135A013252}" srcOrd="0" destOrd="0" presId="urn:microsoft.com/office/officeart/2008/layout/VerticalCurvedList"/>
    <dgm:cxn modelId="{6D306E0E-3975-4BC9-BB30-0C4593C16A4F}" type="presParOf" srcId="{BCB3EB2D-DB10-46C3-A7C1-47135A013252}" destId="{C0936544-0D42-4C22-891C-E6EE09FED66D}" srcOrd="0" destOrd="0" presId="urn:microsoft.com/office/officeart/2008/layout/VerticalCurvedList"/>
    <dgm:cxn modelId="{BD11ED02-64AA-4909-949A-4CFAF5EF4E4A}" type="presParOf" srcId="{C0936544-0D42-4C22-891C-E6EE09FED66D}" destId="{53C49473-E192-4711-B365-4C2ED32107C7}" srcOrd="0" destOrd="0" presId="urn:microsoft.com/office/officeart/2008/layout/VerticalCurvedList"/>
    <dgm:cxn modelId="{DC48482A-9636-41BD-ABD3-D02A492CBC11}" type="presParOf" srcId="{C0936544-0D42-4C22-891C-E6EE09FED66D}" destId="{70726F32-B1A0-428A-B860-A2132A994FAE}" srcOrd="1" destOrd="0" presId="urn:microsoft.com/office/officeart/2008/layout/VerticalCurvedList"/>
    <dgm:cxn modelId="{DDFF7E3E-7BA4-4CDC-9045-F92E8E0259B9}" type="presParOf" srcId="{C0936544-0D42-4C22-891C-E6EE09FED66D}" destId="{64ECE084-3CD3-460A-BAF7-5A487628DD75}" srcOrd="2" destOrd="0" presId="urn:microsoft.com/office/officeart/2008/layout/VerticalCurvedList"/>
    <dgm:cxn modelId="{8682186F-80CC-409A-9EF2-DA81DB17A222}" type="presParOf" srcId="{C0936544-0D42-4C22-891C-E6EE09FED66D}" destId="{A930F486-8F90-4FC4-AA21-ED246ACFD66A}" srcOrd="3" destOrd="0" presId="urn:microsoft.com/office/officeart/2008/layout/VerticalCurvedList"/>
    <dgm:cxn modelId="{8263D187-17BE-4E6A-809D-7A67A74A5E21}" type="presParOf" srcId="{BCB3EB2D-DB10-46C3-A7C1-47135A013252}" destId="{F097204C-C98C-4524-8D07-83AE71356009}" srcOrd="1" destOrd="0" presId="urn:microsoft.com/office/officeart/2008/layout/VerticalCurvedList"/>
    <dgm:cxn modelId="{BB887328-B39D-4E99-A7DB-A19183EBAE0E}" type="presParOf" srcId="{BCB3EB2D-DB10-46C3-A7C1-47135A013252}" destId="{3B218E61-C311-4CF2-B602-42DB4E5817C0}" srcOrd="2" destOrd="0" presId="urn:microsoft.com/office/officeart/2008/layout/VerticalCurvedList"/>
    <dgm:cxn modelId="{F69980CD-E0DF-4BEA-A71C-6A60A2940DDF}" type="presParOf" srcId="{3B218E61-C311-4CF2-B602-42DB4E5817C0}" destId="{E2FF49CB-FE8F-45DE-B6E2-6D3B45CF41C5}" srcOrd="0" destOrd="0" presId="urn:microsoft.com/office/officeart/2008/layout/VerticalCurvedList"/>
    <dgm:cxn modelId="{8F8D85B4-6739-46A2-A759-6C73FF8604B6}" type="presParOf" srcId="{BCB3EB2D-DB10-46C3-A7C1-47135A013252}" destId="{30DB93F6-AD60-4727-985A-61AE5E6048B8}" srcOrd="3" destOrd="0" presId="urn:microsoft.com/office/officeart/2008/layout/VerticalCurvedList"/>
    <dgm:cxn modelId="{373945DC-4D22-4DFD-8E33-A7560D7FD71B}" type="presParOf" srcId="{BCB3EB2D-DB10-46C3-A7C1-47135A013252}" destId="{A59BA2F4-811D-4945-B5AC-BD31234C4968}" srcOrd="4" destOrd="0" presId="urn:microsoft.com/office/officeart/2008/layout/VerticalCurvedList"/>
    <dgm:cxn modelId="{9DFF10E5-B75B-4DD4-80C1-AF8B7C9191E7}" type="presParOf" srcId="{A59BA2F4-811D-4945-B5AC-BD31234C4968}" destId="{A4193228-D683-4E6D-A6B4-144D05E00AD1}" srcOrd="0" destOrd="0" presId="urn:microsoft.com/office/officeart/2008/layout/VerticalCurvedList"/>
    <dgm:cxn modelId="{A7672F9B-7AB2-4655-8A7F-AB8E664ABC11}" type="presParOf" srcId="{BCB3EB2D-DB10-46C3-A7C1-47135A013252}" destId="{BEC0A1E0-F116-44E0-A598-89025470B251}" srcOrd="5" destOrd="0" presId="urn:microsoft.com/office/officeart/2008/layout/VerticalCurvedList"/>
    <dgm:cxn modelId="{7B88011F-EF6E-4872-A31A-C31572CA1802}" type="presParOf" srcId="{BCB3EB2D-DB10-46C3-A7C1-47135A013252}" destId="{89826C13-5379-4861-A12C-813A1542710F}" srcOrd="6" destOrd="0" presId="urn:microsoft.com/office/officeart/2008/layout/VerticalCurvedList"/>
    <dgm:cxn modelId="{AB5A6A5E-2804-409A-BC00-9A4D9F822DF0}" type="presParOf" srcId="{89826C13-5379-4861-A12C-813A1542710F}" destId="{BBBA7151-141C-4552-9F00-52764101D2F3}" srcOrd="0" destOrd="0" presId="urn:microsoft.com/office/officeart/2008/layout/VerticalCurvedList"/>
    <dgm:cxn modelId="{982FED9F-60C0-4380-B5B4-2B80F8572E2F}" type="presParOf" srcId="{BCB3EB2D-DB10-46C3-A7C1-47135A013252}" destId="{EA629B01-0979-400D-889B-78DC97132A61}" srcOrd="7" destOrd="0" presId="urn:microsoft.com/office/officeart/2008/layout/VerticalCurvedList"/>
    <dgm:cxn modelId="{D5F0CEF9-A6F5-4E22-904D-032F4BB86F96}" type="presParOf" srcId="{BCB3EB2D-DB10-46C3-A7C1-47135A013252}" destId="{FE40342C-8244-4D6C-AF73-8BB5AC0BF7CF}" srcOrd="8" destOrd="0" presId="urn:microsoft.com/office/officeart/2008/layout/VerticalCurvedList"/>
    <dgm:cxn modelId="{7422AB1C-8D76-4593-AA80-731EF7031443}" type="presParOf" srcId="{FE40342C-8244-4D6C-AF73-8BB5AC0BF7CF}" destId="{EFFF3DAA-B634-4C3B-B148-4003132B1989}" srcOrd="0" destOrd="0" presId="urn:microsoft.com/office/officeart/2008/layout/VerticalCurvedList"/>
    <dgm:cxn modelId="{8D2AFE86-BB9F-4856-808E-98692034E143}" type="presParOf" srcId="{BCB3EB2D-DB10-46C3-A7C1-47135A013252}" destId="{B009BAA7-59C9-41D7-A778-F24BDDC2AB78}" srcOrd="9" destOrd="0" presId="urn:microsoft.com/office/officeart/2008/layout/VerticalCurvedList"/>
    <dgm:cxn modelId="{EA74086B-B9B3-4257-A64D-9A4FA942E8E0}" type="presParOf" srcId="{BCB3EB2D-DB10-46C3-A7C1-47135A013252}" destId="{6C4D34D6-68E4-4F28-9A35-85DC88CF3F83}" srcOrd="10" destOrd="0" presId="urn:microsoft.com/office/officeart/2008/layout/VerticalCurvedList"/>
    <dgm:cxn modelId="{80C7F904-E8E5-454D-88D1-739723CBD4C3}" type="presParOf" srcId="{6C4D34D6-68E4-4F28-9A35-85DC88CF3F83}" destId="{15423B49-C302-4132-A7E9-295C9EB3067B}" srcOrd="0" destOrd="0" presId="urn:microsoft.com/office/officeart/2008/layout/VerticalCurvedList"/>
    <dgm:cxn modelId="{CF8AE346-0FF6-4953-A01E-8A484E2C0510}" type="presParOf" srcId="{BCB3EB2D-DB10-46C3-A7C1-47135A013252}" destId="{B5C6965B-875A-47D6-96A9-E4B26A112615}" srcOrd="11" destOrd="0" presId="urn:microsoft.com/office/officeart/2008/layout/VerticalCurvedList"/>
    <dgm:cxn modelId="{9389201B-136E-40F4-A26C-55F6FD6D43FB}" type="presParOf" srcId="{BCB3EB2D-DB10-46C3-A7C1-47135A013252}" destId="{B13256D6-79BE-4D62-AD7B-FC1201ED83E4}" srcOrd="12" destOrd="0" presId="urn:microsoft.com/office/officeart/2008/layout/VerticalCurvedList"/>
    <dgm:cxn modelId="{935F21DD-1162-4137-8F49-9A3FDB70B0D1}" type="presParOf" srcId="{B13256D6-79BE-4D62-AD7B-FC1201ED83E4}" destId="{79302147-1354-4C15-B4B1-6D6F935876A3}" srcOrd="0" destOrd="0" presId="urn:microsoft.com/office/officeart/2008/layout/VerticalCurvedList"/>
    <dgm:cxn modelId="{75279B4C-2047-4470-AFB1-D415E00B5BC2}" type="presParOf" srcId="{BCB3EB2D-DB10-46C3-A7C1-47135A013252}" destId="{613553E5-634D-40EE-9E41-218939697EB2}" srcOrd="13" destOrd="0" presId="urn:microsoft.com/office/officeart/2008/layout/VerticalCurvedList"/>
    <dgm:cxn modelId="{2C594132-CC7D-4231-B02A-1050D8E74514}" type="presParOf" srcId="{BCB3EB2D-DB10-46C3-A7C1-47135A013252}" destId="{FE88750E-8F7F-4594-8635-0330DA787272}" srcOrd="14" destOrd="0" presId="urn:microsoft.com/office/officeart/2008/layout/VerticalCurvedList"/>
    <dgm:cxn modelId="{55CD2209-07D6-4ACB-A70C-8D9BF7882AF5}" type="presParOf" srcId="{FE88750E-8F7F-4594-8635-0330DA787272}" destId="{6297C93D-51F4-45F5-8B80-D0E5BA5D029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1F34B8E-67DF-40C5-BC6F-FBC72E02A419}" type="doc">
      <dgm:prSet loTypeId="urn:microsoft.com/office/officeart/2005/8/layout/list1" loCatId="list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69FB790A-4138-476F-A59B-99A16B30BDB7}">
      <dgm:prSet phldrT="[Text]"/>
      <dgm:spPr/>
      <dgm:t>
        <a:bodyPr/>
        <a:lstStyle/>
        <a:p>
          <a:r>
            <a:rPr lang="en-GB" altLang="zh-CN" smtClean="0">
              <a:latin typeface="Arial" panose="020B0604020202020204" pitchFamily="34" charset="0"/>
              <a:cs typeface="Times New Roman" panose="02020603050405020304" pitchFamily="18" charset="0"/>
            </a:rPr>
            <a:t>Technologies Needed</a:t>
          </a:r>
          <a:endParaRPr lang="en-GB"/>
        </a:p>
      </dgm:t>
    </dgm:pt>
    <dgm:pt modelId="{B433BF4D-B66F-481F-9C4B-1519BA7194DC}" type="parTrans" cxnId="{A19DCE90-C560-4B22-83C0-956F9A0F5F26}">
      <dgm:prSet/>
      <dgm:spPr/>
      <dgm:t>
        <a:bodyPr/>
        <a:lstStyle/>
        <a:p>
          <a:endParaRPr lang="en-GB"/>
        </a:p>
      </dgm:t>
    </dgm:pt>
    <dgm:pt modelId="{83992861-58E4-4348-8E63-F278A7CBE709}" type="sibTrans" cxnId="{A19DCE90-C560-4B22-83C0-956F9A0F5F26}">
      <dgm:prSet/>
      <dgm:spPr/>
      <dgm:t>
        <a:bodyPr/>
        <a:lstStyle/>
        <a:p>
          <a:endParaRPr lang="en-GB"/>
        </a:p>
      </dgm:t>
    </dgm:pt>
    <dgm:pt modelId="{DBB056F4-422F-45D6-8CFA-0BAC0A6E1BF4}">
      <dgm:prSet phldrT="[Text]"/>
      <dgm:spPr/>
      <dgm:t>
        <a:bodyPr/>
        <a:lstStyle/>
        <a:p>
          <a:r>
            <a:rPr lang="en-US" altLang="zh-CN" smtClean="0">
              <a:latin typeface="Arial" panose="020B0604020202020204" pitchFamily="34" charset="0"/>
              <a:cs typeface="Times New Roman" panose="02020603050405020304" pitchFamily="18" charset="0"/>
            </a:rPr>
            <a:t>Pre-requisites</a:t>
          </a:r>
          <a:endParaRPr lang="en-GB" dirty="0"/>
        </a:p>
      </dgm:t>
    </dgm:pt>
    <dgm:pt modelId="{3B4D167B-E094-41EA-B869-EE38F0752595}" type="parTrans" cxnId="{CAF7C83B-4D5A-412F-92FE-24BC38AB717F}">
      <dgm:prSet/>
      <dgm:spPr/>
      <dgm:t>
        <a:bodyPr/>
        <a:lstStyle/>
        <a:p>
          <a:endParaRPr lang="en-GB"/>
        </a:p>
      </dgm:t>
    </dgm:pt>
    <dgm:pt modelId="{7DDF52AE-08B4-4FC2-A0FA-0880C558F0D0}" type="sibTrans" cxnId="{CAF7C83B-4D5A-412F-92FE-24BC38AB717F}">
      <dgm:prSet/>
      <dgm:spPr/>
      <dgm:t>
        <a:bodyPr/>
        <a:lstStyle/>
        <a:p>
          <a:endParaRPr lang="en-GB"/>
        </a:p>
      </dgm:t>
    </dgm:pt>
    <dgm:pt modelId="{AB5C653F-153C-47BD-B48B-C1F1650C1FD8}">
      <dgm:prSet phldrT="[Text]"/>
      <dgm:spPr/>
      <dgm:t>
        <a:bodyPr/>
        <a:lstStyle/>
        <a:p>
          <a:r>
            <a:rPr lang="en-GB" altLang="zh-CN" dirty="0" smtClean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Python (2.7 and above)</a:t>
          </a:r>
          <a:endParaRPr lang="en-GB" dirty="0">
            <a:solidFill>
              <a:srgbClr val="002060"/>
            </a:solidFill>
          </a:endParaRPr>
        </a:p>
      </dgm:t>
    </dgm:pt>
    <dgm:pt modelId="{422E823D-B8C6-4CC3-AEA2-EF0092DF9557}" type="parTrans" cxnId="{1C357A0F-A266-47B1-B0EA-3B4D56E50D4E}">
      <dgm:prSet/>
      <dgm:spPr/>
      <dgm:t>
        <a:bodyPr/>
        <a:lstStyle/>
        <a:p>
          <a:endParaRPr lang="en-GB"/>
        </a:p>
      </dgm:t>
    </dgm:pt>
    <dgm:pt modelId="{A47741A4-E9B8-4012-8615-5EAD18B7A9D3}" type="sibTrans" cxnId="{1C357A0F-A266-47B1-B0EA-3B4D56E50D4E}">
      <dgm:prSet/>
      <dgm:spPr/>
      <dgm:t>
        <a:bodyPr/>
        <a:lstStyle/>
        <a:p>
          <a:endParaRPr lang="en-GB"/>
        </a:p>
      </dgm:t>
    </dgm:pt>
    <dgm:pt modelId="{B404A2B2-981F-4FFA-B849-8257058555EF}">
      <dgm:prSet/>
      <dgm:spPr/>
      <dgm:t>
        <a:bodyPr/>
        <a:lstStyle/>
        <a:p>
          <a:r>
            <a:rPr lang="en-GB" altLang="zh-CN" dirty="0" smtClean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JAVA</a:t>
          </a:r>
        </a:p>
      </dgm:t>
    </dgm:pt>
    <dgm:pt modelId="{9EE36DB6-AC7F-4E15-BC1A-F9FE7874A064}" type="parTrans" cxnId="{037BAF95-E5E6-4352-BAB0-37DF367C9A8C}">
      <dgm:prSet/>
      <dgm:spPr/>
      <dgm:t>
        <a:bodyPr/>
        <a:lstStyle/>
        <a:p>
          <a:endParaRPr lang="en-GB"/>
        </a:p>
      </dgm:t>
    </dgm:pt>
    <dgm:pt modelId="{00B7F435-5434-4A8D-9F1B-4F56D85DA165}" type="sibTrans" cxnId="{037BAF95-E5E6-4352-BAB0-37DF367C9A8C}">
      <dgm:prSet/>
      <dgm:spPr/>
      <dgm:t>
        <a:bodyPr/>
        <a:lstStyle/>
        <a:p>
          <a:endParaRPr lang="en-GB"/>
        </a:p>
      </dgm:t>
    </dgm:pt>
    <dgm:pt modelId="{84D45C44-B749-4570-B57E-ED4D94E68A06}">
      <dgm:prSet/>
      <dgm:spPr/>
      <dgm:t>
        <a:bodyPr/>
        <a:lstStyle/>
        <a:p>
          <a:r>
            <a:rPr lang="en-GB" altLang="zh-CN" dirty="0" smtClean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PLSQL</a:t>
          </a:r>
        </a:p>
      </dgm:t>
    </dgm:pt>
    <dgm:pt modelId="{51F4BBCD-F2FA-4BE8-8ECF-4F2B92346FE7}" type="parTrans" cxnId="{9D744D9F-E5BC-42FE-99A2-E03B770D688F}">
      <dgm:prSet/>
      <dgm:spPr/>
      <dgm:t>
        <a:bodyPr/>
        <a:lstStyle/>
        <a:p>
          <a:endParaRPr lang="en-GB"/>
        </a:p>
      </dgm:t>
    </dgm:pt>
    <dgm:pt modelId="{224A21F4-826C-4235-91D1-402F73142386}" type="sibTrans" cxnId="{9D744D9F-E5BC-42FE-99A2-E03B770D688F}">
      <dgm:prSet/>
      <dgm:spPr/>
      <dgm:t>
        <a:bodyPr/>
        <a:lstStyle/>
        <a:p>
          <a:endParaRPr lang="en-GB"/>
        </a:p>
      </dgm:t>
    </dgm:pt>
    <dgm:pt modelId="{2509EECD-0C05-47B4-8C58-29A88F913F04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Install Python in oracle database</a:t>
          </a:r>
          <a:endParaRPr lang="en-GB" dirty="0">
            <a:solidFill>
              <a:srgbClr val="002060"/>
            </a:solidFill>
          </a:endParaRPr>
        </a:p>
      </dgm:t>
    </dgm:pt>
    <dgm:pt modelId="{DD3FC499-6A56-45B5-B333-9C4C1B597F72}" type="parTrans" cxnId="{376CE662-AE13-4A30-995F-DFE59A3AABE0}">
      <dgm:prSet/>
      <dgm:spPr/>
      <dgm:t>
        <a:bodyPr/>
        <a:lstStyle/>
        <a:p>
          <a:endParaRPr lang="en-GB"/>
        </a:p>
      </dgm:t>
    </dgm:pt>
    <dgm:pt modelId="{B39868F5-1CED-4EE7-BD40-91A4A22BD597}" type="sibTrans" cxnId="{376CE662-AE13-4A30-995F-DFE59A3AABE0}">
      <dgm:prSet/>
      <dgm:spPr/>
      <dgm:t>
        <a:bodyPr/>
        <a:lstStyle/>
        <a:p>
          <a:endParaRPr lang="en-GB"/>
        </a:p>
      </dgm:t>
    </dgm:pt>
    <dgm:pt modelId="{7072964C-6ECD-4F24-83D7-8FA93D21324E}">
      <dgm:prSet/>
      <dgm:spPr/>
      <dgm:t>
        <a:bodyPr/>
        <a:lstStyle/>
        <a:p>
          <a:r>
            <a:rPr lang="en-US" dirty="0" err="1" smtClean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Cx_Oracle</a:t>
          </a:r>
          <a:r>
            <a:rPr lang="en-US" dirty="0" smtClean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 and JSON Package need to be installed in Python</a:t>
          </a:r>
        </a:p>
      </dgm:t>
    </dgm:pt>
    <dgm:pt modelId="{3804AB6C-A88A-47CF-B319-5D0F99BCE148}" type="parTrans" cxnId="{3A092EF5-8AEC-445C-A01C-030C7A3BD394}">
      <dgm:prSet/>
      <dgm:spPr/>
      <dgm:t>
        <a:bodyPr/>
        <a:lstStyle/>
        <a:p>
          <a:endParaRPr lang="en-GB"/>
        </a:p>
      </dgm:t>
    </dgm:pt>
    <dgm:pt modelId="{348977BD-5480-417F-A47A-220E985B81E2}" type="sibTrans" cxnId="{3A092EF5-8AEC-445C-A01C-030C7A3BD394}">
      <dgm:prSet/>
      <dgm:spPr/>
      <dgm:t>
        <a:bodyPr/>
        <a:lstStyle/>
        <a:p>
          <a:endParaRPr lang="en-GB"/>
        </a:p>
      </dgm:t>
    </dgm:pt>
    <dgm:pt modelId="{1610C961-4D3C-4965-9319-49C428EC77D4}">
      <dgm:prSet/>
      <dgm:spPr/>
      <dgm:t>
        <a:bodyPr/>
        <a:lstStyle/>
        <a:p>
          <a:r>
            <a:rPr lang="en-US" dirty="0" smtClean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Install java in oracle database </a:t>
          </a:r>
        </a:p>
      </dgm:t>
    </dgm:pt>
    <dgm:pt modelId="{A6D41916-7B1F-4597-8D60-CBC020F55CA9}" type="parTrans" cxnId="{008FAEFC-9D24-4230-BCBA-868928595222}">
      <dgm:prSet/>
      <dgm:spPr/>
      <dgm:t>
        <a:bodyPr/>
        <a:lstStyle/>
        <a:p>
          <a:endParaRPr lang="en-GB"/>
        </a:p>
      </dgm:t>
    </dgm:pt>
    <dgm:pt modelId="{A8155268-B96D-4EB1-959B-9A6D81408DFC}" type="sibTrans" cxnId="{008FAEFC-9D24-4230-BCBA-868928595222}">
      <dgm:prSet/>
      <dgm:spPr/>
      <dgm:t>
        <a:bodyPr/>
        <a:lstStyle/>
        <a:p>
          <a:endParaRPr lang="en-GB"/>
        </a:p>
      </dgm:t>
    </dgm:pt>
    <dgm:pt modelId="{2207567F-38B3-4036-8FA7-AF9D4EF478FE}" type="pres">
      <dgm:prSet presAssocID="{E1F34B8E-67DF-40C5-BC6F-FBC72E02A41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7711A66-9614-4BAC-9C83-880C75AB4C08}" type="pres">
      <dgm:prSet presAssocID="{69FB790A-4138-476F-A59B-99A16B30BDB7}" presName="parentLin" presStyleCnt="0"/>
      <dgm:spPr/>
    </dgm:pt>
    <dgm:pt modelId="{4E9C896A-87E7-40F3-931F-C93F6F8AADF0}" type="pres">
      <dgm:prSet presAssocID="{69FB790A-4138-476F-A59B-99A16B30BDB7}" presName="parentLeftMargin" presStyleLbl="node1" presStyleIdx="0" presStyleCnt="2"/>
      <dgm:spPr/>
      <dgm:t>
        <a:bodyPr/>
        <a:lstStyle/>
        <a:p>
          <a:endParaRPr lang="en-GB"/>
        </a:p>
      </dgm:t>
    </dgm:pt>
    <dgm:pt modelId="{6CBE92B6-8AB7-47BE-8D32-FB0CB767930F}" type="pres">
      <dgm:prSet presAssocID="{69FB790A-4138-476F-A59B-99A16B30BDB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33A927-3AE3-4DE1-A48F-E407B163FA92}" type="pres">
      <dgm:prSet presAssocID="{69FB790A-4138-476F-A59B-99A16B30BDB7}" presName="negativeSpace" presStyleCnt="0"/>
      <dgm:spPr/>
    </dgm:pt>
    <dgm:pt modelId="{03AF2CC6-E40B-4C20-9F72-53954028B02B}" type="pres">
      <dgm:prSet presAssocID="{69FB790A-4138-476F-A59B-99A16B30BDB7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70F6FF-4624-402C-91F6-B918AD5DE239}" type="pres">
      <dgm:prSet presAssocID="{83992861-58E4-4348-8E63-F278A7CBE709}" presName="spaceBetweenRectangles" presStyleCnt="0"/>
      <dgm:spPr/>
    </dgm:pt>
    <dgm:pt modelId="{8EA77F4B-3BBF-473E-8086-A7D4B45060DA}" type="pres">
      <dgm:prSet presAssocID="{DBB056F4-422F-45D6-8CFA-0BAC0A6E1BF4}" presName="parentLin" presStyleCnt="0"/>
      <dgm:spPr/>
    </dgm:pt>
    <dgm:pt modelId="{739CA447-5F53-4119-B901-992B04E1BCD9}" type="pres">
      <dgm:prSet presAssocID="{DBB056F4-422F-45D6-8CFA-0BAC0A6E1BF4}" presName="parentLeftMargin" presStyleLbl="node1" presStyleIdx="0" presStyleCnt="2"/>
      <dgm:spPr/>
      <dgm:t>
        <a:bodyPr/>
        <a:lstStyle/>
        <a:p>
          <a:endParaRPr lang="en-GB"/>
        </a:p>
      </dgm:t>
    </dgm:pt>
    <dgm:pt modelId="{B93D2211-CDB8-4375-B1EA-ED005BDB7190}" type="pres">
      <dgm:prSet presAssocID="{DBB056F4-422F-45D6-8CFA-0BAC0A6E1BF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2202B1-C812-46D7-98A4-50C7DB5BDA79}" type="pres">
      <dgm:prSet presAssocID="{DBB056F4-422F-45D6-8CFA-0BAC0A6E1BF4}" presName="negativeSpace" presStyleCnt="0"/>
      <dgm:spPr/>
    </dgm:pt>
    <dgm:pt modelId="{85F7A1F7-785A-47EA-ACA7-7AAAD6C5C11E}" type="pres">
      <dgm:prSet presAssocID="{DBB056F4-422F-45D6-8CFA-0BAC0A6E1BF4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08FAEFC-9D24-4230-BCBA-868928595222}" srcId="{DBB056F4-422F-45D6-8CFA-0BAC0A6E1BF4}" destId="{1610C961-4D3C-4965-9319-49C428EC77D4}" srcOrd="2" destOrd="0" parTransId="{A6D41916-7B1F-4597-8D60-CBC020F55CA9}" sibTransId="{A8155268-B96D-4EB1-959B-9A6D81408DFC}"/>
    <dgm:cxn modelId="{30B56BB3-01D9-4CF1-8C80-BD04EE38EAFC}" type="presOf" srcId="{7072964C-6ECD-4F24-83D7-8FA93D21324E}" destId="{85F7A1F7-785A-47EA-ACA7-7AAAD6C5C11E}" srcOrd="0" destOrd="1" presId="urn:microsoft.com/office/officeart/2005/8/layout/list1"/>
    <dgm:cxn modelId="{037BAF95-E5E6-4352-BAB0-37DF367C9A8C}" srcId="{69FB790A-4138-476F-A59B-99A16B30BDB7}" destId="{B404A2B2-981F-4FFA-B849-8257058555EF}" srcOrd="1" destOrd="0" parTransId="{9EE36DB6-AC7F-4E15-BC1A-F9FE7874A064}" sibTransId="{00B7F435-5434-4A8D-9F1B-4F56D85DA165}"/>
    <dgm:cxn modelId="{D72AC3E8-7B61-492D-BC39-C942B770BEE6}" type="presOf" srcId="{AB5C653F-153C-47BD-B48B-C1F1650C1FD8}" destId="{03AF2CC6-E40B-4C20-9F72-53954028B02B}" srcOrd="0" destOrd="0" presId="urn:microsoft.com/office/officeart/2005/8/layout/list1"/>
    <dgm:cxn modelId="{B3EA0BB9-80A4-4B7C-92E1-83F0B39A1978}" type="presOf" srcId="{69FB790A-4138-476F-A59B-99A16B30BDB7}" destId="{6CBE92B6-8AB7-47BE-8D32-FB0CB767930F}" srcOrd="1" destOrd="0" presId="urn:microsoft.com/office/officeart/2005/8/layout/list1"/>
    <dgm:cxn modelId="{EC9D2233-832E-4E4D-812F-8C6A37227042}" type="presOf" srcId="{E1F34B8E-67DF-40C5-BC6F-FBC72E02A419}" destId="{2207567F-38B3-4036-8FA7-AF9D4EF478FE}" srcOrd="0" destOrd="0" presId="urn:microsoft.com/office/officeart/2005/8/layout/list1"/>
    <dgm:cxn modelId="{1C357A0F-A266-47B1-B0EA-3B4D56E50D4E}" srcId="{69FB790A-4138-476F-A59B-99A16B30BDB7}" destId="{AB5C653F-153C-47BD-B48B-C1F1650C1FD8}" srcOrd="0" destOrd="0" parTransId="{422E823D-B8C6-4CC3-AEA2-EF0092DF9557}" sibTransId="{A47741A4-E9B8-4012-8615-5EAD18B7A9D3}"/>
    <dgm:cxn modelId="{EE28CE17-AD65-497A-A84F-1AFABE917087}" type="presOf" srcId="{DBB056F4-422F-45D6-8CFA-0BAC0A6E1BF4}" destId="{B93D2211-CDB8-4375-B1EA-ED005BDB7190}" srcOrd="1" destOrd="0" presId="urn:microsoft.com/office/officeart/2005/8/layout/list1"/>
    <dgm:cxn modelId="{376CE662-AE13-4A30-995F-DFE59A3AABE0}" srcId="{DBB056F4-422F-45D6-8CFA-0BAC0A6E1BF4}" destId="{2509EECD-0C05-47B4-8C58-29A88F913F04}" srcOrd="0" destOrd="0" parTransId="{DD3FC499-6A56-45B5-B333-9C4C1B597F72}" sibTransId="{B39868F5-1CED-4EE7-BD40-91A4A22BD597}"/>
    <dgm:cxn modelId="{A19DCE90-C560-4B22-83C0-956F9A0F5F26}" srcId="{E1F34B8E-67DF-40C5-BC6F-FBC72E02A419}" destId="{69FB790A-4138-476F-A59B-99A16B30BDB7}" srcOrd="0" destOrd="0" parTransId="{B433BF4D-B66F-481F-9C4B-1519BA7194DC}" sibTransId="{83992861-58E4-4348-8E63-F278A7CBE709}"/>
    <dgm:cxn modelId="{CAF7C83B-4D5A-412F-92FE-24BC38AB717F}" srcId="{E1F34B8E-67DF-40C5-BC6F-FBC72E02A419}" destId="{DBB056F4-422F-45D6-8CFA-0BAC0A6E1BF4}" srcOrd="1" destOrd="0" parTransId="{3B4D167B-E094-41EA-B869-EE38F0752595}" sibTransId="{7DDF52AE-08B4-4FC2-A0FA-0880C558F0D0}"/>
    <dgm:cxn modelId="{AF3B8DB3-E2D4-49E5-8293-D872E0D0DF0A}" type="presOf" srcId="{1610C961-4D3C-4965-9319-49C428EC77D4}" destId="{85F7A1F7-785A-47EA-ACA7-7AAAD6C5C11E}" srcOrd="0" destOrd="2" presId="urn:microsoft.com/office/officeart/2005/8/layout/list1"/>
    <dgm:cxn modelId="{D20FB74A-FB0A-465F-8FF1-183EC233180B}" type="presOf" srcId="{69FB790A-4138-476F-A59B-99A16B30BDB7}" destId="{4E9C896A-87E7-40F3-931F-C93F6F8AADF0}" srcOrd="0" destOrd="0" presId="urn:microsoft.com/office/officeart/2005/8/layout/list1"/>
    <dgm:cxn modelId="{3A092EF5-8AEC-445C-A01C-030C7A3BD394}" srcId="{DBB056F4-422F-45D6-8CFA-0BAC0A6E1BF4}" destId="{7072964C-6ECD-4F24-83D7-8FA93D21324E}" srcOrd="1" destOrd="0" parTransId="{3804AB6C-A88A-47CF-B319-5D0F99BCE148}" sibTransId="{348977BD-5480-417F-A47A-220E985B81E2}"/>
    <dgm:cxn modelId="{E6CC6FC7-1BB6-4013-9C76-4D6E420AC029}" type="presOf" srcId="{DBB056F4-422F-45D6-8CFA-0BAC0A6E1BF4}" destId="{739CA447-5F53-4119-B901-992B04E1BCD9}" srcOrd="0" destOrd="0" presId="urn:microsoft.com/office/officeart/2005/8/layout/list1"/>
    <dgm:cxn modelId="{9D744D9F-E5BC-42FE-99A2-E03B770D688F}" srcId="{69FB790A-4138-476F-A59B-99A16B30BDB7}" destId="{84D45C44-B749-4570-B57E-ED4D94E68A06}" srcOrd="2" destOrd="0" parTransId="{51F4BBCD-F2FA-4BE8-8ECF-4F2B92346FE7}" sibTransId="{224A21F4-826C-4235-91D1-402F73142386}"/>
    <dgm:cxn modelId="{2F4747B8-3228-4D96-B757-6C03533128F6}" type="presOf" srcId="{2509EECD-0C05-47B4-8C58-29A88F913F04}" destId="{85F7A1F7-785A-47EA-ACA7-7AAAD6C5C11E}" srcOrd="0" destOrd="0" presId="urn:microsoft.com/office/officeart/2005/8/layout/list1"/>
    <dgm:cxn modelId="{47B387F6-A3A4-4A48-9F95-7AEADF77EB17}" type="presOf" srcId="{84D45C44-B749-4570-B57E-ED4D94E68A06}" destId="{03AF2CC6-E40B-4C20-9F72-53954028B02B}" srcOrd="0" destOrd="2" presId="urn:microsoft.com/office/officeart/2005/8/layout/list1"/>
    <dgm:cxn modelId="{E04F0BFA-25F8-49AE-BD2E-E5F19F6BF8AD}" type="presOf" srcId="{B404A2B2-981F-4FFA-B849-8257058555EF}" destId="{03AF2CC6-E40B-4C20-9F72-53954028B02B}" srcOrd="0" destOrd="1" presId="urn:microsoft.com/office/officeart/2005/8/layout/list1"/>
    <dgm:cxn modelId="{2FCCD4E9-8C87-4220-8C93-D28B95D33F46}" type="presParOf" srcId="{2207567F-38B3-4036-8FA7-AF9D4EF478FE}" destId="{77711A66-9614-4BAC-9C83-880C75AB4C08}" srcOrd="0" destOrd="0" presId="urn:microsoft.com/office/officeart/2005/8/layout/list1"/>
    <dgm:cxn modelId="{2606B4CE-27F5-4C49-95B0-03E21FB08163}" type="presParOf" srcId="{77711A66-9614-4BAC-9C83-880C75AB4C08}" destId="{4E9C896A-87E7-40F3-931F-C93F6F8AADF0}" srcOrd="0" destOrd="0" presId="urn:microsoft.com/office/officeart/2005/8/layout/list1"/>
    <dgm:cxn modelId="{763FD84C-DF38-49F6-A405-FEEEB09CFD7C}" type="presParOf" srcId="{77711A66-9614-4BAC-9C83-880C75AB4C08}" destId="{6CBE92B6-8AB7-47BE-8D32-FB0CB767930F}" srcOrd="1" destOrd="0" presId="urn:microsoft.com/office/officeart/2005/8/layout/list1"/>
    <dgm:cxn modelId="{61DFE0EB-CA84-452F-A762-937E24C44CFE}" type="presParOf" srcId="{2207567F-38B3-4036-8FA7-AF9D4EF478FE}" destId="{3233A927-3AE3-4DE1-A48F-E407B163FA92}" srcOrd="1" destOrd="0" presId="urn:microsoft.com/office/officeart/2005/8/layout/list1"/>
    <dgm:cxn modelId="{2FFDA577-ADFD-423C-AB27-B2A02A7BD701}" type="presParOf" srcId="{2207567F-38B3-4036-8FA7-AF9D4EF478FE}" destId="{03AF2CC6-E40B-4C20-9F72-53954028B02B}" srcOrd="2" destOrd="0" presId="urn:microsoft.com/office/officeart/2005/8/layout/list1"/>
    <dgm:cxn modelId="{A5F7E761-4D8D-4224-AD3E-BB9F7834D39D}" type="presParOf" srcId="{2207567F-38B3-4036-8FA7-AF9D4EF478FE}" destId="{CA70F6FF-4624-402C-91F6-B918AD5DE239}" srcOrd="3" destOrd="0" presId="urn:microsoft.com/office/officeart/2005/8/layout/list1"/>
    <dgm:cxn modelId="{8B01EE3C-BBAD-459E-80E9-8FF79C66BCD8}" type="presParOf" srcId="{2207567F-38B3-4036-8FA7-AF9D4EF478FE}" destId="{8EA77F4B-3BBF-473E-8086-A7D4B45060DA}" srcOrd="4" destOrd="0" presId="urn:microsoft.com/office/officeart/2005/8/layout/list1"/>
    <dgm:cxn modelId="{CBE24223-9F8E-4B9C-AB78-E9F351E399F4}" type="presParOf" srcId="{8EA77F4B-3BBF-473E-8086-A7D4B45060DA}" destId="{739CA447-5F53-4119-B901-992B04E1BCD9}" srcOrd="0" destOrd="0" presId="urn:microsoft.com/office/officeart/2005/8/layout/list1"/>
    <dgm:cxn modelId="{E3D4E4EE-5CF2-48C9-817D-A302171F9048}" type="presParOf" srcId="{8EA77F4B-3BBF-473E-8086-A7D4B45060DA}" destId="{B93D2211-CDB8-4375-B1EA-ED005BDB7190}" srcOrd="1" destOrd="0" presId="urn:microsoft.com/office/officeart/2005/8/layout/list1"/>
    <dgm:cxn modelId="{3AF2920B-2173-4B34-9661-8BBCC7EC1919}" type="presParOf" srcId="{2207567F-38B3-4036-8FA7-AF9D4EF478FE}" destId="{972202B1-C812-46D7-98A4-50C7DB5BDA79}" srcOrd="5" destOrd="0" presId="urn:microsoft.com/office/officeart/2005/8/layout/list1"/>
    <dgm:cxn modelId="{C59F03B1-335E-4E54-AB9F-3BB2AB8B6775}" type="presParOf" srcId="{2207567F-38B3-4036-8FA7-AF9D4EF478FE}" destId="{85F7A1F7-785A-47EA-ACA7-7AAAD6C5C11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6B4E95-4BCE-4A80-A901-2DCA6C9D777B}" type="doc">
      <dgm:prSet loTypeId="urn:microsoft.com/office/officeart/2005/8/layout/hProcess6" loCatId="process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15794CFB-A8BC-4E0F-935F-40A4F161B82F}">
      <dgm:prSet phldrT="[Text]" custT="1"/>
      <dgm:spPr/>
      <dgm:t>
        <a:bodyPr/>
        <a:lstStyle/>
        <a:p>
          <a:r>
            <a:rPr lang="en-IN" sz="1400" dirty="0" smtClean="0"/>
            <a:t>Data</a:t>
          </a:r>
          <a:endParaRPr lang="en-GB" sz="1400" dirty="0"/>
        </a:p>
      </dgm:t>
    </dgm:pt>
    <dgm:pt modelId="{FF5E148C-6057-4EB4-9931-F6690B73E2B0}" type="parTrans" cxnId="{4ACEA22E-0045-4679-93E5-244EE0F95975}">
      <dgm:prSet/>
      <dgm:spPr/>
      <dgm:t>
        <a:bodyPr/>
        <a:lstStyle/>
        <a:p>
          <a:endParaRPr lang="en-GB"/>
        </a:p>
      </dgm:t>
    </dgm:pt>
    <dgm:pt modelId="{95F80294-8323-4068-AE05-A59C543BC0AA}" type="sibTrans" cxnId="{4ACEA22E-0045-4679-93E5-244EE0F95975}">
      <dgm:prSet/>
      <dgm:spPr/>
      <dgm:t>
        <a:bodyPr/>
        <a:lstStyle/>
        <a:p>
          <a:endParaRPr lang="en-GB"/>
        </a:p>
      </dgm:t>
    </dgm:pt>
    <dgm:pt modelId="{BD79EE4C-1E1C-41B7-AC6A-8A9D66578039}">
      <dgm:prSet phldrT="[Text]" custT="1"/>
      <dgm:spPr/>
      <dgm:t>
        <a:bodyPr/>
        <a:lstStyle/>
        <a:p>
          <a:r>
            <a:rPr lang="en-IN" sz="1200" dirty="0" smtClean="0"/>
            <a:t>Basic reports</a:t>
          </a:r>
          <a:endParaRPr lang="en-GB" sz="1200" dirty="0"/>
        </a:p>
      </dgm:t>
    </dgm:pt>
    <dgm:pt modelId="{11B55FF5-1C95-4C19-A87C-6445B5272807}" type="parTrans" cxnId="{5E2AE479-9A46-48EA-B369-1CA9ADAC8CC2}">
      <dgm:prSet/>
      <dgm:spPr/>
      <dgm:t>
        <a:bodyPr/>
        <a:lstStyle/>
        <a:p>
          <a:endParaRPr lang="en-GB"/>
        </a:p>
      </dgm:t>
    </dgm:pt>
    <dgm:pt modelId="{65D392D2-8C34-4FDF-B720-58ABBAA2F78E}" type="sibTrans" cxnId="{5E2AE479-9A46-48EA-B369-1CA9ADAC8CC2}">
      <dgm:prSet/>
      <dgm:spPr/>
      <dgm:t>
        <a:bodyPr/>
        <a:lstStyle/>
        <a:p>
          <a:endParaRPr lang="en-GB"/>
        </a:p>
      </dgm:t>
    </dgm:pt>
    <dgm:pt modelId="{1F57EB32-49FC-4F78-8B2E-5240658988DC}">
      <dgm:prSet phldrT="[Text]" custT="1"/>
      <dgm:spPr/>
      <dgm:t>
        <a:bodyPr/>
        <a:lstStyle/>
        <a:p>
          <a:r>
            <a:rPr lang="en-IN" sz="1400" dirty="0" smtClean="0"/>
            <a:t>Information</a:t>
          </a:r>
          <a:endParaRPr lang="en-GB" sz="1400" dirty="0"/>
        </a:p>
      </dgm:t>
    </dgm:pt>
    <dgm:pt modelId="{CF10A6C8-6805-4C1A-A796-FB99FB846D12}" type="parTrans" cxnId="{A51C4D05-C91C-43DB-A526-1F3A36046F78}">
      <dgm:prSet/>
      <dgm:spPr/>
      <dgm:t>
        <a:bodyPr/>
        <a:lstStyle/>
        <a:p>
          <a:endParaRPr lang="en-GB"/>
        </a:p>
      </dgm:t>
    </dgm:pt>
    <dgm:pt modelId="{9A9C0DD8-163B-49A5-AAF7-696478D422AD}" type="sibTrans" cxnId="{A51C4D05-C91C-43DB-A526-1F3A36046F78}">
      <dgm:prSet/>
      <dgm:spPr/>
      <dgm:t>
        <a:bodyPr/>
        <a:lstStyle/>
        <a:p>
          <a:endParaRPr lang="en-GB"/>
        </a:p>
      </dgm:t>
    </dgm:pt>
    <dgm:pt modelId="{241A801A-9D0F-4DB7-800E-836BB023B52F}">
      <dgm:prSet phldrT="[Text]" custT="1"/>
      <dgm:spPr/>
      <dgm:t>
        <a:bodyPr/>
        <a:lstStyle/>
        <a:p>
          <a:r>
            <a:rPr lang="en-IN" sz="1200" dirty="0" smtClean="0"/>
            <a:t>Root Cause Analysis</a:t>
          </a:r>
          <a:endParaRPr lang="en-GB" sz="1200" dirty="0"/>
        </a:p>
      </dgm:t>
    </dgm:pt>
    <dgm:pt modelId="{B731DE75-0E88-4433-BE56-EB59F8FB04A1}" type="parTrans" cxnId="{6CD39FCC-B336-40FA-9E6B-8FC306D53A30}">
      <dgm:prSet/>
      <dgm:spPr/>
      <dgm:t>
        <a:bodyPr/>
        <a:lstStyle/>
        <a:p>
          <a:endParaRPr lang="en-GB"/>
        </a:p>
      </dgm:t>
    </dgm:pt>
    <dgm:pt modelId="{F3D8E679-DA24-43C2-AB38-914443516E7F}" type="sibTrans" cxnId="{6CD39FCC-B336-40FA-9E6B-8FC306D53A30}">
      <dgm:prSet/>
      <dgm:spPr/>
      <dgm:t>
        <a:bodyPr/>
        <a:lstStyle/>
        <a:p>
          <a:endParaRPr lang="en-GB"/>
        </a:p>
      </dgm:t>
    </dgm:pt>
    <dgm:pt modelId="{A6E10B60-21DA-45F6-9813-8EEB12310334}">
      <dgm:prSet phldrT="[Text]" custT="1"/>
      <dgm:spPr/>
      <dgm:t>
        <a:bodyPr/>
        <a:lstStyle/>
        <a:p>
          <a:r>
            <a:rPr lang="en-IN" sz="1200" dirty="0" smtClean="0"/>
            <a:t>Analytical reports</a:t>
          </a:r>
          <a:endParaRPr lang="en-GB" sz="1200" dirty="0"/>
        </a:p>
      </dgm:t>
    </dgm:pt>
    <dgm:pt modelId="{E3F5E6CA-3355-4B63-B76E-1B40A4AF3AE3}" type="parTrans" cxnId="{2FE3FFF9-6154-4EBF-9E76-EB0696CFD89B}">
      <dgm:prSet/>
      <dgm:spPr/>
      <dgm:t>
        <a:bodyPr/>
        <a:lstStyle/>
        <a:p>
          <a:endParaRPr lang="en-GB"/>
        </a:p>
      </dgm:t>
    </dgm:pt>
    <dgm:pt modelId="{FBB5AB02-375B-41E8-A7C2-2EEF7BDC0F2F}" type="sibTrans" cxnId="{2FE3FFF9-6154-4EBF-9E76-EB0696CFD89B}">
      <dgm:prSet/>
      <dgm:spPr/>
      <dgm:t>
        <a:bodyPr/>
        <a:lstStyle/>
        <a:p>
          <a:endParaRPr lang="en-GB"/>
        </a:p>
      </dgm:t>
    </dgm:pt>
    <dgm:pt modelId="{F904C536-5121-496D-A705-EA8456552475}">
      <dgm:prSet phldrT="[Text]" custT="1"/>
      <dgm:spPr/>
      <dgm:t>
        <a:bodyPr/>
        <a:lstStyle/>
        <a:p>
          <a:r>
            <a:rPr lang="en-IN" sz="1400" dirty="0" smtClean="0"/>
            <a:t>Augmented Intelligence</a:t>
          </a:r>
          <a:endParaRPr lang="en-GB" sz="1400" dirty="0"/>
        </a:p>
      </dgm:t>
    </dgm:pt>
    <dgm:pt modelId="{DC3311B9-7FA6-4186-8B2C-3333CAA7BD41}" type="parTrans" cxnId="{3FDBD89C-3DE5-4FAA-BFC1-A5AD623D3FB7}">
      <dgm:prSet/>
      <dgm:spPr/>
      <dgm:t>
        <a:bodyPr/>
        <a:lstStyle/>
        <a:p>
          <a:endParaRPr lang="en-GB"/>
        </a:p>
      </dgm:t>
    </dgm:pt>
    <dgm:pt modelId="{88E1876D-29B5-465E-9A2E-8819A756E67E}" type="sibTrans" cxnId="{3FDBD89C-3DE5-4FAA-BFC1-A5AD623D3FB7}">
      <dgm:prSet/>
      <dgm:spPr/>
      <dgm:t>
        <a:bodyPr/>
        <a:lstStyle/>
        <a:p>
          <a:endParaRPr lang="en-GB"/>
        </a:p>
      </dgm:t>
    </dgm:pt>
    <dgm:pt modelId="{0C59DC1C-1A2D-4E06-A577-AA1BBCDE4E84}">
      <dgm:prSet phldrT="[Text]" custT="1"/>
      <dgm:spPr/>
      <dgm:t>
        <a:bodyPr/>
        <a:lstStyle/>
        <a:p>
          <a:r>
            <a:rPr lang="en-IN" sz="1200" dirty="0" smtClean="0"/>
            <a:t>Prediction &amp; Insights</a:t>
          </a:r>
          <a:endParaRPr lang="en-GB" sz="1200" dirty="0"/>
        </a:p>
      </dgm:t>
    </dgm:pt>
    <dgm:pt modelId="{71D71254-2A74-4517-BBFA-90B0D733517E}" type="parTrans" cxnId="{D4B7BE88-C24F-4D40-A8B6-1001FA635AD5}">
      <dgm:prSet/>
      <dgm:spPr/>
      <dgm:t>
        <a:bodyPr/>
        <a:lstStyle/>
        <a:p>
          <a:endParaRPr lang="en-GB"/>
        </a:p>
      </dgm:t>
    </dgm:pt>
    <dgm:pt modelId="{FA36FCDF-C40A-431D-8D99-A3097D3FB050}" type="sibTrans" cxnId="{D4B7BE88-C24F-4D40-A8B6-1001FA635AD5}">
      <dgm:prSet/>
      <dgm:spPr/>
      <dgm:t>
        <a:bodyPr/>
        <a:lstStyle/>
        <a:p>
          <a:endParaRPr lang="en-GB"/>
        </a:p>
      </dgm:t>
    </dgm:pt>
    <dgm:pt modelId="{09CD4A37-8DBA-465D-AA9E-A600DE202D29}">
      <dgm:prSet phldrT="[Text]" custT="1"/>
      <dgm:spPr/>
      <dgm:t>
        <a:bodyPr/>
        <a:lstStyle/>
        <a:p>
          <a:r>
            <a:rPr lang="en-IN" sz="1200" dirty="0" smtClean="0"/>
            <a:t>ML based models</a:t>
          </a:r>
          <a:endParaRPr lang="en-GB" sz="1200" dirty="0"/>
        </a:p>
      </dgm:t>
    </dgm:pt>
    <dgm:pt modelId="{37C37054-D2C0-4399-9AF4-98C25202FFA1}" type="parTrans" cxnId="{0D07AFCD-D2CC-41BB-BDA8-B27D99C097B6}">
      <dgm:prSet/>
      <dgm:spPr/>
      <dgm:t>
        <a:bodyPr/>
        <a:lstStyle/>
        <a:p>
          <a:endParaRPr lang="en-GB"/>
        </a:p>
      </dgm:t>
    </dgm:pt>
    <dgm:pt modelId="{1A46F86A-AC52-447C-9277-A700A9F58CC9}" type="sibTrans" cxnId="{0D07AFCD-D2CC-41BB-BDA8-B27D99C097B6}">
      <dgm:prSet/>
      <dgm:spPr/>
      <dgm:t>
        <a:bodyPr/>
        <a:lstStyle/>
        <a:p>
          <a:endParaRPr lang="en-GB"/>
        </a:p>
      </dgm:t>
    </dgm:pt>
    <dgm:pt modelId="{AD81D41E-6E81-40B6-BA9E-29234962FEC2}">
      <dgm:prSet phldrT="[Text]" custT="1"/>
      <dgm:spPr/>
      <dgm:t>
        <a:bodyPr/>
        <a:lstStyle/>
        <a:p>
          <a:endParaRPr lang="en-GB" sz="1200" dirty="0"/>
        </a:p>
      </dgm:t>
    </dgm:pt>
    <dgm:pt modelId="{038175DE-7A93-444A-A7D4-38CAE860E130}" type="parTrans" cxnId="{F0AA1367-EC18-40F1-850E-4C1ABD6F9760}">
      <dgm:prSet/>
      <dgm:spPr/>
      <dgm:t>
        <a:bodyPr/>
        <a:lstStyle/>
        <a:p>
          <a:endParaRPr lang="en-GB"/>
        </a:p>
      </dgm:t>
    </dgm:pt>
    <dgm:pt modelId="{75749A35-BD7D-4D13-8CCC-F3191FE3997C}" type="sibTrans" cxnId="{F0AA1367-EC18-40F1-850E-4C1ABD6F9760}">
      <dgm:prSet/>
      <dgm:spPr/>
      <dgm:t>
        <a:bodyPr/>
        <a:lstStyle/>
        <a:p>
          <a:endParaRPr lang="en-GB"/>
        </a:p>
      </dgm:t>
    </dgm:pt>
    <dgm:pt modelId="{034EC011-4B10-4176-8012-89453E772C20}">
      <dgm:prSet phldrT="[Text]" custT="1"/>
      <dgm:spPr/>
      <dgm:t>
        <a:bodyPr/>
        <a:lstStyle/>
        <a:p>
          <a:endParaRPr lang="en-GB" sz="1200" dirty="0"/>
        </a:p>
      </dgm:t>
    </dgm:pt>
    <dgm:pt modelId="{E9F6DC3D-1190-44F5-9562-ACA1143C4D89}" type="parTrans" cxnId="{89A384A4-BB14-4C40-BF66-3624FF9F29F2}">
      <dgm:prSet/>
      <dgm:spPr/>
      <dgm:t>
        <a:bodyPr/>
        <a:lstStyle/>
        <a:p>
          <a:endParaRPr lang="en-GB"/>
        </a:p>
      </dgm:t>
    </dgm:pt>
    <dgm:pt modelId="{2C77D1ED-3795-45C8-988E-6B199C5B137D}" type="sibTrans" cxnId="{89A384A4-BB14-4C40-BF66-3624FF9F29F2}">
      <dgm:prSet/>
      <dgm:spPr/>
      <dgm:t>
        <a:bodyPr/>
        <a:lstStyle/>
        <a:p>
          <a:endParaRPr lang="en-GB"/>
        </a:p>
      </dgm:t>
    </dgm:pt>
    <dgm:pt modelId="{45817816-9D01-4FDE-A442-90DDCCA763C0}">
      <dgm:prSet phldrT="[Text]" custT="1"/>
      <dgm:spPr/>
      <dgm:t>
        <a:bodyPr/>
        <a:lstStyle/>
        <a:p>
          <a:r>
            <a:rPr lang="en-IN" sz="1200" dirty="0" smtClean="0"/>
            <a:t>Dashboards</a:t>
          </a:r>
          <a:endParaRPr lang="en-GB" sz="1200" dirty="0"/>
        </a:p>
      </dgm:t>
    </dgm:pt>
    <dgm:pt modelId="{36579538-AEEA-4787-A3BE-020AC83E0100}" type="parTrans" cxnId="{BBFA8AEE-6DB5-40E6-B017-7036FDD979B3}">
      <dgm:prSet/>
      <dgm:spPr/>
      <dgm:t>
        <a:bodyPr/>
        <a:lstStyle/>
        <a:p>
          <a:endParaRPr lang="en-GB"/>
        </a:p>
      </dgm:t>
    </dgm:pt>
    <dgm:pt modelId="{28F71F0E-9353-4DDE-99FD-E4ADC0A9B323}" type="sibTrans" cxnId="{BBFA8AEE-6DB5-40E6-B017-7036FDD979B3}">
      <dgm:prSet/>
      <dgm:spPr/>
      <dgm:t>
        <a:bodyPr/>
        <a:lstStyle/>
        <a:p>
          <a:endParaRPr lang="en-GB"/>
        </a:p>
      </dgm:t>
    </dgm:pt>
    <dgm:pt modelId="{B4CDC076-6FD4-47E9-A48D-9174B1C91AA0}">
      <dgm:prSet phldrT="[Text]" custT="1"/>
      <dgm:spPr/>
      <dgm:t>
        <a:bodyPr/>
        <a:lstStyle/>
        <a:p>
          <a:endParaRPr lang="en-GB" sz="1200" dirty="0"/>
        </a:p>
      </dgm:t>
    </dgm:pt>
    <dgm:pt modelId="{0716AE39-FA4A-4E73-8127-C80793FD3026}" type="parTrans" cxnId="{2163623B-0238-4EE9-BBA8-C89634C26446}">
      <dgm:prSet/>
      <dgm:spPr/>
      <dgm:t>
        <a:bodyPr/>
        <a:lstStyle/>
        <a:p>
          <a:endParaRPr lang="en-GB"/>
        </a:p>
      </dgm:t>
    </dgm:pt>
    <dgm:pt modelId="{8C9159EA-14DC-4975-84C3-CC093CC3AFF7}" type="sibTrans" cxnId="{2163623B-0238-4EE9-BBA8-C89634C26446}">
      <dgm:prSet/>
      <dgm:spPr/>
      <dgm:t>
        <a:bodyPr/>
        <a:lstStyle/>
        <a:p>
          <a:endParaRPr lang="en-GB"/>
        </a:p>
      </dgm:t>
    </dgm:pt>
    <dgm:pt modelId="{472CC160-0407-4747-A40D-EAC0950699D0}" type="pres">
      <dgm:prSet presAssocID="{EE6B4E95-4BCE-4A80-A901-2DCA6C9D777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5F1F051-62DF-40F5-96DF-C3210178BC1B}" type="pres">
      <dgm:prSet presAssocID="{15794CFB-A8BC-4E0F-935F-40A4F161B82F}" presName="compNode" presStyleCnt="0"/>
      <dgm:spPr/>
    </dgm:pt>
    <dgm:pt modelId="{1642F672-C73B-4DAD-BDE7-F8AD73D0940E}" type="pres">
      <dgm:prSet presAssocID="{15794CFB-A8BC-4E0F-935F-40A4F161B82F}" presName="noGeometry" presStyleCnt="0"/>
      <dgm:spPr/>
    </dgm:pt>
    <dgm:pt modelId="{4A6E903D-B3E5-4037-99A4-DA086DFC3683}" type="pres">
      <dgm:prSet presAssocID="{15794CFB-A8BC-4E0F-935F-40A4F161B82F}" presName="childTextVisible" presStyleLbl="bgAccFollowNode1" presStyleIdx="0" presStyleCnt="3" custLinFactNeighborX="-936" custLinFactNeighborY="-416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A8820A-7730-46B8-91B6-BA1BE3E79B06}" type="pres">
      <dgm:prSet presAssocID="{15794CFB-A8BC-4E0F-935F-40A4F161B82F}" presName="childTextHidden" presStyleLbl="bgAccFollowNode1" presStyleIdx="0" presStyleCnt="3"/>
      <dgm:spPr/>
      <dgm:t>
        <a:bodyPr/>
        <a:lstStyle/>
        <a:p>
          <a:endParaRPr lang="en-GB"/>
        </a:p>
      </dgm:t>
    </dgm:pt>
    <dgm:pt modelId="{394FE0B4-B03A-4530-9660-47064E78FE92}" type="pres">
      <dgm:prSet presAssocID="{15794CFB-A8BC-4E0F-935F-40A4F161B82F}" presName="parentText" presStyleLbl="node1" presStyleIdx="0" presStyleCnt="3" custScaleX="133831" custLinFactNeighborX="-18868" custLinFactNeighborY="-193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A1D6686-AA13-4F2F-A034-83EE8473DD55}" type="pres">
      <dgm:prSet presAssocID="{15794CFB-A8BC-4E0F-935F-40A4F161B82F}" presName="aSpace" presStyleCnt="0"/>
      <dgm:spPr/>
    </dgm:pt>
    <dgm:pt modelId="{E3368668-601D-4505-B8D1-FE981CD71B72}" type="pres">
      <dgm:prSet presAssocID="{1F57EB32-49FC-4F78-8B2E-5240658988DC}" presName="compNode" presStyleCnt="0"/>
      <dgm:spPr/>
    </dgm:pt>
    <dgm:pt modelId="{8BB0279F-F5AB-4ACF-A89F-83D625E3ECE0}" type="pres">
      <dgm:prSet presAssocID="{1F57EB32-49FC-4F78-8B2E-5240658988DC}" presName="noGeometry" presStyleCnt="0"/>
      <dgm:spPr/>
    </dgm:pt>
    <dgm:pt modelId="{6049784B-85F1-419B-AC23-A6F0A52F44AB}" type="pres">
      <dgm:prSet presAssocID="{1F57EB32-49FC-4F78-8B2E-5240658988DC}" presName="childTextVisible" presStyleLbl="bgAccFollowNode1" presStyleIdx="1" presStyleCnt="3" custScaleX="127737" custLinFactNeighborX="587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ECC1E22-9637-442E-BECB-6C5AF8627D88}" type="pres">
      <dgm:prSet presAssocID="{1F57EB32-49FC-4F78-8B2E-5240658988DC}" presName="childTextHidden" presStyleLbl="bgAccFollowNode1" presStyleIdx="1" presStyleCnt="3"/>
      <dgm:spPr/>
      <dgm:t>
        <a:bodyPr/>
        <a:lstStyle/>
        <a:p>
          <a:endParaRPr lang="en-GB"/>
        </a:p>
      </dgm:t>
    </dgm:pt>
    <dgm:pt modelId="{D569D020-9BCE-4E7A-8F47-88C323561B6F}" type="pres">
      <dgm:prSet presAssocID="{1F57EB32-49FC-4F78-8B2E-5240658988DC}" presName="parentText" presStyleLbl="node1" presStyleIdx="1" presStyleCnt="3" custScaleX="153711" custLinFactNeighborX="-11589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6C5D8A5-1DFC-4A0E-9C62-DA1F2B12469E}" type="pres">
      <dgm:prSet presAssocID="{1F57EB32-49FC-4F78-8B2E-5240658988DC}" presName="aSpace" presStyleCnt="0"/>
      <dgm:spPr/>
    </dgm:pt>
    <dgm:pt modelId="{8E45211F-0553-4601-98A8-9D56AFBD9FBA}" type="pres">
      <dgm:prSet presAssocID="{F904C536-5121-496D-A705-EA8456552475}" presName="compNode" presStyleCnt="0"/>
      <dgm:spPr/>
    </dgm:pt>
    <dgm:pt modelId="{9C4D3044-0A24-46D0-95FD-609EAFCD8528}" type="pres">
      <dgm:prSet presAssocID="{F904C536-5121-496D-A705-EA8456552475}" presName="noGeometry" presStyleCnt="0"/>
      <dgm:spPr/>
    </dgm:pt>
    <dgm:pt modelId="{906E7314-40D7-413D-923D-31AFBDEC01E2}" type="pres">
      <dgm:prSet presAssocID="{F904C536-5121-496D-A705-EA8456552475}" presName="childTextVisible" presStyleLbl="bgAccFollowNode1" presStyleIdx="2" presStyleCnt="3" custScaleX="116691" custLinFactNeighborX="1058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3CC545A-70A5-4C05-BD1F-903B874AA3A7}" type="pres">
      <dgm:prSet presAssocID="{F904C536-5121-496D-A705-EA8456552475}" presName="childTextHidden" presStyleLbl="bgAccFollowNode1" presStyleIdx="2" presStyleCnt="3"/>
      <dgm:spPr/>
      <dgm:t>
        <a:bodyPr/>
        <a:lstStyle/>
        <a:p>
          <a:endParaRPr lang="en-GB"/>
        </a:p>
      </dgm:t>
    </dgm:pt>
    <dgm:pt modelId="{C643CB6A-02DA-4CB2-A682-EEE3442726FB}" type="pres">
      <dgm:prSet presAssocID="{F904C536-5121-496D-A705-EA8456552475}" presName="parentText" presStyleLbl="node1" presStyleIdx="2" presStyleCnt="3" custScaleX="149596" custLinFactNeighborX="3210" custLinFactNeighborY="2448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F4A73AE-86E9-4708-BE4E-74BA89AE69CF}" type="presOf" srcId="{241A801A-9D0F-4DB7-800E-836BB023B52F}" destId="{6049784B-85F1-419B-AC23-A6F0A52F44AB}" srcOrd="0" destOrd="0" presId="urn:microsoft.com/office/officeart/2005/8/layout/hProcess6"/>
    <dgm:cxn modelId="{F27F1A67-5FEF-40E1-82E1-E2AE2C0E9067}" type="presOf" srcId="{09CD4A37-8DBA-465D-AA9E-A600DE202D29}" destId="{93CC545A-70A5-4C05-BD1F-903B874AA3A7}" srcOrd="1" destOrd="0" presId="urn:microsoft.com/office/officeart/2005/8/layout/hProcess6"/>
    <dgm:cxn modelId="{8AC01CBC-A10B-4055-995F-9591737308B9}" type="presOf" srcId="{B4CDC076-6FD4-47E9-A48D-9174B1C91AA0}" destId="{4A6E903D-B3E5-4037-99A4-DA086DFC3683}" srcOrd="0" destOrd="1" presId="urn:microsoft.com/office/officeart/2005/8/layout/hProcess6"/>
    <dgm:cxn modelId="{E0E21D52-9883-49DF-92A6-9E9EF507E25A}" type="presOf" srcId="{09CD4A37-8DBA-465D-AA9E-A600DE202D29}" destId="{906E7314-40D7-413D-923D-31AFBDEC01E2}" srcOrd="0" destOrd="0" presId="urn:microsoft.com/office/officeart/2005/8/layout/hProcess6"/>
    <dgm:cxn modelId="{D4B7BE88-C24F-4D40-A8B6-1001FA635AD5}" srcId="{F904C536-5121-496D-A705-EA8456552475}" destId="{0C59DC1C-1A2D-4E06-A577-AA1BBCDE4E84}" srcOrd="2" destOrd="0" parTransId="{71D71254-2A74-4517-BBFA-90B0D733517E}" sibTransId="{FA36FCDF-C40A-431D-8D99-A3097D3FB050}"/>
    <dgm:cxn modelId="{D68B01D1-DF92-4747-80F4-7CB5E3CD6111}" type="presOf" srcId="{A6E10B60-21DA-45F6-9813-8EEB12310334}" destId="{6049784B-85F1-419B-AC23-A6F0A52F44AB}" srcOrd="0" destOrd="2" presId="urn:microsoft.com/office/officeart/2005/8/layout/hProcess6"/>
    <dgm:cxn modelId="{F0AA1367-EC18-40F1-850E-4C1ABD6F9760}" srcId="{1F57EB32-49FC-4F78-8B2E-5240658988DC}" destId="{AD81D41E-6E81-40B6-BA9E-29234962FEC2}" srcOrd="1" destOrd="0" parTransId="{038175DE-7A93-444A-A7D4-38CAE860E130}" sibTransId="{75749A35-BD7D-4D13-8CCC-F3191FE3997C}"/>
    <dgm:cxn modelId="{7C6A222F-5A80-4F13-85A4-4AD5F0F7E9B2}" type="presOf" srcId="{034EC011-4B10-4176-8012-89453E772C20}" destId="{906E7314-40D7-413D-923D-31AFBDEC01E2}" srcOrd="0" destOrd="1" presId="urn:microsoft.com/office/officeart/2005/8/layout/hProcess6"/>
    <dgm:cxn modelId="{171D1182-6EDF-4258-941C-E73202581B16}" type="presOf" srcId="{BD79EE4C-1E1C-41B7-AC6A-8A9D66578039}" destId="{A5A8820A-7730-46B8-91B6-BA1BE3E79B06}" srcOrd="1" destOrd="0" presId="urn:microsoft.com/office/officeart/2005/8/layout/hProcess6"/>
    <dgm:cxn modelId="{46D72070-1F2F-445A-9E8D-4CECB7B92F94}" type="presOf" srcId="{1F57EB32-49FC-4F78-8B2E-5240658988DC}" destId="{D569D020-9BCE-4E7A-8F47-88C323561B6F}" srcOrd="0" destOrd="0" presId="urn:microsoft.com/office/officeart/2005/8/layout/hProcess6"/>
    <dgm:cxn modelId="{30B1C704-F9C2-41CC-A208-9CFB09604182}" type="presOf" srcId="{0C59DC1C-1A2D-4E06-A577-AA1BBCDE4E84}" destId="{906E7314-40D7-413D-923D-31AFBDEC01E2}" srcOrd="0" destOrd="2" presId="urn:microsoft.com/office/officeart/2005/8/layout/hProcess6"/>
    <dgm:cxn modelId="{423D2114-218F-4D4A-A0C3-20D147200500}" type="presOf" srcId="{EE6B4E95-4BCE-4A80-A901-2DCA6C9D777B}" destId="{472CC160-0407-4747-A40D-EAC0950699D0}" srcOrd="0" destOrd="0" presId="urn:microsoft.com/office/officeart/2005/8/layout/hProcess6"/>
    <dgm:cxn modelId="{422B77E2-8F46-403C-B884-B574DD1A9107}" type="presOf" srcId="{45817816-9D01-4FDE-A442-90DDCCA763C0}" destId="{4A6E903D-B3E5-4037-99A4-DA086DFC3683}" srcOrd="0" destOrd="2" presId="urn:microsoft.com/office/officeart/2005/8/layout/hProcess6"/>
    <dgm:cxn modelId="{A51C4D05-C91C-43DB-A526-1F3A36046F78}" srcId="{EE6B4E95-4BCE-4A80-A901-2DCA6C9D777B}" destId="{1F57EB32-49FC-4F78-8B2E-5240658988DC}" srcOrd="1" destOrd="0" parTransId="{CF10A6C8-6805-4C1A-A796-FB99FB846D12}" sibTransId="{9A9C0DD8-163B-49A5-AAF7-696478D422AD}"/>
    <dgm:cxn modelId="{06B29E4D-399E-4226-9C3A-8BC20418F474}" type="presOf" srcId="{034EC011-4B10-4176-8012-89453E772C20}" destId="{93CC545A-70A5-4C05-BD1F-903B874AA3A7}" srcOrd="1" destOrd="1" presId="urn:microsoft.com/office/officeart/2005/8/layout/hProcess6"/>
    <dgm:cxn modelId="{0D07AFCD-D2CC-41BB-BDA8-B27D99C097B6}" srcId="{F904C536-5121-496D-A705-EA8456552475}" destId="{09CD4A37-8DBA-465D-AA9E-A600DE202D29}" srcOrd="0" destOrd="0" parTransId="{37C37054-D2C0-4399-9AF4-98C25202FFA1}" sibTransId="{1A46F86A-AC52-447C-9277-A700A9F58CC9}"/>
    <dgm:cxn modelId="{89A384A4-BB14-4C40-BF66-3624FF9F29F2}" srcId="{F904C536-5121-496D-A705-EA8456552475}" destId="{034EC011-4B10-4176-8012-89453E772C20}" srcOrd="1" destOrd="0" parTransId="{E9F6DC3D-1190-44F5-9562-ACA1143C4D89}" sibTransId="{2C77D1ED-3795-45C8-988E-6B199C5B137D}"/>
    <dgm:cxn modelId="{44E6A8F0-C41E-4452-A720-374AF167EE7C}" type="presOf" srcId="{15794CFB-A8BC-4E0F-935F-40A4F161B82F}" destId="{394FE0B4-B03A-4530-9660-47064E78FE92}" srcOrd="0" destOrd="0" presId="urn:microsoft.com/office/officeart/2005/8/layout/hProcess6"/>
    <dgm:cxn modelId="{2FE3FFF9-6154-4EBF-9E76-EB0696CFD89B}" srcId="{1F57EB32-49FC-4F78-8B2E-5240658988DC}" destId="{A6E10B60-21DA-45F6-9813-8EEB12310334}" srcOrd="2" destOrd="0" parTransId="{E3F5E6CA-3355-4B63-B76E-1B40A4AF3AE3}" sibTransId="{FBB5AB02-375B-41E8-A7C2-2EEF7BDC0F2F}"/>
    <dgm:cxn modelId="{BBFA8AEE-6DB5-40E6-B017-7036FDD979B3}" srcId="{15794CFB-A8BC-4E0F-935F-40A4F161B82F}" destId="{45817816-9D01-4FDE-A442-90DDCCA763C0}" srcOrd="2" destOrd="0" parTransId="{36579538-AEEA-4787-A3BE-020AC83E0100}" sibTransId="{28F71F0E-9353-4DDE-99FD-E4ADC0A9B323}"/>
    <dgm:cxn modelId="{32D2ADA8-8ABB-4EA3-A4B4-00196BB2C314}" type="presOf" srcId="{241A801A-9D0F-4DB7-800E-836BB023B52F}" destId="{AECC1E22-9637-442E-BECB-6C5AF8627D88}" srcOrd="1" destOrd="0" presId="urn:microsoft.com/office/officeart/2005/8/layout/hProcess6"/>
    <dgm:cxn modelId="{3FDBD89C-3DE5-4FAA-BFC1-A5AD623D3FB7}" srcId="{EE6B4E95-4BCE-4A80-A901-2DCA6C9D777B}" destId="{F904C536-5121-496D-A705-EA8456552475}" srcOrd="2" destOrd="0" parTransId="{DC3311B9-7FA6-4186-8B2C-3333CAA7BD41}" sibTransId="{88E1876D-29B5-465E-9A2E-8819A756E67E}"/>
    <dgm:cxn modelId="{DE50AB10-75FD-4C4A-8BEE-9F32CFBE8132}" type="presOf" srcId="{45817816-9D01-4FDE-A442-90DDCCA763C0}" destId="{A5A8820A-7730-46B8-91B6-BA1BE3E79B06}" srcOrd="1" destOrd="2" presId="urn:microsoft.com/office/officeart/2005/8/layout/hProcess6"/>
    <dgm:cxn modelId="{5E2AE479-9A46-48EA-B369-1CA9ADAC8CC2}" srcId="{15794CFB-A8BC-4E0F-935F-40A4F161B82F}" destId="{BD79EE4C-1E1C-41B7-AC6A-8A9D66578039}" srcOrd="0" destOrd="0" parTransId="{11B55FF5-1C95-4C19-A87C-6445B5272807}" sibTransId="{65D392D2-8C34-4FDF-B720-58ABBAA2F78E}"/>
    <dgm:cxn modelId="{F1870792-400F-4FE3-B3D3-0412FDE748F7}" type="presOf" srcId="{A6E10B60-21DA-45F6-9813-8EEB12310334}" destId="{AECC1E22-9637-442E-BECB-6C5AF8627D88}" srcOrd="1" destOrd="2" presId="urn:microsoft.com/office/officeart/2005/8/layout/hProcess6"/>
    <dgm:cxn modelId="{AE69B78C-3527-49E5-A146-0D3D76008C69}" type="presOf" srcId="{F904C536-5121-496D-A705-EA8456552475}" destId="{C643CB6A-02DA-4CB2-A682-EEE3442726FB}" srcOrd="0" destOrd="0" presId="urn:microsoft.com/office/officeart/2005/8/layout/hProcess6"/>
    <dgm:cxn modelId="{4ACEA22E-0045-4679-93E5-244EE0F95975}" srcId="{EE6B4E95-4BCE-4A80-A901-2DCA6C9D777B}" destId="{15794CFB-A8BC-4E0F-935F-40A4F161B82F}" srcOrd="0" destOrd="0" parTransId="{FF5E148C-6057-4EB4-9931-F6690B73E2B0}" sibTransId="{95F80294-8323-4068-AE05-A59C543BC0AA}"/>
    <dgm:cxn modelId="{88C0BF82-1FE6-4631-83FB-8A000667E183}" type="presOf" srcId="{AD81D41E-6E81-40B6-BA9E-29234962FEC2}" destId="{AECC1E22-9637-442E-BECB-6C5AF8627D88}" srcOrd="1" destOrd="1" presId="urn:microsoft.com/office/officeart/2005/8/layout/hProcess6"/>
    <dgm:cxn modelId="{2163623B-0238-4EE9-BBA8-C89634C26446}" srcId="{15794CFB-A8BC-4E0F-935F-40A4F161B82F}" destId="{B4CDC076-6FD4-47E9-A48D-9174B1C91AA0}" srcOrd="1" destOrd="0" parTransId="{0716AE39-FA4A-4E73-8127-C80793FD3026}" sibTransId="{8C9159EA-14DC-4975-84C3-CC093CC3AFF7}"/>
    <dgm:cxn modelId="{6CD39FCC-B336-40FA-9E6B-8FC306D53A30}" srcId="{1F57EB32-49FC-4F78-8B2E-5240658988DC}" destId="{241A801A-9D0F-4DB7-800E-836BB023B52F}" srcOrd="0" destOrd="0" parTransId="{B731DE75-0E88-4433-BE56-EB59F8FB04A1}" sibTransId="{F3D8E679-DA24-43C2-AB38-914443516E7F}"/>
    <dgm:cxn modelId="{C5B9CB31-2F95-4FE6-97A0-47C61E9AE69D}" type="presOf" srcId="{B4CDC076-6FD4-47E9-A48D-9174B1C91AA0}" destId="{A5A8820A-7730-46B8-91B6-BA1BE3E79B06}" srcOrd="1" destOrd="1" presId="urn:microsoft.com/office/officeart/2005/8/layout/hProcess6"/>
    <dgm:cxn modelId="{511B0850-08AE-484A-A358-86F35D3A65B9}" type="presOf" srcId="{BD79EE4C-1E1C-41B7-AC6A-8A9D66578039}" destId="{4A6E903D-B3E5-4037-99A4-DA086DFC3683}" srcOrd="0" destOrd="0" presId="urn:microsoft.com/office/officeart/2005/8/layout/hProcess6"/>
    <dgm:cxn modelId="{9D0AFA4C-ACC5-4D38-ACF3-FD05B8C73121}" type="presOf" srcId="{0C59DC1C-1A2D-4E06-A577-AA1BBCDE4E84}" destId="{93CC545A-70A5-4C05-BD1F-903B874AA3A7}" srcOrd="1" destOrd="2" presId="urn:microsoft.com/office/officeart/2005/8/layout/hProcess6"/>
    <dgm:cxn modelId="{0B22550A-821F-476A-8A62-66D7987DA8D1}" type="presOf" srcId="{AD81D41E-6E81-40B6-BA9E-29234962FEC2}" destId="{6049784B-85F1-419B-AC23-A6F0A52F44AB}" srcOrd="0" destOrd="1" presId="urn:microsoft.com/office/officeart/2005/8/layout/hProcess6"/>
    <dgm:cxn modelId="{4C01EE10-1B20-4FFE-8F3A-F469A5081F6F}" type="presParOf" srcId="{472CC160-0407-4747-A40D-EAC0950699D0}" destId="{35F1F051-62DF-40F5-96DF-C3210178BC1B}" srcOrd="0" destOrd="0" presId="urn:microsoft.com/office/officeart/2005/8/layout/hProcess6"/>
    <dgm:cxn modelId="{EE2B91E7-F60E-4B74-8BA3-8ACE0295C88A}" type="presParOf" srcId="{35F1F051-62DF-40F5-96DF-C3210178BC1B}" destId="{1642F672-C73B-4DAD-BDE7-F8AD73D0940E}" srcOrd="0" destOrd="0" presId="urn:microsoft.com/office/officeart/2005/8/layout/hProcess6"/>
    <dgm:cxn modelId="{E5E4A0EA-CC92-4132-B1BE-0F837CFD1DCC}" type="presParOf" srcId="{35F1F051-62DF-40F5-96DF-C3210178BC1B}" destId="{4A6E903D-B3E5-4037-99A4-DA086DFC3683}" srcOrd="1" destOrd="0" presId="urn:microsoft.com/office/officeart/2005/8/layout/hProcess6"/>
    <dgm:cxn modelId="{6D25BAA7-4944-47FA-BEF1-DC022E45A125}" type="presParOf" srcId="{35F1F051-62DF-40F5-96DF-C3210178BC1B}" destId="{A5A8820A-7730-46B8-91B6-BA1BE3E79B06}" srcOrd="2" destOrd="0" presId="urn:microsoft.com/office/officeart/2005/8/layout/hProcess6"/>
    <dgm:cxn modelId="{BA0FC053-A8AC-4CB2-B9E8-94EB9A241EF0}" type="presParOf" srcId="{35F1F051-62DF-40F5-96DF-C3210178BC1B}" destId="{394FE0B4-B03A-4530-9660-47064E78FE92}" srcOrd="3" destOrd="0" presId="urn:microsoft.com/office/officeart/2005/8/layout/hProcess6"/>
    <dgm:cxn modelId="{24E8CC0E-C187-4953-A05B-48766A77CD14}" type="presParOf" srcId="{472CC160-0407-4747-A40D-EAC0950699D0}" destId="{7A1D6686-AA13-4F2F-A034-83EE8473DD55}" srcOrd="1" destOrd="0" presId="urn:microsoft.com/office/officeart/2005/8/layout/hProcess6"/>
    <dgm:cxn modelId="{FD7955B9-65AF-43D7-BFDB-82EEF224C596}" type="presParOf" srcId="{472CC160-0407-4747-A40D-EAC0950699D0}" destId="{E3368668-601D-4505-B8D1-FE981CD71B72}" srcOrd="2" destOrd="0" presId="urn:microsoft.com/office/officeart/2005/8/layout/hProcess6"/>
    <dgm:cxn modelId="{09873E27-EA62-4AD0-8FF8-7CCF2717D6E3}" type="presParOf" srcId="{E3368668-601D-4505-B8D1-FE981CD71B72}" destId="{8BB0279F-F5AB-4ACF-A89F-83D625E3ECE0}" srcOrd="0" destOrd="0" presId="urn:microsoft.com/office/officeart/2005/8/layout/hProcess6"/>
    <dgm:cxn modelId="{27F7DFB8-5FC0-40FA-AB81-4B94E3BA7679}" type="presParOf" srcId="{E3368668-601D-4505-B8D1-FE981CD71B72}" destId="{6049784B-85F1-419B-AC23-A6F0A52F44AB}" srcOrd="1" destOrd="0" presId="urn:microsoft.com/office/officeart/2005/8/layout/hProcess6"/>
    <dgm:cxn modelId="{9428BDF0-52C3-48C5-B4A3-EA9F560AC3D1}" type="presParOf" srcId="{E3368668-601D-4505-B8D1-FE981CD71B72}" destId="{AECC1E22-9637-442E-BECB-6C5AF8627D88}" srcOrd="2" destOrd="0" presId="urn:microsoft.com/office/officeart/2005/8/layout/hProcess6"/>
    <dgm:cxn modelId="{6E9157B8-CE4C-40A0-9046-9C1CAF3CCB5E}" type="presParOf" srcId="{E3368668-601D-4505-B8D1-FE981CD71B72}" destId="{D569D020-9BCE-4E7A-8F47-88C323561B6F}" srcOrd="3" destOrd="0" presId="urn:microsoft.com/office/officeart/2005/8/layout/hProcess6"/>
    <dgm:cxn modelId="{CE0E7EF9-79CB-4EEB-BD61-C2A54870BA6C}" type="presParOf" srcId="{472CC160-0407-4747-A40D-EAC0950699D0}" destId="{36C5D8A5-1DFC-4A0E-9C62-DA1F2B12469E}" srcOrd="3" destOrd="0" presId="urn:microsoft.com/office/officeart/2005/8/layout/hProcess6"/>
    <dgm:cxn modelId="{277392BF-579C-4E0C-AF52-091691A264D6}" type="presParOf" srcId="{472CC160-0407-4747-A40D-EAC0950699D0}" destId="{8E45211F-0553-4601-98A8-9D56AFBD9FBA}" srcOrd="4" destOrd="0" presId="urn:microsoft.com/office/officeart/2005/8/layout/hProcess6"/>
    <dgm:cxn modelId="{2849D017-4385-41D1-A98F-1A8DCEB6697C}" type="presParOf" srcId="{8E45211F-0553-4601-98A8-9D56AFBD9FBA}" destId="{9C4D3044-0A24-46D0-95FD-609EAFCD8528}" srcOrd="0" destOrd="0" presId="urn:microsoft.com/office/officeart/2005/8/layout/hProcess6"/>
    <dgm:cxn modelId="{2A932EAC-AAE4-4A05-A2CA-855520A9D317}" type="presParOf" srcId="{8E45211F-0553-4601-98A8-9D56AFBD9FBA}" destId="{906E7314-40D7-413D-923D-31AFBDEC01E2}" srcOrd="1" destOrd="0" presId="urn:microsoft.com/office/officeart/2005/8/layout/hProcess6"/>
    <dgm:cxn modelId="{3238D39B-6B65-40C5-BA32-C3074C37B8A6}" type="presParOf" srcId="{8E45211F-0553-4601-98A8-9D56AFBD9FBA}" destId="{93CC545A-70A5-4C05-BD1F-903B874AA3A7}" srcOrd="2" destOrd="0" presId="urn:microsoft.com/office/officeart/2005/8/layout/hProcess6"/>
    <dgm:cxn modelId="{8967C831-1194-4EAC-9BB0-BDA35936BC61}" type="presParOf" srcId="{8E45211F-0553-4601-98A8-9D56AFBD9FBA}" destId="{C643CB6A-02DA-4CB2-A682-EEE3442726FB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9253F4-BA40-4639-BC5C-20155D542E98}" type="doc">
      <dgm:prSet loTypeId="urn:microsoft.com/office/officeart/2011/layout/HexagonRadial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A30D0D31-9748-4082-B268-6ABAD32D0929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IN" b="1" dirty="0" smtClean="0">
              <a:solidFill>
                <a:srgbClr val="002060"/>
              </a:solidFill>
            </a:rPr>
            <a:t>Employee</a:t>
          </a:r>
          <a:endParaRPr lang="en-GB" b="1" dirty="0">
            <a:solidFill>
              <a:srgbClr val="002060"/>
            </a:solidFill>
          </a:endParaRPr>
        </a:p>
      </dgm:t>
    </dgm:pt>
    <dgm:pt modelId="{0475566D-2FB9-40FC-9658-B368722C5E37}" type="parTrans" cxnId="{781AE489-3449-4ABE-9FEB-3BE960F3B4CD}">
      <dgm:prSet/>
      <dgm:spPr/>
      <dgm:t>
        <a:bodyPr/>
        <a:lstStyle/>
        <a:p>
          <a:endParaRPr lang="en-GB"/>
        </a:p>
      </dgm:t>
    </dgm:pt>
    <dgm:pt modelId="{C45C0BCB-6923-4EEC-B2C9-A0FB4AFC6464}" type="sibTrans" cxnId="{781AE489-3449-4ABE-9FEB-3BE960F3B4CD}">
      <dgm:prSet/>
      <dgm:spPr/>
      <dgm:t>
        <a:bodyPr/>
        <a:lstStyle/>
        <a:p>
          <a:endParaRPr lang="en-GB"/>
        </a:p>
      </dgm:t>
    </dgm:pt>
    <dgm:pt modelId="{873D092D-D60E-4FE1-BA98-DD316D334256}">
      <dgm:prSet phldrT="[Text]"/>
      <dgm:spPr/>
      <dgm:t>
        <a:bodyPr/>
        <a:lstStyle/>
        <a:p>
          <a:r>
            <a:rPr lang="en-GB" b="1" dirty="0" smtClean="0">
              <a:solidFill>
                <a:srgbClr val="002060"/>
              </a:solidFill>
            </a:rPr>
            <a:t>Assignment Info</a:t>
          </a:r>
          <a:endParaRPr lang="en-GB" b="1" dirty="0">
            <a:solidFill>
              <a:srgbClr val="002060"/>
            </a:solidFill>
          </a:endParaRPr>
        </a:p>
      </dgm:t>
    </dgm:pt>
    <dgm:pt modelId="{BB3AA982-4A99-4D1E-86F1-33DCC5ECAFE4}" type="parTrans" cxnId="{22EFAC1A-0691-4833-9B78-E4A81E682C06}">
      <dgm:prSet/>
      <dgm:spPr/>
      <dgm:t>
        <a:bodyPr/>
        <a:lstStyle/>
        <a:p>
          <a:endParaRPr lang="en-GB"/>
        </a:p>
      </dgm:t>
    </dgm:pt>
    <dgm:pt modelId="{6AF2873C-D655-4B02-8DE2-B657A419502B}" type="sibTrans" cxnId="{22EFAC1A-0691-4833-9B78-E4A81E682C06}">
      <dgm:prSet/>
      <dgm:spPr/>
      <dgm:t>
        <a:bodyPr/>
        <a:lstStyle/>
        <a:p>
          <a:endParaRPr lang="en-GB"/>
        </a:p>
      </dgm:t>
    </dgm:pt>
    <dgm:pt modelId="{290A162C-3227-4921-8190-38CC0322C7C2}">
      <dgm:prSet/>
      <dgm:spPr/>
      <dgm:t>
        <a:bodyPr/>
        <a:lstStyle/>
        <a:p>
          <a:r>
            <a:rPr lang="en-GB" b="1" dirty="0" smtClean="0">
              <a:solidFill>
                <a:srgbClr val="002060"/>
              </a:solidFill>
            </a:rPr>
            <a:t>Performance</a:t>
          </a:r>
          <a:endParaRPr lang="en-GB" b="1" dirty="0">
            <a:solidFill>
              <a:srgbClr val="002060"/>
            </a:solidFill>
          </a:endParaRPr>
        </a:p>
      </dgm:t>
    </dgm:pt>
    <dgm:pt modelId="{4D3B2346-653B-41C3-9208-2FC4EC96490B}" type="parTrans" cxnId="{79568718-A511-4C75-90D3-2CB4DE128F73}">
      <dgm:prSet/>
      <dgm:spPr/>
      <dgm:t>
        <a:bodyPr/>
        <a:lstStyle/>
        <a:p>
          <a:endParaRPr lang="en-GB"/>
        </a:p>
      </dgm:t>
    </dgm:pt>
    <dgm:pt modelId="{2089A8B0-3972-45DE-8F6E-22D7B18C0526}" type="sibTrans" cxnId="{79568718-A511-4C75-90D3-2CB4DE128F73}">
      <dgm:prSet/>
      <dgm:spPr/>
      <dgm:t>
        <a:bodyPr/>
        <a:lstStyle/>
        <a:p>
          <a:endParaRPr lang="en-GB"/>
        </a:p>
      </dgm:t>
    </dgm:pt>
    <dgm:pt modelId="{DB83DF01-88DF-4DE4-8614-099D0E4FF96C}">
      <dgm:prSet/>
      <dgm:spPr/>
      <dgm:t>
        <a:bodyPr/>
        <a:lstStyle/>
        <a:p>
          <a:r>
            <a:rPr lang="en-GB" b="1" dirty="0" smtClean="0">
              <a:solidFill>
                <a:srgbClr val="002060"/>
              </a:solidFill>
            </a:rPr>
            <a:t>Absence</a:t>
          </a:r>
          <a:endParaRPr lang="en-GB" b="1" dirty="0">
            <a:solidFill>
              <a:srgbClr val="002060"/>
            </a:solidFill>
          </a:endParaRPr>
        </a:p>
      </dgm:t>
    </dgm:pt>
    <dgm:pt modelId="{1D25BC36-F2F5-4517-9234-0F8915D95DC1}" type="parTrans" cxnId="{04B9655B-D416-4045-B040-C5B410971F84}">
      <dgm:prSet/>
      <dgm:spPr/>
      <dgm:t>
        <a:bodyPr/>
        <a:lstStyle/>
        <a:p>
          <a:endParaRPr lang="en-GB"/>
        </a:p>
      </dgm:t>
    </dgm:pt>
    <dgm:pt modelId="{0BB461AA-AD60-432D-BA57-B9209A8A737F}" type="sibTrans" cxnId="{04B9655B-D416-4045-B040-C5B410971F84}">
      <dgm:prSet/>
      <dgm:spPr/>
      <dgm:t>
        <a:bodyPr/>
        <a:lstStyle/>
        <a:p>
          <a:endParaRPr lang="en-GB"/>
        </a:p>
      </dgm:t>
    </dgm:pt>
    <dgm:pt modelId="{5AB52851-2D04-45DC-A87B-F623F122FA66}">
      <dgm:prSet/>
      <dgm:spPr/>
      <dgm:t>
        <a:bodyPr/>
        <a:lstStyle/>
        <a:p>
          <a:r>
            <a:rPr lang="en-GB" b="1" dirty="0" smtClean="0">
              <a:solidFill>
                <a:srgbClr val="002060"/>
              </a:solidFill>
            </a:rPr>
            <a:t>Hire Information</a:t>
          </a:r>
          <a:endParaRPr lang="en-GB" b="1" dirty="0">
            <a:solidFill>
              <a:srgbClr val="002060"/>
            </a:solidFill>
          </a:endParaRPr>
        </a:p>
      </dgm:t>
    </dgm:pt>
    <dgm:pt modelId="{69FEDDFD-74C0-4F38-B927-486AD9F280F6}" type="parTrans" cxnId="{455241FB-7AB4-43B3-8A3B-2ECDF46220E2}">
      <dgm:prSet/>
      <dgm:spPr/>
      <dgm:t>
        <a:bodyPr/>
        <a:lstStyle/>
        <a:p>
          <a:endParaRPr lang="en-GB"/>
        </a:p>
      </dgm:t>
    </dgm:pt>
    <dgm:pt modelId="{46D62F3B-83A4-4B78-9FEC-5FB9728A72D4}" type="sibTrans" cxnId="{455241FB-7AB4-43B3-8A3B-2ECDF46220E2}">
      <dgm:prSet/>
      <dgm:spPr/>
      <dgm:t>
        <a:bodyPr/>
        <a:lstStyle/>
        <a:p>
          <a:endParaRPr lang="en-GB"/>
        </a:p>
      </dgm:t>
    </dgm:pt>
    <dgm:pt modelId="{7A9E8484-F321-44BB-8390-9C8C11F6F484}">
      <dgm:prSet/>
      <dgm:spPr/>
      <dgm:t>
        <a:bodyPr/>
        <a:lstStyle/>
        <a:p>
          <a:r>
            <a:rPr lang="en-GB" b="1" dirty="0" smtClean="0">
              <a:solidFill>
                <a:srgbClr val="002060"/>
              </a:solidFill>
            </a:rPr>
            <a:t>Contact &amp; Location Info</a:t>
          </a:r>
          <a:endParaRPr lang="en-GB" b="1" dirty="0">
            <a:solidFill>
              <a:srgbClr val="002060"/>
            </a:solidFill>
          </a:endParaRPr>
        </a:p>
      </dgm:t>
    </dgm:pt>
    <dgm:pt modelId="{0B10B50F-A968-4677-9F9E-95CE687749B4}" type="parTrans" cxnId="{FC4BE1A7-DD1F-4694-8A37-54C07C31B35C}">
      <dgm:prSet/>
      <dgm:spPr/>
      <dgm:t>
        <a:bodyPr/>
        <a:lstStyle/>
        <a:p>
          <a:endParaRPr lang="en-GB"/>
        </a:p>
      </dgm:t>
    </dgm:pt>
    <dgm:pt modelId="{C48B6659-6430-4986-9D7B-EEC5D32A2F2E}" type="sibTrans" cxnId="{FC4BE1A7-DD1F-4694-8A37-54C07C31B35C}">
      <dgm:prSet/>
      <dgm:spPr/>
      <dgm:t>
        <a:bodyPr/>
        <a:lstStyle/>
        <a:p>
          <a:endParaRPr lang="en-GB"/>
        </a:p>
      </dgm:t>
    </dgm:pt>
    <dgm:pt modelId="{D1EC91B0-E8D8-439D-BEF6-3D722C7243BD}">
      <dgm:prSet/>
      <dgm:spPr/>
      <dgm:t>
        <a:bodyPr/>
        <a:lstStyle/>
        <a:p>
          <a:r>
            <a:rPr lang="en-GB" b="1" dirty="0" smtClean="0">
              <a:solidFill>
                <a:srgbClr val="002060"/>
              </a:solidFill>
            </a:rPr>
            <a:t>Payroll</a:t>
          </a:r>
          <a:endParaRPr lang="en-GB" b="1" dirty="0">
            <a:solidFill>
              <a:srgbClr val="002060"/>
            </a:solidFill>
          </a:endParaRPr>
        </a:p>
      </dgm:t>
    </dgm:pt>
    <dgm:pt modelId="{18E7CC73-1C86-4695-9EF9-1CA003832E6F}" type="sibTrans" cxnId="{4B85D4F2-9233-4810-A1C2-177128FBCC99}">
      <dgm:prSet/>
      <dgm:spPr/>
      <dgm:t>
        <a:bodyPr/>
        <a:lstStyle/>
        <a:p>
          <a:endParaRPr lang="en-GB"/>
        </a:p>
      </dgm:t>
    </dgm:pt>
    <dgm:pt modelId="{EC26E8C5-B9FF-4BD2-B2C8-9EE9BECAAFAB}" type="parTrans" cxnId="{4B85D4F2-9233-4810-A1C2-177128FBCC99}">
      <dgm:prSet/>
      <dgm:spPr/>
      <dgm:t>
        <a:bodyPr/>
        <a:lstStyle/>
        <a:p>
          <a:endParaRPr lang="en-GB"/>
        </a:p>
      </dgm:t>
    </dgm:pt>
    <dgm:pt modelId="{30C58F98-5457-462A-AAB4-C29FE8A2718A}" type="pres">
      <dgm:prSet presAssocID="{FC9253F4-BA40-4639-BC5C-20155D542E9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C05FD49A-255D-41EB-8EB2-72B3CB824BEC}" type="pres">
      <dgm:prSet presAssocID="{A30D0D31-9748-4082-B268-6ABAD32D0929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GB"/>
        </a:p>
      </dgm:t>
    </dgm:pt>
    <dgm:pt modelId="{CCE9753B-494A-4A09-9081-012CC7869A53}" type="pres">
      <dgm:prSet presAssocID="{873D092D-D60E-4FE1-BA98-DD316D334256}" presName="Accent1" presStyleCnt="0"/>
      <dgm:spPr/>
    </dgm:pt>
    <dgm:pt modelId="{088A3197-EB93-4D8A-BD93-AACFA31C959B}" type="pres">
      <dgm:prSet presAssocID="{873D092D-D60E-4FE1-BA98-DD316D334256}" presName="Accent" presStyleLbl="bgShp" presStyleIdx="0" presStyleCnt="6"/>
      <dgm:spPr/>
    </dgm:pt>
    <dgm:pt modelId="{9D16E30A-AE1A-4AA9-9C86-FC42A4FC4866}" type="pres">
      <dgm:prSet presAssocID="{873D092D-D60E-4FE1-BA98-DD316D334256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5E7E1EA-5853-4E6F-A0D5-C12D761DF28E}" type="pres">
      <dgm:prSet presAssocID="{290A162C-3227-4921-8190-38CC0322C7C2}" presName="Accent2" presStyleCnt="0"/>
      <dgm:spPr/>
    </dgm:pt>
    <dgm:pt modelId="{4B3A369C-8C3F-4BB9-A574-CAC6CB6841F1}" type="pres">
      <dgm:prSet presAssocID="{290A162C-3227-4921-8190-38CC0322C7C2}" presName="Accent" presStyleLbl="bgShp" presStyleIdx="1" presStyleCnt="6"/>
      <dgm:spPr/>
    </dgm:pt>
    <dgm:pt modelId="{7C22C52E-7413-44DF-B220-BD8CC20C9C90}" type="pres">
      <dgm:prSet presAssocID="{290A162C-3227-4921-8190-38CC0322C7C2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2BC923-3381-4656-8EDE-4BB5153EB3D9}" type="pres">
      <dgm:prSet presAssocID="{DB83DF01-88DF-4DE4-8614-099D0E4FF96C}" presName="Accent3" presStyleCnt="0"/>
      <dgm:spPr/>
    </dgm:pt>
    <dgm:pt modelId="{C968AF5F-6305-4AC9-AE83-4F4B7AA0E25F}" type="pres">
      <dgm:prSet presAssocID="{DB83DF01-88DF-4DE4-8614-099D0E4FF96C}" presName="Accent" presStyleLbl="bgShp" presStyleIdx="2" presStyleCnt="6"/>
      <dgm:spPr/>
    </dgm:pt>
    <dgm:pt modelId="{B18642F7-447B-420C-8A15-F2F09DDBFF93}" type="pres">
      <dgm:prSet presAssocID="{DB83DF01-88DF-4DE4-8614-099D0E4FF96C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BBA3005-5A9B-4B98-9D70-7E02EC5AAE82}" type="pres">
      <dgm:prSet presAssocID="{5AB52851-2D04-45DC-A87B-F623F122FA66}" presName="Accent4" presStyleCnt="0"/>
      <dgm:spPr/>
    </dgm:pt>
    <dgm:pt modelId="{7301A686-15E4-4F0C-9C54-E651BDDF5DEF}" type="pres">
      <dgm:prSet presAssocID="{5AB52851-2D04-45DC-A87B-F623F122FA66}" presName="Accent" presStyleLbl="bgShp" presStyleIdx="3" presStyleCnt="6"/>
      <dgm:spPr/>
    </dgm:pt>
    <dgm:pt modelId="{51E81DA3-5F68-4EEF-BE64-FEE6FC907DB2}" type="pres">
      <dgm:prSet presAssocID="{5AB52851-2D04-45DC-A87B-F623F122FA66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53FC23-ABFF-41B8-A362-8ECA0E7F16E7}" type="pres">
      <dgm:prSet presAssocID="{7A9E8484-F321-44BB-8390-9C8C11F6F484}" presName="Accent5" presStyleCnt="0"/>
      <dgm:spPr/>
    </dgm:pt>
    <dgm:pt modelId="{B1542330-A121-475E-8B53-EF4D5D5B481C}" type="pres">
      <dgm:prSet presAssocID="{7A9E8484-F321-44BB-8390-9C8C11F6F484}" presName="Accent" presStyleLbl="bgShp" presStyleIdx="4" presStyleCnt="6"/>
      <dgm:spPr/>
    </dgm:pt>
    <dgm:pt modelId="{0480755C-9F22-4799-8473-7BAC5D0785D5}" type="pres">
      <dgm:prSet presAssocID="{7A9E8484-F321-44BB-8390-9C8C11F6F484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07382C0-E455-42B8-8608-1A09D474C66F}" type="pres">
      <dgm:prSet presAssocID="{D1EC91B0-E8D8-439D-BEF6-3D722C7243BD}" presName="Accent6" presStyleCnt="0"/>
      <dgm:spPr/>
    </dgm:pt>
    <dgm:pt modelId="{82BDE0FA-4C2D-4A25-B2A6-DA85FD55D305}" type="pres">
      <dgm:prSet presAssocID="{D1EC91B0-E8D8-439D-BEF6-3D722C7243BD}" presName="Accent" presStyleLbl="bgShp" presStyleIdx="5" presStyleCnt="6"/>
      <dgm:spPr/>
    </dgm:pt>
    <dgm:pt modelId="{AA9D457F-E987-4F24-89D0-F972CC474865}" type="pres">
      <dgm:prSet presAssocID="{D1EC91B0-E8D8-439D-BEF6-3D722C7243BD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83A1B3A-8337-48A6-A2D2-FC3F8DFFE0E8}" type="presOf" srcId="{D1EC91B0-E8D8-439D-BEF6-3D722C7243BD}" destId="{AA9D457F-E987-4F24-89D0-F972CC474865}" srcOrd="0" destOrd="0" presId="urn:microsoft.com/office/officeart/2011/layout/HexagonRadial"/>
    <dgm:cxn modelId="{ACE016E0-F11E-4340-9469-144DF51BF265}" type="presOf" srcId="{873D092D-D60E-4FE1-BA98-DD316D334256}" destId="{9D16E30A-AE1A-4AA9-9C86-FC42A4FC4866}" srcOrd="0" destOrd="0" presId="urn:microsoft.com/office/officeart/2011/layout/HexagonRadial"/>
    <dgm:cxn modelId="{89F5E1B8-BC6D-4E20-B3AD-61C5D415924F}" type="presOf" srcId="{7A9E8484-F321-44BB-8390-9C8C11F6F484}" destId="{0480755C-9F22-4799-8473-7BAC5D0785D5}" srcOrd="0" destOrd="0" presId="urn:microsoft.com/office/officeart/2011/layout/HexagonRadial"/>
    <dgm:cxn modelId="{4B85D4F2-9233-4810-A1C2-177128FBCC99}" srcId="{A30D0D31-9748-4082-B268-6ABAD32D0929}" destId="{D1EC91B0-E8D8-439D-BEF6-3D722C7243BD}" srcOrd="5" destOrd="0" parTransId="{EC26E8C5-B9FF-4BD2-B2C8-9EE9BECAAFAB}" sibTransId="{18E7CC73-1C86-4695-9EF9-1CA003832E6F}"/>
    <dgm:cxn modelId="{78C41A41-B264-48BF-834D-7BD8A2F4240E}" type="presOf" srcId="{DB83DF01-88DF-4DE4-8614-099D0E4FF96C}" destId="{B18642F7-447B-420C-8A15-F2F09DDBFF93}" srcOrd="0" destOrd="0" presId="urn:microsoft.com/office/officeart/2011/layout/HexagonRadial"/>
    <dgm:cxn modelId="{F95037CA-6A60-4DC8-87EA-0356FD407094}" type="presOf" srcId="{290A162C-3227-4921-8190-38CC0322C7C2}" destId="{7C22C52E-7413-44DF-B220-BD8CC20C9C90}" srcOrd="0" destOrd="0" presId="urn:microsoft.com/office/officeart/2011/layout/HexagonRadial"/>
    <dgm:cxn modelId="{A357A70E-1AEC-4A29-96C0-0E38706BB8CB}" type="presOf" srcId="{FC9253F4-BA40-4639-BC5C-20155D542E98}" destId="{30C58F98-5457-462A-AAB4-C29FE8A2718A}" srcOrd="0" destOrd="0" presId="urn:microsoft.com/office/officeart/2011/layout/HexagonRadial"/>
    <dgm:cxn modelId="{3205AC88-BA2E-488F-A4C7-D9B323282589}" type="presOf" srcId="{5AB52851-2D04-45DC-A87B-F623F122FA66}" destId="{51E81DA3-5F68-4EEF-BE64-FEE6FC907DB2}" srcOrd="0" destOrd="0" presId="urn:microsoft.com/office/officeart/2011/layout/HexagonRadial"/>
    <dgm:cxn modelId="{FC4BE1A7-DD1F-4694-8A37-54C07C31B35C}" srcId="{A30D0D31-9748-4082-B268-6ABAD32D0929}" destId="{7A9E8484-F321-44BB-8390-9C8C11F6F484}" srcOrd="4" destOrd="0" parTransId="{0B10B50F-A968-4677-9F9E-95CE687749B4}" sibTransId="{C48B6659-6430-4986-9D7B-EEC5D32A2F2E}"/>
    <dgm:cxn modelId="{22EFAC1A-0691-4833-9B78-E4A81E682C06}" srcId="{A30D0D31-9748-4082-B268-6ABAD32D0929}" destId="{873D092D-D60E-4FE1-BA98-DD316D334256}" srcOrd="0" destOrd="0" parTransId="{BB3AA982-4A99-4D1E-86F1-33DCC5ECAFE4}" sibTransId="{6AF2873C-D655-4B02-8DE2-B657A419502B}"/>
    <dgm:cxn modelId="{801BC1FB-4445-4C14-9AE0-905D88AE2E26}" type="presOf" srcId="{A30D0D31-9748-4082-B268-6ABAD32D0929}" destId="{C05FD49A-255D-41EB-8EB2-72B3CB824BEC}" srcOrd="0" destOrd="0" presId="urn:microsoft.com/office/officeart/2011/layout/HexagonRadial"/>
    <dgm:cxn modelId="{455241FB-7AB4-43B3-8A3B-2ECDF46220E2}" srcId="{A30D0D31-9748-4082-B268-6ABAD32D0929}" destId="{5AB52851-2D04-45DC-A87B-F623F122FA66}" srcOrd="3" destOrd="0" parTransId="{69FEDDFD-74C0-4F38-B927-486AD9F280F6}" sibTransId="{46D62F3B-83A4-4B78-9FEC-5FB9728A72D4}"/>
    <dgm:cxn modelId="{781AE489-3449-4ABE-9FEB-3BE960F3B4CD}" srcId="{FC9253F4-BA40-4639-BC5C-20155D542E98}" destId="{A30D0D31-9748-4082-B268-6ABAD32D0929}" srcOrd="0" destOrd="0" parTransId="{0475566D-2FB9-40FC-9658-B368722C5E37}" sibTransId="{C45C0BCB-6923-4EEC-B2C9-A0FB4AFC6464}"/>
    <dgm:cxn modelId="{79568718-A511-4C75-90D3-2CB4DE128F73}" srcId="{A30D0D31-9748-4082-B268-6ABAD32D0929}" destId="{290A162C-3227-4921-8190-38CC0322C7C2}" srcOrd="1" destOrd="0" parTransId="{4D3B2346-653B-41C3-9208-2FC4EC96490B}" sibTransId="{2089A8B0-3972-45DE-8F6E-22D7B18C0526}"/>
    <dgm:cxn modelId="{04B9655B-D416-4045-B040-C5B410971F84}" srcId="{A30D0D31-9748-4082-B268-6ABAD32D0929}" destId="{DB83DF01-88DF-4DE4-8614-099D0E4FF96C}" srcOrd="2" destOrd="0" parTransId="{1D25BC36-F2F5-4517-9234-0F8915D95DC1}" sibTransId="{0BB461AA-AD60-432D-BA57-B9209A8A737F}"/>
    <dgm:cxn modelId="{7DECFDF8-EC5E-4EAD-8DFB-F24F9523C568}" type="presParOf" srcId="{30C58F98-5457-462A-AAB4-C29FE8A2718A}" destId="{C05FD49A-255D-41EB-8EB2-72B3CB824BEC}" srcOrd="0" destOrd="0" presId="urn:microsoft.com/office/officeart/2011/layout/HexagonRadial"/>
    <dgm:cxn modelId="{D2897CD9-DEA3-43DD-8BB4-25D30E77E2A0}" type="presParOf" srcId="{30C58F98-5457-462A-AAB4-C29FE8A2718A}" destId="{CCE9753B-494A-4A09-9081-012CC7869A53}" srcOrd="1" destOrd="0" presId="urn:microsoft.com/office/officeart/2011/layout/HexagonRadial"/>
    <dgm:cxn modelId="{0F482A04-1276-436E-ADB1-B42BA7D6C222}" type="presParOf" srcId="{CCE9753B-494A-4A09-9081-012CC7869A53}" destId="{088A3197-EB93-4D8A-BD93-AACFA31C959B}" srcOrd="0" destOrd="0" presId="urn:microsoft.com/office/officeart/2011/layout/HexagonRadial"/>
    <dgm:cxn modelId="{E8F2CD96-CD37-478A-BBA4-01A3C5FFB34A}" type="presParOf" srcId="{30C58F98-5457-462A-AAB4-C29FE8A2718A}" destId="{9D16E30A-AE1A-4AA9-9C86-FC42A4FC4866}" srcOrd="2" destOrd="0" presId="urn:microsoft.com/office/officeart/2011/layout/HexagonRadial"/>
    <dgm:cxn modelId="{CAA8CA3E-E57A-41B2-BB76-5FAAEF768817}" type="presParOf" srcId="{30C58F98-5457-462A-AAB4-C29FE8A2718A}" destId="{C5E7E1EA-5853-4E6F-A0D5-C12D761DF28E}" srcOrd="3" destOrd="0" presId="urn:microsoft.com/office/officeart/2011/layout/HexagonRadial"/>
    <dgm:cxn modelId="{7844945A-3566-4AF7-B8E3-1F4079F817C1}" type="presParOf" srcId="{C5E7E1EA-5853-4E6F-A0D5-C12D761DF28E}" destId="{4B3A369C-8C3F-4BB9-A574-CAC6CB6841F1}" srcOrd="0" destOrd="0" presId="urn:microsoft.com/office/officeart/2011/layout/HexagonRadial"/>
    <dgm:cxn modelId="{BE3B77EA-4987-43CF-8A9D-3373691B8478}" type="presParOf" srcId="{30C58F98-5457-462A-AAB4-C29FE8A2718A}" destId="{7C22C52E-7413-44DF-B220-BD8CC20C9C90}" srcOrd="4" destOrd="0" presId="urn:microsoft.com/office/officeart/2011/layout/HexagonRadial"/>
    <dgm:cxn modelId="{934E2751-5D82-4F01-8C5B-6700001EFE2D}" type="presParOf" srcId="{30C58F98-5457-462A-AAB4-C29FE8A2718A}" destId="{B52BC923-3381-4656-8EDE-4BB5153EB3D9}" srcOrd="5" destOrd="0" presId="urn:microsoft.com/office/officeart/2011/layout/HexagonRadial"/>
    <dgm:cxn modelId="{48C811AF-F5A6-4363-AF24-FA10CDD0C098}" type="presParOf" srcId="{B52BC923-3381-4656-8EDE-4BB5153EB3D9}" destId="{C968AF5F-6305-4AC9-AE83-4F4B7AA0E25F}" srcOrd="0" destOrd="0" presId="urn:microsoft.com/office/officeart/2011/layout/HexagonRadial"/>
    <dgm:cxn modelId="{6458CCC9-A1CE-4ECC-9952-D6D7E5809203}" type="presParOf" srcId="{30C58F98-5457-462A-AAB4-C29FE8A2718A}" destId="{B18642F7-447B-420C-8A15-F2F09DDBFF93}" srcOrd="6" destOrd="0" presId="urn:microsoft.com/office/officeart/2011/layout/HexagonRadial"/>
    <dgm:cxn modelId="{BEFAAFCF-D268-49FA-871A-D11FD8DD3826}" type="presParOf" srcId="{30C58F98-5457-462A-AAB4-C29FE8A2718A}" destId="{3BBA3005-5A9B-4B98-9D70-7E02EC5AAE82}" srcOrd="7" destOrd="0" presId="urn:microsoft.com/office/officeart/2011/layout/HexagonRadial"/>
    <dgm:cxn modelId="{99815E18-21A6-4F47-BC8A-DA4CD0240969}" type="presParOf" srcId="{3BBA3005-5A9B-4B98-9D70-7E02EC5AAE82}" destId="{7301A686-15E4-4F0C-9C54-E651BDDF5DEF}" srcOrd="0" destOrd="0" presId="urn:microsoft.com/office/officeart/2011/layout/HexagonRadial"/>
    <dgm:cxn modelId="{858D2D6F-2174-43F9-AFFF-EB97B1ACF4D7}" type="presParOf" srcId="{30C58F98-5457-462A-AAB4-C29FE8A2718A}" destId="{51E81DA3-5F68-4EEF-BE64-FEE6FC907DB2}" srcOrd="8" destOrd="0" presId="urn:microsoft.com/office/officeart/2011/layout/HexagonRadial"/>
    <dgm:cxn modelId="{3395452F-5F88-4220-8C13-D251FABB5333}" type="presParOf" srcId="{30C58F98-5457-462A-AAB4-C29FE8A2718A}" destId="{FD53FC23-ABFF-41B8-A362-8ECA0E7F16E7}" srcOrd="9" destOrd="0" presId="urn:microsoft.com/office/officeart/2011/layout/HexagonRadial"/>
    <dgm:cxn modelId="{11B20322-4DA6-44A7-91A8-63A60717B318}" type="presParOf" srcId="{FD53FC23-ABFF-41B8-A362-8ECA0E7F16E7}" destId="{B1542330-A121-475E-8B53-EF4D5D5B481C}" srcOrd="0" destOrd="0" presId="urn:microsoft.com/office/officeart/2011/layout/HexagonRadial"/>
    <dgm:cxn modelId="{1CF5CFB1-7D32-4A8B-9F22-B86AE2A69225}" type="presParOf" srcId="{30C58F98-5457-462A-AAB4-C29FE8A2718A}" destId="{0480755C-9F22-4799-8473-7BAC5D0785D5}" srcOrd="10" destOrd="0" presId="urn:microsoft.com/office/officeart/2011/layout/HexagonRadial"/>
    <dgm:cxn modelId="{135CDA2B-4A86-4512-B090-AB109D086E28}" type="presParOf" srcId="{30C58F98-5457-462A-AAB4-C29FE8A2718A}" destId="{407382C0-E455-42B8-8608-1A09D474C66F}" srcOrd="11" destOrd="0" presId="urn:microsoft.com/office/officeart/2011/layout/HexagonRadial"/>
    <dgm:cxn modelId="{C6B1630E-0E0B-4CB5-A856-D0E78CAA88A2}" type="presParOf" srcId="{407382C0-E455-42B8-8608-1A09D474C66F}" destId="{82BDE0FA-4C2D-4A25-B2A6-DA85FD55D305}" srcOrd="0" destOrd="0" presId="urn:microsoft.com/office/officeart/2011/layout/HexagonRadial"/>
    <dgm:cxn modelId="{A8E9AA0C-817B-47BF-BEFE-218BEDCB6919}" type="presParOf" srcId="{30C58F98-5457-462A-AAB4-C29FE8A2718A}" destId="{AA9D457F-E987-4F24-89D0-F972CC474865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3DFE92-C66B-4832-9B2B-E1B592540DFD}" type="doc">
      <dgm:prSet loTypeId="urn:microsoft.com/office/officeart/2011/layout/HexagonRadial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15D89378-3F42-4705-80E1-0FDCDF4AD051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b="1" smtClean="0">
              <a:solidFill>
                <a:srgbClr val="002060"/>
              </a:solidFill>
            </a:rPr>
            <a:t>Vendor</a:t>
          </a:r>
          <a:endParaRPr lang="en-GB" b="1">
            <a:solidFill>
              <a:srgbClr val="002060"/>
            </a:solidFill>
          </a:endParaRPr>
        </a:p>
      </dgm:t>
    </dgm:pt>
    <dgm:pt modelId="{569320A6-E1F2-4468-BDF8-D7CF1B6F709C}" type="parTrans" cxnId="{465619A0-3032-4BE9-AE83-5C8634E3312B}">
      <dgm:prSet/>
      <dgm:spPr/>
      <dgm:t>
        <a:bodyPr/>
        <a:lstStyle/>
        <a:p>
          <a:endParaRPr lang="en-GB"/>
        </a:p>
      </dgm:t>
    </dgm:pt>
    <dgm:pt modelId="{A08281F5-DE5E-4935-AAA1-1EACC39C7FBC}" type="sibTrans" cxnId="{465619A0-3032-4BE9-AE83-5C8634E3312B}">
      <dgm:prSet/>
      <dgm:spPr/>
      <dgm:t>
        <a:bodyPr/>
        <a:lstStyle/>
        <a:p>
          <a:endParaRPr lang="en-GB"/>
        </a:p>
      </dgm:t>
    </dgm:pt>
    <dgm:pt modelId="{0418E9F3-358D-4D8A-B8E1-CDDF252FFFCA}">
      <dgm:prSet phldrT="[Text]"/>
      <dgm:spPr/>
      <dgm:t>
        <a:bodyPr/>
        <a:lstStyle/>
        <a:p>
          <a:r>
            <a:rPr lang="en-GB" b="1" dirty="0" smtClean="0">
              <a:solidFill>
                <a:srgbClr val="002060"/>
              </a:solidFill>
            </a:rPr>
            <a:t>Sites </a:t>
          </a:r>
          <a:endParaRPr lang="en-GB" b="1" dirty="0">
            <a:solidFill>
              <a:srgbClr val="002060"/>
            </a:solidFill>
          </a:endParaRPr>
        </a:p>
      </dgm:t>
    </dgm:pt>
    <dgm:pt modelId="{9B463AE4-3C60-45B1-A6BD-9CE388AE78FB}" type="parTrans" cxnId="{BBBB5F94-3C50-49FD-9783-C13469B4EB25}">
      <dgm:prSet/>
      <dgm:spPr/>
      <dgm:t>
        <a:bodyPr/>
        <a:lstStyle/>
        <a:p>
          <a:endParaRPr lang="en-GB"/>
        </a:p>
      </dgm:t>
    </dgm:pt>
    <dgm:pt modelId="{1A9C3774-4093-487B-AF36-A55DDA92C35C}" type="sibTrans" cxnId="{BBBB5F94-3C50-49FD-9783-C13469B4EB25}">
      <dgm:prSet/>
      <dgm:spPr/>
      <dgm:t>
        <a:bodyPr/>
        <a:lstStyle/>
        <a:p>
          <a:endParaRPr lang="en-GB"/>
        </a:p>
      </dgm:t>
    </dgm:pt>
    <dgm:pt modelId="{3D81E21E-E3AB-466B-8F8C-A8104B125A3C}">
      <dgm:prSet/>
      <dgm:spPr/>
      <dgm:t>
        <a:bodyPr/>
        <a:lstStyle/>
        <a:p>
          <a:r>
            <a:rPr lang="en-GB" b="1" dirty="0" smtClean="0">
              <a:solidFill>
                <a:srgbClr val="002060"/>
              </a:solidFill>
            </a:rPr>
            <a:t>Producte &amp; Services</a:t>
          </a:r>
          <a:endParaRPr lang="en-GB" b="1" dirty="0">
            <a:solidFill>
              <a:srgbClr val="002060"/>
            </a:solidFill>
          </a:endParaRPr>
        </a:p>
      </dgm:t>
    </dgm:pt>
    <dgm:pt modelId="{0984E2C5-77AA-4AF4-9485-36AE4BEA8C2D}" type="parTrans" cxnId="{E119A402-3940-418C-8EBA-0A000553C509}">
      <dgm:prSet/>
      <dgm:spPr/>
      <dgm:t>
        <a:bodyPr/>
        <a:lstStyle/>
        <a:p>
          <a:endParaRPr lang="en-GB"/>
        </a:p>
      </dgm:t>
    </dgm:pt>
    <dgm:pt modelId="{FD5F9C13-7027-44D2-976C-8081194995AA}" type="sibTrans" cxnId="{E119A402-3940-418C-8EBA-0A000553C509}">
      <dgm:prSet/>
      <dgm:spPr/>
      <dgm:t>
        <a:bodyPr/>
        <a:lstStyle/>
        <a:p>
          <a:endParaRPr lang="en-GB"/>
        </a:p>
      </dgm:t>
    </dgm:pt>
    <dgm:pt modelId="{0FB2A25F-C78D-401F-8C53-7FDA8AD7ED80}">
      <dgm:prSet/>
      <dgm:spPr/>
      <dgm:t>
        <a:bodyPr/>
        <a:lstStyle/>
        <a:p>
          <a:r>
            <a:rPr lang="en-GB" b="1" dirty="0" smtClean="0">
              <a:solidFill>
                <a:srgbClr val="002060"/>
              </a:solidFill>
            </a:rPr>
            <a:t>Contacts &amp; Addresses</a:t>
          </a:r>
          <a:endParaRPr lang="en-GB" b="1" dirty="0">
            <a:solidFill>
              <a:srgbClr val="002060"/>
            </a:solidFill>
          </a:endParaRPr>
        </a:p>
      </dgm:t>
    </dgm:pt>
    <dgm:pt modelId="{998165CB-DD47-4815-835E-98393ECF5DE4}" type="parTrans" cxnId="{B1592F2C-2E89-46B7-B2F2-4E7DEA4772DF}">
      <dgm:prSet/>
      <dgm:spPr/>
      <dgm:t>
        <a:bodyPr/>
        <a:lstStyle/>
        <a:p>
          <a:endParaRPr lang="en-GB"/>
        </a:p>
      </dgm:t>
    </dgm:pt>
    <dgm:pt modelId="{DC219CC5-6181-4B3F-AEB9-BC9DF548BE3E}" type="sibTrans" cxnId="{B1592F2C-2E89-46B7-B2F2-4E7DEA4772DF}">
      <dgm:prSet/>
      <dgm:spPr/>
      <dgm:t>
        <a:bodyPr/>
        <a:lstStyle/>
        <a:p>
          <a:endParaRPr lang="en-GB"/>
        </a:p>
      </dgm:t>
    </dgm:pt>
    <dgm:pt modelId="{FE9E6302-D373-4EC6-B629-BEA375006E9C}">
      <dgm:prSet/>
      <dgm:spPr/>
      <dgm:t>
        <a:bodyPr/>
        <a:lstStyle/>
        <a:p>
          <a:r>
            <a:rPr lang="en-GB" b="1" dirty="0" smtClean="0">
              <a:solidFill>
                <a:srgbClr val="002060"/>
              </a:solidFill>
            </a:rPr>
            <a:t>Requisitions</a:t>
          </a:r>
          <a:endParaRPr lang="en-GB" b="1" dirty="0">
            <a:solidFill>
              <a:srgbClr val="002060"/>
            </a:solidFill>
          </a:endParaRPr>
        </a:p>
      </dgm:t>
    </dgm:pt>
    <dgm:pt modelId="{1F56744D-BAC7-48C1-8ED4-0CC140062F79}" type="parTrans" cxnId="{15DF7E28-33AC-4FC4-A821-D9F59B643162}">
      <dgm:prSet/>
      <dgm:spPr/>
      <dgm:t>
        <a:bodyPr/>
        <a:lstStyle/>
        <a:p>
          <a:endParaRPr lang="en-GB"/>
        </a:p>
      </dgm:t>
    </dgm:pt>
    <dgm:pt modelId="{61F0A806-0C38-4FB3-963B-8299B0772EB2}" type="sibTrans" cxnId="{15DF7E28-33AC-4FC4-A821-D9F59B643162}">
      <dgm:prSet/>
      <dgm:spPr/>
      <dgm:t>
        <a:bodyPr/>
        <a:lstStyle/>
        <a:p>
          <a:endParaRPr lang="en-GB"/>
        </a:p>
      </dgm:t>
    </dgm:pt>
    <dgm:pt modelId="{D87DCF15-EE3E-45B0-814C-578923AE29F0}">
      <dgm:prSet/>
      <dgm:spPr/>
      <dgm:t>
        <a:bodyPr/>
        <a:lstStyle/>
        <a:p>
          <a:r>
            <a:rPr lang="en-GB" b="1" dirty="0" smtClean="0">
              <a:solidFill>
                <a:srgbClr val="002060"/>
              </a:solidFill>
            </a:rPr>
            <a:t>Purchase Orders</a:t>
          </a:r>
          <a:endParaRPr lang="en-GB" b="1" dirty="0">
            <a:solidFill>
              <a:srgbClr val="002060"/>
            </a:solidFill>
          </a:endParaRPr>
        </a:p>
      </dgm:t>
    </dgm:pt>
    <dgm:pt modelId="{078DC9B8-B53E-42CD-A5A9-4C940EB03964}" type="parTrans" cxnId="{4399ED6C-0996-41BA-845C-55FE6716F571}">
      <dgm:prSet/>
      <dgm:spPr/>
      <dgm:t>
        <a:bodyPr/>
        <a:lstStyle/>
        <a:p>
          <a:endParaRPr lang="en-GB"/>
        </a:p>
      </dgm:t>
    </dgm:pt>
    <dgm:pt modelId="{2E0CA986-A4B8-43B7-920F-6DE27227EF45}" type="sibTrans" cxnId="{4399ED6C-0996-41BA-845C-55FE6716F571}">
      <dgm:prSet/>
      <dgm:spPr/>
      <dgm:t>
        <a:bodyPr/>
        <a:lstStyle/>
        <a:p>
          <a:endParaRPr lang="en-GB"/>
        </a:p>
      </dgm:t>
    </dgm:pt>
    <dgm:pt modelId="{F9E92547-36FD-4FEB-B75A-380C1373341B}">
      <dgm:prSet/>
      <dgm:spPr/>
      <dgm:t>
        <a:bodyPr/>
        <a:lstStyle/>
        <a:p>
          <a:r>
            <a:rPr lang="en-GB" b="1" dirty="0" smtClean="0">
              <a:solidFill>
                <a:srgbClr val="002060"/>
              </a:solidFill>
            </a:rPr>
            <a:t>Quality Inspection</a:t>
          </a:r>
          <a:endParaRPr lang="en-GB" b="1" dirty="0">
            <a:solidFill>
              <a:srgbClr val="002060"/>
            </a:solidFill>
          </a:endParaRPr>
        </a:p>
      </dgm:t>
    </dgm:pt>
    <dgm:pt modelId="{FC73EC20-8B38-4052-BEA5-5C32B22FEA0F}" type="parTrans" cxnId="{64F453D3-0FF8-4674-984D-9FA1516488DB}">
      <dgm:prSet/>
      <dgm:spPr/>
      <dgm:t>
        <a:bodyPr/>
        <a:lstStyle/>
        <a:p>
          <a:endParaRPr lang="en-GB"/>
        </a:p>
      </dgm:t>
    </dgm:pt>
    <dgm:pt modelId="{2936421E-8D3C-4CBC-8555-D8AC9632E234}" type="sibTrans" cxnId="{64F453D3-0FF8-4674-984D-9FA1516488DB}">
      <dgm:prSet/>
      <dgm:spPr/>
      <dgm:t>
        <a:bodyPr/>
        <a:lstStyle/>
        <a:p>
          <a:endParaRPr lang="en-GB"/>
        </a:p>
      </dgm:t>
    </dgm:pt>
    <dgm:pt modelId="{1077F66E-2663-4261-B6BE-E2F4B9D6347C}" type="pres">
      <dgm:prSet presAssocID="{803DFE92-C66B-4832-9B2B-E1B592540DF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81B97340-AC65-4D74-800D-E3E8B45EDCDF}" type="pres">
      <dgm:prSet presAssocID="{15D89378-3F42-4705-80E1-0FDCDF4AD051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GB"/>
        </a:p>
      </dgm:t>
    </dgm:pt>
    <dgm:pt modelId="{E1DBB502-C403-48C1-9B32-495B166FD63A}" type="pres">
      <dgm:prSet presAssocID="{0418E9F3-358D-4D8A-B8E1-CDDF252FFFCA}" presName="Accent1" presStyleCnt="0"/>
      <dgm:spPr/>
    </dgm:pt>
    <dgm:pt modelId="{06983EA3-71C2-41DC-A436-020DC41B5637}" type="pres">
      <dgm:prSet presAssocID="{0418E9F3-358D-4D8A-B8E1-CDDF252FFFCA}" presName="Accent" presStyleLbl="bgShp" presStyleIdx="0" presStyleCnt="6"/>
      <dgm:spPr/>
    </dgm:pt>
    <dgm:pt modelId="{E3D8CC0C-53B5-41C1-BE19-C6388D2F888A}" type="pres">
      <dgm:prSet presAssocID="{0418E9F3-358D-4D8A-B8E1-CDDF252FFFCA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2BD2CE4-4714-47BF-9C99-38F6E731747C}" type="pres">
      <dgm:prSet presAssocID="{3D81E21E-E3AB-466B-8F8C-A8104B125A3C}" presName="Accent2" presStyleCnt="0"/>
      <dgm:spPr/>
    </dgm:pt>
    <dgm:pt modelId="{20F6CDF3-BFD8-45B5-9EA6-75159B31C31B}" type="pres">
      <dgm:prSet presAssocID="{3D81E21E-E3AB-466B-8F8C-A8104B125A3C}" presName="Accent" presStyleLbl="bgShp" presStyleIdx="1" presStyleCnt="6"/>
      <dgm:spPr/>
    </dgm:pt>
    <dgm:pt modelId="{26A4EB8E-922A-4CB5-BDCA-50608E889D72}" type="pres">
      <dgm:prSet presAssocID="{3D81E21E-E3AB-466B-8F8C-A8104B125A3C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78A5D3C-218E-4266-81AE-6252D830A786}" type="pres">
      <dgm:prSet presAssocID="{0FB2A25F-C78D-401F-8C53-7FDA8AD7ED80}" presName="Accent3" presStyleCnt="0"/>
      <dgm:spPr/>
    </dgm:pt>
    <dgm:pt modelId="{D2BCF1FF-6C89-4974-90FE-68770D36CC29}" type="pres">
      <dgm:prSet presAssocID="{0FB2A25F-C78D-401F-8C53-7FDA8AD7ED80}" presName="Accent" presStyleLbl="bgShp" presStyleIdx="2" presStyleCnt="6"/>
      <dgm:spPr/>
    </dgm:pt>
    <dgm:pt modelId="{E4FB55D9-1CEA-4CFC-AECB-884F2406F93B}" type="pres">
      <dgm:prSet presAssocID="{0FB2A25F-C78D-401F-8C53-7FDA8AD7ED80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6B3E31-604E-4B72-875F-309B4B21C862}" type="pres">
      <dgm:prSet presAssocID="{FE9E6302-D373-4EC6-B629-BEA375006E9C}" presName="Accent4" presStyleCnt="0"/>
      <dgm:spPr/>
    </dgm:pt>
    <dgm:pt modelId="{ECBFDF81-B954-47C9-9704-3F5187533703}" type="pres">
      <dgm:prSet presAssocID="{FE9E6302-D373-4EC6-B629-BEA375006E9C}" presName="Accent" presStyleLbl="bgShp" presStyleIdx="3" presStyleCnt="6"/>
      <dgm:spPr/>
    </dgm:pt>
    <dgm:pt modelId="{E76E70D7-611B-4690-959C-A9B2EBE206EB}" type="pres">
      <dgm:prSet presAssocID="{FE9E6302-D373-4EC6-B629-BEA375006E9C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C25A4D0-B9EA-496A-8260-A1C6E38AC49E}" type="pres">
      <dgm:prSet presAssocID="{D87DCF15-EE3E-45B0-814C-578923AE29F0}" presName="Accent5" presStyleCnt="0"/>
      <dgm:spPr/>
    </dgm:pt>
    <dgm:pt modelId="{732CCE88-446F-4C11-8E30-1CE24885D498}" type="pres">
      <dgm:prSet presAssocID="{D87DCF15-EE3E-45B0-814C-578923AE29F0}" presName="Accent" presStyleLbl="bgShp" presStyleIdx="4" presStyleCnt="6"/>
      <dgm:spPr/>
    </dgm:pt>
    <dgm:pt modelId="{34254328-AD1F-4C19-AE8D-2E5FACDA17D0}" type="pres">
      <dgm:prSet presAssocID="{D87DCF15-EE3E-45B0-814C-578923AE29F0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F234FBA-787D-4967-BC4F-69079166157B}" type="pres">
      <dgm:prSet presAssocID="{F9E92547-36FD-4FEB-B75A-380C1373341B}" presName="Accent6" presStyleCnt="0"/>
      <dgm:spPr/>
    </dgm:pt>
    <dgm:pt modelId="{62EDFC9D-0811-45F7-9A6D-E415ADB505A7}" type="pres">
      <dgm:prSet presAssocID="{F9E92547-36FD-4FEB-B75A-380C1373341B}" presName="Accent" presStyleLbl="bgShp" presStyleIdx="5" presStyleCnt="6"/>
      <dgm:spPr/>
    </dgm:pt>
    <dgm:pt modelId="{6FC7371D-A50E-4C26-8256-80B7D6C693C2}" type="pres">
      <dgm:prSet presAssocID="{F9E92547-36FD-4FEB-B75A-380C1373341B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4F57FF-C9E7-4926-9F90-7A99E85EFFAD}" type="presOf" srcId="{803DFE92-C66B-4832-9B2B-E1B592540DFD}" destId="{1077F66E-2663-4261-B6BE-E2F4B9D6347C}" srcOrd="0" destOrd="0" presId="urn:microsoft.com/office/officeart/2011/layout/HexagonRadial"/>
    <dgm:cxn modelId="{8CDC9DFE-F12C-439A-95BA-50274209822F}" type="presOf" srcId="{0418E9F3-358D-4D8A-B8E1-CDDF252FFFCA}" destId="{E3D8CC0C-53B5-41C1-BE19-C6388D2F888A}" srcOrd="0" destOrd="0" presId="urn:microsoft.com/office/officeart/2011/layout/HexagonRadial"/>
    <dgm:cxn modelId="{64F453D3-0FF8-4674-984D-9FA1516488DB}" srcId="{15D89378-3F42-4705-80E1-0FDCDF4AD051}" destId="{F9E92547-36FD-4FEB-B75A-380C1373341B}" srcOrd="5" destOrd="0" parTransId="{FC73EC20-8B38-4052-BEA5-5C32B22FEA0F}" sibTransId="{2936421E-8D3C-4CBC-8555-D8AC9632E234}"/>
    <dgm:cxn modelId="{B1592F2C-2E89-46B7-B2F2-4E7DEA4772DF}" srcId="{15D89378-3F42-4705-80E1-0FDCDF4AD051}" destId="{0FB2A25F-C78D-401F-8C53-7FDA8AD7ED80}" srcOrd="2" destOrd="0" parTransId="{998165CB-DD47-4815-835E-98393ECF5DE4}" sibTransId="{DC219CC5-6181-4B3F-AEB9-BC9DF548BE3E}"/>
    <dgm:cxn modelId="{4399ED6C-0996-41BA-845C-55FE6716F571}" srcId="{15D89378-3F42-4705-80E1-0FDCDF4AD051}" destId="{D87DCF15-EE3E-45B0-814C-578923AE29F0}" srcOrd="4" destOrd="0" parTransId="{078DC9B8-B53E-42CD-A5A9-4C940EB03964}" sibTransId="{2E0CA986-A4B8-43B7-920F-6DE27227EF45}"/>
    <dgm:cxn modelId="{42ED2DF2-5389-473C-B3AA-256DCB6E07B3}" type="presOf" srcId="{D87DCF15-EE3E-45B0-814C-578923AE29F0}" destId="{34254328-AD1F-4C19-AE8D-2E5FACDA17D0}" srcOrd="0" destOrd="0" presId="urn:microsoft.com/office/officeart/2011/layout/HexagonRadial"/>
    <dgm:cxn modelId="{93828E3A-B912-453B-AC2E-76E27E58B82D}" type="presOf" srcId="{15D89378-3F42-4705-80E1-0FDCDF4AD051}" destId="{81B97340-AC65-4D74-800D-E3E8B45EDCDF}" srcOrd="0" destOrd="0" presId="urn:microsoft.com/office/officeart/2011/layout/HexagonRadial"/>
    <dgm:cxn modelId="{CB025E15-5B98-4911-AE74-7AF6179EE5DC}" type="presOf" srcId="{FE9E6302-D373-4EC6-B629-BEA375006E9C}" destId="{E76E70D7-611B-4690-959C-A9B2EBE206EB}" srcOrd="0" destOrd="0" presId="urn:microsoft.com/office/officeart/2011/layout/HexagonRadial"/>
    <dgm:cxn modelId="{465619A0-3032-4BE9-AE83-5C8634E3312B}" srcId="{803DFE92-C66B-4832-9B2B-E1B592540DFD}" destId="{15D89378-3F42-4705-80E1-0FDCDF4AD051}" srcOrd="0" destOrd="0" parTransId="{569320A6-E1F2-4468-BDF8-D7CF1B6F709C}" sibTransId="{A08281F5-DE5E-4935-AAA1-1EACC39C7FBC}"/>
    <dgm:cxn modelId="{BBBB5F94-3C50-49FD-9783-C13469B4EB25}" srcId="{15D89378-3F42-4705-80E1-0FDCDF4AD051}" destId="{0418E9F3-358D-4D8A-B8E1-CDDF252FFFCA}" srcOrd="0" destOrd="0" parTransId="{9B463AE4-3C60-45B1-A6BD-9CE388AE78FB}" sibTransId="{1A9C3774-4093-487B-AF36-A55DDA92C35C}"/>
    <dgm:cxn modelId="{49DADC39-FB16-4A14-B5D2-3292FFDA83AC}" type="presOf" srcId="{F9E92547-36FD-4FEB-B75A-380C1373341B}" destId="{6FC7371D-A50E-4C26-8256-80B7D6C693C2}" srcOrd="0" destOrd="0" presId="urn:microsoft.com/office/officeart/2011/layout/HexagonRadial"/>
    <dgm:cxn modelId="{E9867C14-2215-4BBE-8A23-4B30CCAF560B}" type="presOf" srcId="{0FB2A25F-C78D-401F-8C53-7FDA8AD7ED80}" destId="{E4FB55D9-1CEA-4CFC-AECB-884F2406F93B}" srcOrd="0" destOrd="0" presId="urn:microsoft.com/office/officeart/2011/layout/HexagonRadial"/>
    <dgm:cxn modelId="{E119A402-3940-418C-8EBA-0A000553C509}" srcId="{15D89378-3F42-4705-80E1-0FDCDF4AD051}" destId="{3D81E21E-E3AB-466B-8F8C-A8104B125A3C}" srcOrd="1" destOrd="0" parTransId="{0984E2C5-77AA-4AF4-9485-36AE4BEA8C2D}" sibTransId="{FD5F9C13-7027-44D2-976C-8081194995AA}"/>
    <dgm:cxn modelId="{15DF7E28-33AC-4FC4-A821-D9F59B643162}" srcId="{15D89378-3F42-4705-80E1-0FDCDF4AD051}" destId="{FE9E6302-D373-4EC6-B629-BEA375006E9C}" srcOrd="3" destOrd="0" parTransId="{1F56744D-BAC7-48C1-8ED4-0CC140062F79}" sibTransId="{61F0A806-0C38-4FB3-963B-8299B0772EB2}"/>
    <dgm:cxn modelId="{BF198A18-5A48-4DE4-9C48-8445A185DABD}" type="presOf" srcId="{3D81E21E-E3AB-466B-8F8C-A8104B125A3C}" destId="{26A4EB8E-922A-4CB5-BDCA-50608E889D72}" srcOrd="0" destOrd="0" presId="urn:microsoft.com/office/officeart/2011/layout/HexagonRadial"/>
    <dgm:cxn modelId="{A685DFCF-B1A2-4732-A901-BE00D3C58914}" type="presParOf" srcId="{1077F66E-2663-4261-B6BE-E2F4B9D6347C}" destId="{81B97340-AC65-4D74-800D-E3E8B45EDCDF}" srcOrd="0" destOrd="0" presId="urn:microsoft.com/office/officeart/2011/layout/HexagonRadial"/>
    <dgm:cxn modelId="{6EEF1B9D-327D-4D3A-BA91-8F12A78980C4}" type="presParOf" srcId="{1077F66E-2663-4261-B6BE-E2F4B9D6347C}" destId="{E1DBB502-C403-48C1-9B32-495B166FD63A}" srcOrd="1" destOrd="0" presId="urn:microsoft.com/office/officeart/2011/layout/HexagonRadial"/>
    <dgm:cxn modelId="{75D3D579-B39D-4699-8DDB-B2D0C69E64C5}" type="presParOf" srcId="{E1DBB502-C403-48C1-9B32-495B166FD63A}" destId="{06983EA3-71C2-41DC-A436-020DC41B5637}" srcOrd="0" destOrd="0" presId="urn:microsoft.com/office/officeart/2011/layout/HexagonRadial"/>
    <dgm:cxn modelId="{D5AE5B39-7A49-4A69-AD14-A934DD16D0F1}" type="presParOf" srcId="{1077F66E-2663-4261-B6BE-E2F4B9D6347C}" destId="{E3D8CC0C-53B5-41C1-BE19-C6388D2F888A}" srcOrd="2" destOrd="0" presId="urn:microsoft.com/office/officeart/2011/layout/HexagonRadial"/>
    <dgm:cxn modelId="{CC6247A4-7D8A-4A63-825A-37C157ED349E}" type="presParOf" srcId="{1077F66E-2663-4261-B6BE-E2F4B9D6347C}" destId="{02BD2CE4-4714-47BF-9C99-38F6E731747C}" srcOrd="3" destOrd="0" presId="urn:microsoft.com/office/officeart/2011/layout/HexagonRadial"/>
    <dgm:cxn modelId="{D1BAE9FA-5133-4591-931D-CD581B7DF4F7}" type="presParOf" srcId="{02BD2CE4-4714-47BF-9C99-38F6E731747C}" destId="{20F6CDF3-BFD8-45B5-9EA6-75159B31C31B}" srcOrd="0" destOrd="0" presId="urn:microsoft.com/office/officeart/2011/layout/HexagonRadial"/>
    <dgm:cxn modelId="{4A68E226-D139-4E50-A8D3-DDE650CD7924}" type="presParOf" srcId="{1077F66E-2663-4261-B6BE-E2F4B9D6347C}" destId="{26A4EB8E-922A-4CB5-BDCA-50608E889D72}" srcOrd="4" destOrd="0" presId="urn:microsoft.com/office/officeart/2011/layout/HexagonRadial"/>
    <dgm:cxn modelId="{AF62C842-9F77-4AF3-A126-CA190E6A3A77}" type="presParOf" srcId="{1077F66E-2663-4261-B6BE-E2F4B9D6347C}" destId="{278A5D3C-218E-4266-81AE-6252D830A786}" srcOrd="5" destOrd="0" presId="urn:microsoft.com/office/officeart/2011/layout/HexagonRadial"/>
    <dgm:cxn modelId="{1E9209F2-D831-460A-BBC9-30DC769D9211}" type="presParOf" srcId="{278A5D3C-218E-4266-81AE-6252D830A786}" destId="{D2BCF1FF-6C89-4974-90FE-68770D36CC29}" srcOrd="0" destOrd="0" presId="urn:microsoft.com/office/officeart/2011/layout/HexagonRadial"/>
    <dgm:cxn modelId="{886C09C6-793F-4EAA-B2D3-1787B39A88F2}" type="presParOf" srcId="{1077F66E-2663-4261-B6BE-E2F4B9D6347C}" destId="{E4FB55D9-1CEA-4CFC-AECB-884F2406F93B}" srcOrd="6" destOrd="0" presId="urn:microsoft.com/office/officeart/2011/layout/HexagonRadial"/>
    <dgm:cxn modelId="{41C187EA-D222-44BB-B8FA-7022F7CDF066}" type="presParOf" srcId="{1077F66E-2663-4261-B6BE-E2F4B9D6347C}" destId="{0E6B3E31-604E-4B72-875F-309B4B21C862}" srcOrd="7" destOrd="0" presId="urn:microsoft.com/office/officeart/2011/layout/HexagonRadial"/>
    <dgm:cxn modelId="{826BEB05-19EB-40DA-8543-D3019D831CE5}" type="presParOf" srcId="{0E6B3E31-604E-4B72-875F-309B4B21C862}" destId="{ECBFDF81-B954-47C9-9704-3F5187533703}" srcOrd="0" destOrd="0" presId="urn:microsoft.com/office/officeart/2011/layout/HexagonRadial"/>
    <dgm:cxn modelId="{F3E35174-593A-486D-9A40-967C30CDE296}" type="presParOf" srcId="{1077F66E-2663-4261-B6BE-E2F4B9D6347C}" destId="{E76E70D7-611B-4690-959C-A9B2EBE206EB}" srcOrd="8" destOrd="0" presId="urn:microsoft.com/office/officeart/2011/layout/HexagonRadial"/>
    <dgm:cxn modelId="{C4A4C01F-14CD-4026-B171-307778A2ADEC}" type="presParOf" srcId="{1077F66E-2663-4261-B6BE-E2F4B9D6347C}" destId="{DC25A4D0-B9EA-496A-8260-A1C6E38AC49E}" srcOrd="9" destOrd="0" presId="urn:microsoft.com/office/officeart/2011/layout/HexagonRadial"/>
    <dgm:cxn modelId="{614900B3-7D8B-45E9-BE9C-319497422A17}" type="presParOf" srcId="{DC25A4D0-B9EA-496A-8260-A1C6E38AC49E}" destId="{732CCE88-446F-4C11-8E30-1CE24885D498}" srcOrd="0" destOrd="0" presId="urn:microsoft.com/office/officeart/2011/layout/HexagonRadial"/>
    <dgm:cxn modelId="{F12A971B-39A4-4C7B-B6BB-0C3499E43A28}" type="presParOf" srcId="{1077F66E-2663-4261-B6BE-E2F4B9D6347C}" destId="{34254328-AD1F-4C19-AE8D-2E5FACDA17D0}" srcOrd="10" destOrd="0" presId="urn:microsoft.com/office/officeart/2011/layout/HexagonRadial"/>
    <dgm:cxn modelId="{5EDB7462-965D-4A73-84AA-692AF84A9B2F}" type="presParOf" srcId="{1077F66E-2663-4261-B6BE-E2F4B9D6347C}" destId="{3F234FBA-787D-4967-BC4F-69079166157B}" srcOrd="11" destOrd="0" presId="urn:microsoft.com/office/officeart/2011/layout/HexagonRadial"/>
    <dgm:cxn modelId="{A31CC6B7-5C99-4EE5-9E79-765E75C54AF1}" type="presParOf" srcId="{3F234FBA-787D-4967-BC4F-69079166157B}" destId="{62EDFC9D-0811-45F7-9A6D-E415ADB505A7}" srcOrd="0" destOrd="0" presId="urn:microsoft.com/office/officeart/2011/layout/HexagonRadial"/>
    <dgm:cxn modelId="{5B737940-6ABE-4052-83AC-93620A7F6FC8}" type="presParOf" srcId="{1077F66E-2663-4261-B6BE-E2F4B9D6347C}" destId="{6FC7371D-A50E-4C26-8256-80B7D6C693C2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D59F5D-15BF-4693-AB26-905DD8BEEAA2}" type="doc">
      <dgm:prSet loTypeId="urn:microsoft.com/office/officeart/2005/8/layout/hierarchy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73FF941-0A2B-4C5B-BFD9-8ADF4AD4CAB4}">
      <dgm:prSet phldrT="[Text]"/>
      <dgm:spPr/>
      <dgm:t>
        <a:bodyPr/>
        <a:lstStyle/>
        <a:p>
          <a:r>
            <a:rPr lang="en-IN" dirty="0" smtClean="0"/>
            <a:t>Machine Learning </a:t>
          </a:r>
          <a:endParaRPr lang="en-GB" dirty="0"/>
        </a:p>
      </dgm:t>
    </dgm:pt>
    <dgm:pt modelId="{E5C7FB16-01FD-4A2B-A528-6CE4AEE9A82A}" type="parTrans" cxnId="{C497E2F2-356F-4F25-90E0-BB15FA4BCCF5}">
      <dgm:prSet/>
      <dgm:spPr/>
      <dgm:t>
        <a:bodyPr/>
        <a:lstStyle/>
        <a:p>
          <a:endParaRPr lang="en-GB"/>
        </a:p>
      </dgm:t>
    </dgm:pt>
    <dgm:pt modelId="{625513D7-CBDB-4409-B690-CA9F519EECA7}" type="sibTrans" cxnId="{C497E2F2-356F-4F25-90E0-BB15FA4BCCF5}">
      <dgm:prSet/>
      <dgm:spPr/>
      <dgm:t>
        <a:bodyPr/>
        <a:lstStyle/>
        <a:p>
          <a:endParaRPr lang="en-GB"/>
        </a:p>
      </dgm:t>
    </dgm:pt>
    <dgm:pt modelId="{BD7968CA-9F40-46B9-B868-FE92AC5ABC33}">
      <dgm:prSet phldrT="[Text]"/>
      <dgm:spPr/>
      <dgm:t>
        <a:bodyPr/>
        <a:lstStyle/>
        <a:p>
          <a:r>
            <a:rPr lang="en-IN" dirty="0" smtClean="0"/>
            <a:t>Supervised Learning</a:t>
          </a:r>
          <a:endParaRPr lang="en-GB" dirty="0"/>
        </a:p>
      </dgm:t>
    </dgm:pt>
    <dgm:pt modelId="{CAA26592-3672-49A4-A22A-C0367AABDD42}" type="parTrans" cxnId="{3063E232-119D-4577-84C7-DE730A537148}">
      <dgm:prSet/>
      <dgm:spPr/>
      <dgm:t>
        <a:bodyPr/>
        <a:lstStyle/>
        <a:p>
          <a:endParaRPr lang="en-GB"/>
        </a:p>
      </dgm:t>
    </dgm:pt>
    <dgm:pt modelId="{E9629DF9-B69B-4ED5-A27A-9AB6A68ADC78}" type="sibTrans" cxnId="{3063E232-119D-4577-84C7-DE730A537148}">
      <dgm:prSet/>
      <dgm:spPr/>
      <dgm:t>
        <a:bodyPr/>
        <a:lstStyle/>
        <a:p>
          <a:endParaRPr lang="en-GB"/>
        </a:p>
      </dgm:t>
    </dgm:pt>
    <dgm:pt modelId="{B1971AFE-EBA3-47C7-892A-8A1B2E160812}">
      <dgm:prSet phldrT="[Text]"/>
      <dgm:spPr/>
      <dgm:t>
        <a:bodyPr/>
        <a:lstStyle/>
        <a:p>
          <a:r>
            <a:rPr lang="en-IN" dirty="0" smtClean="0"/>
            <a:t>Classification</a:t>
          </a:r>
          <a:endParaRPr lang="en-GB" dirty="0"/>
        </a:p>
      </dgm:t>
    </dgm:pt>
    <dgm:pt modelId="{972878A1-DECC-426A-8953-73A5EB26FCBD}" type="parTrans" cxnId="{678C6451-047F-4AA3-A1A4-761A3926B44E}">
      <dgm:prSet/>
      <dgm:spPr/>
      <dgm:t>
        <a:bodyPr/>
        <a:lstStyle/>
        <a:p>
          <a:endParaRPr lang="en-GB"/>
        </a:p>
      </dgm:t>
    </dgm:pt>
    <dgm:pt modelId="{99A699C6-4E7A-481F-8126-39E6E8833D43}" type="sibTrans" cxnId="{678C6451-047F-4AA3-A1A4-761A3926B44E}">
      <dgm:prSet/>
      <dgm:spPr/>
      <dgm:t>
        <a:bodyPr/>
        <a:lstStyle/>
        <a:p>
          <a:endParaRPr lang="en-GB"/>
        </a:p>
      </dgm:t>
    </dgm:pt>
    <dgm:pt modelId="{90E6A93C-FDA6-4873-A7B4-5C46227064F6}">
      <dgm:prSet phldrT="[Text]"/>
      <dgm:spPr/>
      <dgm:t>
        <a:bodyPr/>
        <a:lstStyle/>
        <a:p>
          <a:r>
            <a:rPr lang="en-IN" dirty="0" smtClean="0"/>
            <a:t>Regression</a:t>
          </a:r>
          <a:endParaRPr lang="en-GB" dirty="0"/>
        </a:p>
      </dgm:t>
    </dgm:pt>
    <dgm:pt modelId="{D8CC53B3-C65F-4F6F-9B0F-45F4DD1751A3}" type="parTrans" cxnId="{21B837BB-6CB7-479F-B369-578CA9122AE9}">
      <dgm:prSet/>
      <dgm:spPr/>
      <dgm:t>
        <a:bodyPr/>
        <a:lstStyle/>
        <a:p>
          <a:endParaRPr lang="en-GB"/>
        </a:p>
      </dgm:t>
    </dgm:pt>
    <dgm:pt modelId="{0B0FB61E-C48D-4908-87C0-E45DE8B8B2D9}" type="sibTrans" cxnId="{21B837BB-6CB7-479F-B369-578CA9122AE9}">
      <dgm:prSet/>
      <dgm:spPr/>
      <dgm:t>
        <a:bodyPr/>
        <a:lstStyle/>
        <a:p>
          <a:endParaRPr lang="en-GB"/>
        </a:p>
      </dgm:t>
    </dgm:pt>
    <dgm:pt modelId="{D891C2B0-2415-4EEE-8A61-ADC290961F86}">
      <dgm:prSet phldrT="[Text]"/>
      <dgm:spPr/>
      <dgm:t>
        <a:bodyPr/>
        <a:lstStyle/>
        <a:p>
          <a:r>
            <a:rPr lang="en-IN" dirty="0" smtClean="0"/>
            <a:t>Unsupervised Learning</a:t>
          </a:r>
          <a:endParaRPr lang="en-GB" dirty="0"/>
        </a:p>
      </dgm:t>
    </dgm:pt>
    <dgm:pt modelId="{26D9D81A-2029-4B3D-A271-2C359F29788B}" type="parTrans" cxnId="{59824BB1-E529-4B24-AA27-631FB73CF3BD}">
      <dgm:prSet/>
      <dgm:spPr/>
      <dgm:t>
        <a:bodyPr/>
        <a:lstStyle/>
        <a:p>
          <a:endParaRPr lang="en-GB"/>
        </a:p>
      </dgm:t>
    </dgm:pt>
    <dgm:pt modelId="{C7CB2C58-FD67-46D4-9CCE-D62BF46E3220}" type="sibTrans" cxnId="{59824BB1-E529-4B24-AA27-631FB73CF3BD}">
      <dgm:prSet/>
      <dgm:spPr/>
      <dgm:t>
        <a:bodyPr/>
        <a:lstStyle/>
        <a:p>
          <a:endParaRPr lang="en-GB"/>
        </a:p>
      </dgm:t>
    </dgm:pt>
    <dgm:pt modelId="{8E824E92-85E7-4D83-8DA0-220962D1A5C8}">
      <dgm:prSet phldrT="[Text]"/>
      <dgm:spPr/>
      <dgm:t>
        <a:bodyPr/>
        <a:lstStyle/>
        <a:p>
          <a:r>
            <a:rPr lang="en-IN" dirty="0" smtClean="0"/>
            <a:t>Clustering</a:t>
          </a:r>
          <a:endParaRPr lang="en-GB" dirty="0"/>
        </a:p>
      </dgm:t>
    </dgm:pt>
    <dgm:pt modelId="{D926AAC4-9373-4181-AF5F-F1C3C973B5BF}" type="parTrans" cxnId="{A18C0DF9-E33D-470E-B996-C7543723EE40}">
      <dgm:prSet/>
      <dgm:spPr/>
      <dgm:t>
        <a:bodyPr/>
        <a:lstStyle/>
        <a:p>
          <a:endParaRPr lang="en-GB"/>
        </a:p>
      </dgm:t>
    </dgm:pt>
    <dgm:pt modelId="{4E4B9F56-D010-4423-AEEB-0490D307FC59}" type="sibTrans" cxnId="{A18C0DF9-E33D-470E-B996-C7543723EE40}">
      <dgm:prSet/>
      <dgm:spPr/>
      <dgm:t>
        <a:bodyPr/>
        <a:lstStyle/>
        <a:p>
          <a:endParaRPr lang="en-GB"/>
        </a:p>
      </dgm:t>
    </dgm:pt>
    <dgm:pt modelId="{96098632-ED6A-4622-9FB0-C3E6EFB73511}" type="pres">
      <dgm:prSet presAssocID="{2CD59F5D-15BF-4693-AB26-905DD8BEEA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C5C0E68D-F740-45A8-A3D0-467717BC3741}" type="pres">
      <dgm:prSet presAssocID="{273FF941-0A2B-4C5B-BFD9-8ADF4AD4CAB4}" presName="hierRoot1" presStyleCnt="0"/>
      <dgm:spPr/>
    </dgm:pt>
    <dgm:pt modelId="{2315F88F-9B29-40E8-844D-5753825285BD}" type="pres">
      <dgm:prSet presAssocID="{273FF941-0A2B-4C5B-BFD9-8ADF4AD4CAB4}" presName="composite" presStyleCnt="0"/>
      <dgm:spPr/>
    </dgm:pt>
    <dgm:pt modelId="{E36079B5-857A-4E40-8336-BF5CA7DE1488}" type="pres">
      <dgm:prSet presAssocID="{273FF941-0A2B-4C5B-BFD9-8ADF4AD4CAB4}" presName="background" presStyleLbl="node0" presStyleIdx="0" presStyleCnt="1"/>
      <dgm:spPr/>
    </dgm:pt>
    <dgm:pt modelId="{D041FB5B-22C2-47A9-8366-BE139B3A116F}" type="pres">
      <dgm:prSet presAssocID="{273FF941-0A2B-4C5B-BFD9-8ADF4AD4CAB4}" presName="text" presStyleLbl="fgAcc0" presStyleIdx="0" presStyleCnt="1" custLinFactNeighborX="6073" custLinFactNeighborY="-1464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662914B-D219-4FFA-907E-B6F79E75D920}" type="pres">
      <dgm:prSet presAssocID="{273FF941-0A2B-4C5B-BFD9-8ADF4AD4CAB4}" presName="hierChild2" presStyleCnt="0"/>
      <dgm:spPr/>
    </dgm:pt>
    <dgm:pt modelId="{68211607-D46C-4ED6-9D2C-649A4468AF2C}" type="pres">
      <dgm:prSet presAssocID="{CAA26592-3672-49A4-A22A-C0367AABDD42}" presName="Name10" presStyleLbl="parChTrans1D2" presStyleIdx="0" presStyleCnt="2"/>
      <dgm:spPr/>
      <dgm:t>
        <a:bodyPr/>
        <a:lstStyle/>
        <a:p>
          <a:endParaRPr lang="en-GB"/>
        </a:p>
      </dgm:t>
    </dgm:pt>
    <dgm:pt modelId="{1AC7E81E-A8CD-426D-8988-70ACC7902B1D}" type="pres">
      <dgm:prSet presAssocID="{BD7968CA-9F40-46B9-B868-FE92AC5ABC33}" presName="hierRoot2" presStyleCnt="0"/>
      <dgm:spPr/>
    </dgm:pt>
    <dgm:pt modelId="{61746882-BF23-4F70-84C8-AD5F1FE335B8}" type="pres">
      <dgm:prSet presAssocID="{BD7968CA-9F40-46B9-B868-FE92AC5ABC33}" presName="composite2" presStyleCnt="0"/>
      <dgm:spPr/>
    </dgm:pt>
    <dgm:pt modelId="{3071F3DD-A357-4BC9-A7D6-F69FFF845E17}" type="pres">
      <dgm:prSet presAssocID="{BD7968CA-9F40-46B9-B868-FE92AC5ABC33}" presName="background2" presStyleLbl="node2" presStyleIdx="0" presStyleCnt="2"/>
      <dgm:spPr/>
      <dgm:t>
        <a:bodyPr/>
        <a:lstStyle/>
        <a:p>
          <a:endParaRPr lang="en-GB"/>
        </a:p>
      </dgm:t>
    </dgm:pt>
    <dgm:pt modelId="{3CC1104C-1A95-42FA-AAC3-866A2E8C302D}" type="pres">
      <dgm:prSet presAssocID="{BD7968CA-9F40-46B9-B868-FE92AC5ABC33}" presName="text2" presStyleLbl="fgAcc2" presStyleIdx="0" presStyleCnt="2" custLinFactX="-12624" custLinFactNeighborX="-100000" custLinFactNeighborY="-590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8CB4B27-D7DE-452B-8FB2-E8F49B7362FC}" type="pres">
      <dgm:prSet presAssocID="{BD7968CA-9F40-46B9-B868-FE92AC5ABC33}" presName="hierChild3" presStyleCnt="0"/>
      <dgm:spPr/>
    </dgm:pt>
    <dgm:pt modelId="{A5A15684-28F9-4476-BF11-187CD0074835}" type="pres">
      <dgm:prSet presAssocID="{972878A1-DECC-426A-8953-73A5EB26FCBD}" presName="Name17" presStyleLbl="parChTrans1D3" presStyleIdx="0" presStyleCnt="3"/>
      <dgm:spPr/>
      <dgm:t>
        <a:bodyPr/>
        <a:lstStyle/>
        <a:p>
          <a:endParaRPr lang="en-GB"/>
        </a:p>
      </dgm:t>
    </dgm:pt>
    <dgm:pt modelId="{9354F25E-D360-4E4B-948A-850962BD4D77}" type="pres">
      <dgm:prSet presAssocID="{B1971AFE-EBA3-47C7-892A-8A1B2E160812}" presName="hierRoot3" presStyleCnt="0"/>
      <dgm:spPr/>
    </dgm:pt>
    <dgm:pt modelId="{1E02EEF3-5DE8-41BE-832C-8F98A35B8B3D}" type="pres">
      <dgm:prSet presAssocID="{B1971AFE-EBA3-47C7-892A-8A1B2E160812}" presName="composite3" presStyleCnt="0"/>
      <dgm:spPr/>
    </dgm:pt>
    <dgm:pt modelId="{B53CEAD3-CE69-4B80-B62D-1B56DCACF3A7}" type="pres">
      <dgm:prSet presAssocID="{B1971AFE-EBA3-47C7-892A-8A1B2E160812}" presName="background3" presStyleLbl="node3" presStyleIdx="0" presStyleCnt="3"/>
      <dgm:spPr/>
    </dgm:pt>
    <dgm:pt modelId="{1DE52644-89D2-4A99-A160-A7F3D96A2B47}" type="pres">
      <dgm:prSet presAssocID="{B1971AFE-EBA3-47C7-892A-8A1B2E160812}" presName="text3" presStyleLbl="fgAcc3" presStyleIdx="0" presStyleCnt="3" custLinFactX="-91438" custLinFactNeighborX="-100000" custLinFactNeighborY="-319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A238312-49EE-49F4-95EC-C4FACEFA1D7F}" type="pres">
      <dgm:prSet presAssocID="{B1971AFE-EBA3-47C7-892A-8A1B2E160812}" presName="hierChild4" presStyleCnt="0"/>
      <dgm:spPr/>
    </dgm:pt>
    <dgm:pt modelId="{92D9F170-3245-4BB0-BFD7-E8DE5BF7B682}" type="pres">
      <dgm:prSet presAssocID="{D8CC53B3-C65F-4F6F-9B0F-45F4DD1751A3}" presName="Name17" presStyleLbl="parChTrans1D3" presStyleIdx="1" presStyleCnt="3"/>
      <dgm:spPr/>
      <dgm:t>
        <a:bodyPr/>
        <a:lstStyle/>
        <a:p>
          <a:endParaRPr lang="en-GB"/>
        </a:p>
      </dgm:t>
    </dgm:pt>
    <dgm:pt modelId="{606DB25C-0811-4F3D-9082-C065260FD363}" type="pres">
      <dgm:prSet presAssocID="{90E6A93C-FDA6-4873-A7B4-5C46227064F6}" presName="hierRoot3" presStyleCnt="0"/>
      <dgm:spPr/>
    </dgm:pt>
    <dgm:pt modelId="{FD431475-BDD8-4882-87E3-C88BD6D6E766}" type="pres">
      <dgm:prSet presAssocID="{90E6A93C-FDA6-4873-A7B4-5C46227064F6}" presName="composite3" presStyleCnt="0"/>
      <dgm:spPr/>
    </dgm:pt>
    <dgm:pt modelId="{45859718-E92C-40AA-AB55-EA3173599FFD}" type="pres">
      <dgm:prSet presAssocID="{90E6A93C-FDA6-4873-A7B4-5C46227064F6}" presName="background3" presStyleLbl="node3" presStyleIdx="1" presStyleCnt="3"/>
      <dgm:spPr/>
      <dgm:t>
        <a:bodyPr/>
        <a:lstStyle/>
        <a:p>
          <a:endParaRPr lang="en-GB"/>
        </a:p>
      </dgm:t>
    </dgm:pt>
    <dgm:pt modelId="{6BF5983E-843D-4EC4-93F7-4FE60FF6393A}" type="pres">
      <dgm:prSet presAssocID="{90E6A93C-FDA6-4873-A7B4-5C46227064F6}" presName="text3" presStyleLbl="fgAcc3" presStyleIdx="1" presStyleCnt="3" custLinFactNeighborX="-55029" custLinFactNeighborY="-319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0ED73F0-3632-4642-B4E7-F4F809CEF5D0}" type="pres">
      <dgm:prSet presAssocID="{90E6A93C-FDA6-4873-A7B4-5C46227064F6}" presName="hierChild4" presStyleCnt="0"/>
      <dgm:spPr/>
    </dgm:pt>
    <dgm:pt modelId="{D4DD2E42-B587-4E9D-A36E-B7A9033FFCD8}" type="pres">
      <dgm:prSet presAssocID="{26D9D81A-2029-4B3D-A271-2C359F29788B}" presName="Name10" presStyleLbl="parChTrans1D2" presStyleIdx="1" presStyleCnt="2"/>
      <dgm:spPr/>
      <dgm:t>
        <a:bodyPr/>
        <a:lstStyle/>
        <a:p>
          <a:endParaRPr lang="en-GB"/>
        </a:p>
      </dgm:t>
    </dgm:pt>
    <dgm:pt modelId="{DCC02282-0787-45E5-BFEC-D0A8526C19C6}" type="pres">
      <dgm:prSet presAssocID="{D891C2B0-2415-4EEE-8A61-ADC290961F86}" presName="hierRoot2" presStyleCnt="0"/>
      <dgm:spPr/>
    </dgm:pt>
    <dgm:pt modelId="{F0DD7C59-2827-480B-940E-B8234EA36531}" type="pres">
      <dgm:prSet presAssocID="{D891C2B0-2415-4EEE-8A61-ADC290961F86}" presName="composite2" presStyleCnt="0"/>
      <dgm:spPr/>
    </dgm:pt>
    <dgm:pt modelId="{1E38E31D-0628-40B7-9492-16D28E243D0C}" type="pres">
      <dgm:prSet presAssocID="{D891C2B0-2415-4EEE-8A61-ADC290961F86}" presName="background2" presStyleLbl="node2" presStyleIdx="1" presStyleCnt="2"/>
      <dgm:spPr/>
    </dgm:pt>
    <dgm:pt modelId="{DDF88141-2330-4C97-9E8C-CCA32EC6C8A0}" type="pres">
      <dgm:prSet presAssocID="{D891C2B0-2415-4EEE-8A61-ADC290961F86}" presName="text2" presStyleLbl="fgAcc2" presStyleIdx="1" presStyleCnt="2" custLinFactNeighborX="81380" custLinFactNeighborY="-22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14D3D48-D071-46F6-B1AC-A40EA46CED3A}" type="pres">
      <dgm:prSet presAssocID="{D891C2B0-2415-4EEE-8A61-ADC290961F86}" presName="hierChild3" presStyleCnt="0"/>
      <dgm:spPr/>
    </dgm:pt>
    <dgm:pt modelId="{D65D422E-CE47-419B-8B3A-5FFB0ECF63FD}" type="pres">
      <dgm:prSet presAssocID="{D926AAC4-9373-4181-AF5F-F1C3C973B5BF}" presName="Name17" presStyleLbl="parChTrans1D3" presStyleIdx="2" presStyleCnt="3"/>
      <dgm:spPr/>
      <dgm:t>
        <a:bodyPr/>
        <a:lstStyle/>
        <a:p>
          <a:endParaRPr lang="en-GB"/>
        </a:p>
      </dgm:t>
    </dgm:pt>
    <dgm:pt modelId="{1E0B1A12-966B-4F0B-98FE-3E4826B8B1D8}" type="pres">
      <dgm:prSet presAssocID="{8E824E92-85E7-4D83-8DA0-220962D1A5C8}" presName="hierRoot3" presStyleCnt="0"/>
      <dgm:spPr/>
    </dgm:pt>
    <dgm:pt modelId="{418E5C93-7F6A-4D32-A722-02F150933632}" type="pres">
      <dgm:prSet presAssocID="{8E824E92-85E7-4D83-8DA0-220962D1A5C8}" presName="composite3" presStyleCnt="0"/>
      <dgm:spPr/>
    </dgm:pt>
    <dgm:pt modelId="{B88E1665-1FBD-48D7-8A4F-4B37FAA47108}" type="pres">
      <dgm:prSet presAssocID="{8E824E92-85E7-4D83-8DA0-220962D1A5C8}" presName="background3" presStyleLbl="node3" presStyleIdx="2" presStyleCnt="3"/>
      <dgm:spPr/>
    </dgm:pt>
    <dgm:pt modelId="{02E3ED9E-687E-45AC-97DB-ACC4C21FE665}" type="pres">
      <dgm:prSet presAssocID="{8E824E92-85E7-4D83-8DA0-220962D1A5C8}" presName="text3" presStyleLbl="fgAcc3" presStyleIdx="2" presStyleCnt="3" custLinFactNeighborX="81380" custLinFactNeighborY="-22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3D128D0-B675-4B5C-835B-10F9FFEF74B0}" type="pres">
      <dgm:prSet presAssocID="{8E824E92-85E7-4D83-8DA0-220962D1A5C8}" presName="hierChild4" presStyleCnt="0"/>
      <dgm:spPr/>
    </dgm:pt>
  </dgm:ptLst>
  <dgm:cxnLst>
    <dgm:cxn modelId="{992DEE05-664F-4EA5-A72B-EE9A70221633}" type="presOf" srcId="{273FF941-0A2B-4C5B-BFD9-8ADF4AD4CAB4}" destId="{D041FB5B-22C2-47A9-8366-BE139B3A116F}" srcOrd="0" destOrd="0" presId="urn:microsoft.com/office/officeart/2005/8/layout/hierarchy1"/>
    <dgm:cxn modelId="{59824BB1-E529-4B24-AA27-631FB73CF3BD}" srcId="{273FF941-0A2B-4C5B-BFD9-8ADF4AD4CAB4}" destId="{D891C2B0-2415-4EEE-8A61-ADC290961F86}" srcOrd="1" destOrd="0" parTransId="{26D9D81A-2029-4B3D-A271-2C359F29788B}" sibTransId="{C7CB2C58-FD67-46D4-9CCE-D62BF46E3220}"/>
    <dgm:cxn modelId="{E4371964-F5BC-42A7-B97E-E72BEB5D38C8}" type="presOf" srcId="{D926AAC4-9373-4181-AF5F-F1C3C973B5BF}" destId="{D65D422E-CE47-419B-8B3A-5FFB0ECF63FD}" srcOrd="0" destOrd="0" presId="urn:microsoft.com/office/officeart/2005/8/layout/hierarchy1"/>
    <dgm:cxn modelId="{A8E69EB2-6FE5-4362-A5DD-5370A3B3B165}" type="presOf" srcId="{BD7968CA-9F40-46B9-B868-FE92AC5ABC33}" destId="{3CC1104C-1A95-42FA-AAC3-866A2E8C302D}" srcOrd="0" destOrd="0" presId="urn:microsoft.com/office/officeart/2005/8/layout/hierarchy1"/>
    <dgm:cxn modelId="{6DEC9929-E310-4C86-937B-C784F5730C0D}" type="presOf" srcId="{90E6A93C-FDA6-4873-A7B4-5C46227064F6}" destId="{6BF5983E-843D-4EC4-93F7-4FE60FF6393A}" srcOrd="0" destOrd="0" presId="urn:microsoft.com/office/officeart/2005/8/layout/hierarchy1"/>
    <dgm:cxn modelId="{5BEDF87D-0D1A-41DA-98C7-EE31968BECE7}" type="presOf" srcId="{972878A1-DECC-426A-8953-73A5EB26FCBD}" destId="{A5A15684-28F9-4476-BF11-187CD0074835}" srcOrd="0" destOrd="0" presId="urn:microsoft.com/office/officeart/2005/8/layout/hierarchy1"/>
    <dgm:cxn modelId="{01E1A67C-6C64-4210-B8D0-7D2BD8C884BE}" type="presOf" srcId="{D8CC53B3-C65F-4F6F-9B0F-45F4DD1751A3}" destId="{92D9F170-3245-4BB0-BFD7-E8DE5BF7B682}" srcOrd="0" destOrd="0" presId="urn:microsoft.com/office/officeart/2005/8/layout/hierarchy1"/>
    <dgm:cxn modelId="{C6F2EB60-9685-44B7-9BB8-A4FA6657B3E9}" type="presOf" srcId="{B1971AFE-EBA3-47C7-892A-8A1B2E160812}" destId="{1DE52644-89D2-4A99-A160-A7F3D96A2B47}" srcOrd="0" destOrd="0" presId="urn:microsoft.com/office/officeart/2005/8/layout/hierarchy1"/>
    <dgm:cxn modelId="{21B837BB-6CB7-479F-B369-578CA9122AE9}" srcId="{BD7968CA-9F40-46B9-B868-FE92AC5ABC33}" destId="{90E6A93C-FDA6-4873-A7B4-5C46227064F6}" srcOrd="1" destOrd="0" parTransId="{D8CC53B3-C65F-4F6F-9B0F-45F4DD1751A3}" sibTransId="{0B0FB61E-C48D-4908-87C0-E45DE8B8B2D9}"/>
    <dgm:cxn modelId="{B7AF5CDC-B382-4B9A-B4D7-E03708A0D797}" type="presOf" srcId="{CAA26592-3672-49A4-A22A-C0367AABDD42}" destId="{68211607-D46C-4ED6-9D2C-649A4468AF2C}" srcOrd="0" destOrd="0" presId="urn:microsoft.com/office/officeart/2005/8/layout/hierarchy1"/>
    <dgm:cxn modelId="{678C6451-047F-4AA3-A1A4-761A3926B44E}" srcId="{BD7968CA-9F40-46B9-B868-FE92AC5ABC33}" destId="{B1971AFE-EBA3-47C7-892A-8A1B2E160812}" srcOrd="0" destOrd="0" parTransId="{972878A1-DECC-426A-8953-73A5EB26FCBD}" sibTransId="{99A699C6-4E7A-481F-8126-39E6E8833D43}"/>
    <dgm:cxn modelId="{DAA33ABD-B2D8-4AE5-B0DE-4C50EA25EC0F}" type="presOf" srcId="{8E824E92-85E7-4D83-8DA0-220962D1A5C8}" destId="{02E3ED9E-687E-45AC-97DB-ACC4C21FE665}" srcOrd="0" destOrd="0" presId="urn:microsoft.com/office/officeart/2005/8/layout/hierarchy1"/>
    <dgm:cxn modelId="{C497E2F2-356F-4F25-90E0-BB15FA4BCCF5}" srcId="{2CD59F5D-15BF-4693-AB26-905DD8BEEAA2}" destId="{273FF941-0A2B-4C5B-BFD9-8ADF4AD4CAB4}" srcOrd="0" destOrd="0" parTransId="{E5C7FB16-01FD-4A2B-A528-6CE4AEE9A82A}" sibTransId="{625513D7-CBDB-4409-B690-CA9F519EECA7}"/>
    <dgm:cxn modelId="{7AB8CEBA-8931-464A-B936-753F79BF4B1D}" type="presOf" srcId="{26D9D81A-2029-4B3D-A271-2C359F29788B}" destId="{D4DD2E42-B587-4E9D-A36E-B7A9033FFCD8}" srcOrd="0" destOrd="0" presId="urn:microsoft.com/office/officeart/2005/8/layout/hierarchy1"/>
    <dgm:cxn modelId="{A18C0DF9-E33D-470E-B996-C7543723EE40}" srcId="{D891C2B0-2415-4EEE-8A61-ADC290961F86}" destId="{8E824E92-85E7-4D83-8DA0-220962D1A5C8}" srcOrd="0" destOrd="0" parTransId="{D926AAC4-9373-4181-AF5F-F1C3C973B5BF}" sibTransId="{4E4B9F56-D010-4423-AEEB-0490D307FC59}"/>
    <dgm:cxn modelId="{DEA076EC-8C97-4164-99F0-DA35348ABEDE}" type="presOf" srcId="{D891C2B0-2415-4EEE-8A61-ADC290961F86}" destId="{DDF88141-2330-4C97-9E8C-CCA32EC6C8A0}" srcOrd="0" destOrd="0" presId="urn:microsoft.com/office/officeart/2005/8/layout/hierarchy1"/>
    <dgm:cxn modelId="{3063E232-119D-4577-84C7-DE730A537148}" srcId="{273FF941-0A2B-4C5B-BFD9-8ADF4AD4CAB4}" destId="{BD7968CA-9F40-46B9-B868-FE92AC5ABC33}" srcOrd="0" destOrd="0" parTransId="{CAA26592-3672-49A4-A22A-C0367AABDD42}" sibTransId="{E9629DF9-B69B-4ED5-A27A-9AB6A68ADC78}"/>
    <dgm:cxn modelId="{5164115C-A56D-4D69-9521-9E556FBFD01C}" type="presOf" srcId="{2CD59F5D-15BF-4693-AB26-905DD8BEEAA2}" destId="{96098632-ED6A-4622-9FB0-C3E6EFB73511}" srcOrd="0" destOrd="0" presId="urn:microsoft.com/office/officeart/2005/8/layout/hierarchy1"/>
    <dgm:cxn modelId="{2523B135-1BA1-4D07-A5B3-3CD20CDE7B76}" type="presParOf" srcId="{96098632-ED6A-4622-9FB0-C3E6EFB73511}" destId="{C5C0E68D-F740-45A8-A3D0-467717BC3741}" srcOrd="0" destOrd="0" presId="urn:microsoft.com/office/officeart/2005/8/layout/hierarchy1"/>
    <dgm:cxn modelId="{DC4B3441-2B15-4CAC-BA2C-73944E9138A6}" type="presParOf" srcId="{C5C0E68D-F740-45A8-A3D0-467717BC3741}" destId="{2315F88F-9B29-40E8-844D-5753825285BD}" srcOrd="0" destOrd="0" presId="urn:microsoft.com/office/officeart/2005/8/layout/hierarchy1"/>
    <dgm:cxn modelId="{E780A1A6-7795-4E7E-B365-6543BCE6F832}" type="presParOf" srcId="{2315F88F-9B29-40E8-844D-5753825285BD}" destId="{E36079B5-857A-4E40-8336-BF5CA7DE1488}" srcOrd="0" destOrd="0" presId="urn:microsoft.com/office/officeart/2005/8/layout/hierarchy1"/>
    <dgm:cxn modelId="{E4F89C6F-16A7-4679-8878-76436CB540DA}" type="presParOf" srcId="{2315F88F-9B29-40E8-844D-5753825285BD}" destId="{D041FB5B-22C2-47A9-8366-BE139B3A116F}" srcOrd="1" destOrd="0" presId="urn:microsoft.com/office/officeart/2005/8/layout/hierarchy1"/>
    <dgm:cxn modelId="{6ACFF26F-C8B8-4279-820C-40B5E3545856}" type="presParOf" srcId="{C5C0E68D-F740-45A8-A3D0-467717BC3741}" destId="{0662914B-D219-4FFA-907E-B6F79E75D920}" srcOrd="1" destOrd="0" presId="urn:microsoft.com/office/officeart/2005/8/layout/hierarchy1"/>
    <dgm:cxn modelId="{31D1C7E6-0BC1-435B-8BC4-FE526F3FBE8B}" type="presParOf" srcId="{0662914B-D219-4FFA-907E-B6F79E75D920}" destId="{68211607-D46C-4ED6-9D2C-649A4468AF2C}" srcOrd="0" destOrd="0" presId="urn:microsoft.com/office/officeart/2005/8/layout/hierarchy1"/>
    <dgm:cxn modelId="{B96EFF44-1E71-48D4-A673-C5E1F2088752}" type="presParOf" srcId="{0662914B-D219-4FFA-907E-B6F79E75D920}" destId="{1AC7E81E-A8CD-426D-8988-70ACC7902B1D}" srcOrd="1" destOrd="0" presId="urn:microsoft.com/office/officeart/2005/8/layout/hierarchy1"/>
    <dgm:cxn modelId="{13D59F9E-2A9B-4445-9CB8-C0434EB010B9}" type="presParOf" srcId="{1AC7E81E-A8CD-426D-8988-70ACC7902B1D}" destId="{61746882-BF23-4F70-84C8-AD5F1FE335B8}" srcOrd="0" destOrd="0" presId="urn:microsoft.com/office/officeart/2005/8/layout/hierarchy1"/>
    <dgm:cxn modelId="{8ADD39F1-9B85-49B5-A95C-1F0440719A7E}" type="presParOf" srcId="{61746882-BF23-4F70-84C8-AD5F1FE335B8}" destId="{3071F3DD-A357-4BC9-A7D6-F69FFF845E17}" srcOrd="0" destOrd="0" presId="urn:microsoft.com/office/officeart/2005/8/layout/hierarchy1"/>
    <dgm:cxn modelId="{F17B0891-A81D-49B6-A2AD-65B2808FF409}" type="presParOf" srcId="{61746882-BF23-4F70-84C8-AD5F1FE335B8}" destId="{3CC1104C-1A95-42FA-AAC3-866A2E8C302D}" srcOrd="1" destOrd="0" presId="urn:microsoft.com/office/officeart/2005/8/layout/hierarchy1"/>
    <dgm:cxn modelId="{69D9ABBD-57AA-4739-856C-C3F1EC4E7F04}" type="presParOf" srcId="{1AC7E81E-A8CD-426D-8988-70ACC7902B1D}" destId="{A8CB4B27-D7DE-452B-8FB2-E8F49B7362FC}" srcOrd="1" destOrd="0" presId="urn:microsoft.com/office/officeart/2005/8/layout/hierarchy1"/>
    <dgm:cxn modelId="{EB64673E-ABB5-4EBE-939C-897BA387BA00}" type="presParOf" srcId="{A8CB4B27-D7DE-452B-8FB2-E8F49B7362FC}" destId="{A5A15684-28F9-4476-BF11-187CD0074835}" srcOrd="0" destOrd="0" presId="urn:microsoft.com/office/officeart/2005/8/layout/hierarchy1"/>
    <dgm:cxn modelId="{E32AF3AF-8D30-44C6-9557-644FBC614262}" type="presParOf" srcId="{A8CB4B27-D7DE-452B-8FB2-E8F49B7362FC}" destId="{9354F25E-D360-4E4B-948A-850962BD4D77}" srcOrd="1" destOrd="0" presId="urn:microsoft.com/office/officeart/2005/8/layout/hierarchy1"/>
    <dgm:cxn modelId="{79E7DD8F-93F0-4628-952B-C8AA62E1CE8A}" type="presParOf" srcId="{9354F25E-D360-4E4B-948A-850962BD4D77}" destId="{1E02EEF3-5DE8-41BE-832C-8F98A35B8B3D}" srcOrd="0" destOrd="0" presId="urn:microsoft.com/office/officeart/2005/8/layout/hierarchy1"/>
    <dgm:cxn modelId="{CDA4CD8F-E7FD-49FB-BB27-81A9040D9086}" type="presParOf" srcId="{1E02EEF3-5DE8-41BE-832C-8F98A35B8B3D}" destId="{B53CEAD3-CE69-4B80-B62D-1B56DCACF3A7}" srcOrd="0" destOrd="0" presId="urn:microsoft.com/office/officeart/2005/8/layout/hierarchy1"/>
    <dgm:cxn modelId="{4C19AE22-4C50-4979-BDEC-538CC951003F}" type="presParOf" srcId="{1E02EEF3-5DE8-41BE-832C-8F98A35B8B3D}" destId="{1DE52644-89D2-4A99-A160-A7F3D96A2B47}" srcOrd="1" destOrd="0" presId="urn:microsoft.com/office/officeart/2005/8/layout/hierarchy1"/>
    <dgm:cxn modelId="{B080E5A2-7C92-4C33-8048-74AFC1D04D53}" type="presParOf" srcId="{9354F25E-D360-4E4B-948A-850962BD4D77}" destId="{8A238312-49EE-49F4-95EC-C4FACEFA1D7F}" srcOrd="1" destOrd="0" presId="urn:microsoft.com/office/officeart/2005/8/layout/hierarchy1"/>
    <dgm:cxn modelId="{88C10931-9AC3-4533-9122-390A6D562BB8}" type="presParOf" srcId="{A8CB4B27-D7DE-452B-8FB2-E8F49B7362FC}" destId="{92D9F170-3245-4BB0-BFD7-E8DE5BF7B682}" srcOrd="2" destOrd="0" presId="urn:microsoft.com/office/officeart/2005/8/layout/hierarchy1"/>
    <dgm:cxn modelId="{21154F2A-7292-491E-804C-E7A8DCBE5B6B}" type="presParOf" srcId="{A8CB4B27-D7DE-452B-8FB2-E8F49B7362FC}" destId="{606DB25C-0811-4F3D-9082-C065260FD363}" srcOrd="3" destOrd="0" presId="urn:microsoft.com/office/officeart/2005/8/layout/hierarchy1"/>
    <dgm:cxn modelId="{963B27BB-DCAB-4742-A516-A1F4F37F724F}" type="presParOf" srcId="{606DB25C-0811-4F3D-9082-C065260FD363}" destId="{FD431475-BDD8-4882-87E3-C88BD6D6E766}" srcOrd="0" destOrd="0" presId="urn:microsoft.com/office/officeart/2005/8/layout/hierarchy1"/>
    <dgm:cxn modelId="{051B1FCD-7B34-4810-A19D-41FA52DC5D7F}" type="presParOf" srcId="{FD431475-BDD8-4882-87E3-C88BD6D6E766}" destId="{45859718-E92C-40AA-AB55-EA3173599FFD}" srcOrd="0" destOrd="0" presId="urn:microsoft.com/office/officeart/2005/8/layout/hierarchy1"/>
    <dgm:cxn modelId="{F926A3B7-8012-4C4F-A018-A31BD067709C}" type="presParOf" srcId="{FD431475-BDD8-4882-87E3-C88BD6D6E766}" destId="{6BF5983E-843D-4EC4-93F7-4FE60FF6393A}" srcOrd="1" destOrd="0" presId="urn:microsoft.com/office/officeart/2005/8/layout/hierarchy1"/>
    <dgm:cxn modelId="{ED16345B-7421-4C8B-9682-6CDB52B3A94C}" type="presParOf" srcId="{606DB25C-0811-4F3D-9082-C065260FD363}" destId="{40ED73F0-3632-4642-B4E7-F4F809CEF5D0}" srcOrd="1" destOrd="0" presId="urn:microsoft.com/office/officeart/2005/8/layout/hierarchy1"/>
    <dgm:cxn modelId="{DD412B3C-A47D-4D9B-AF97-6BF311DB1796}" type="presParOf" srcId="{0662914B-D219-4FFA-907E-B6F79E75D920}" destId="{D4DD2E42-B587-4E9D-A36E-B7A9033FFCD8}" srcOrd="2" destOrd="0" presId="urn:microsoft.com/office/officeart/2005/8/layout/hierarchy1"/>
    <dgm:cxn modelId="{A6B12B4D-3F83-47EB-BED8-A96FF75BC98B}" type="presParOf" srcId="{0662914B-D219-4FFA-907E-B6F79E75D920}" destId="{DCC02282-0787-45E5-BFEC-D0A8526C19C6}" srcOrd="3" destOrd="0" presId="urn:microsoft.com/office/officeart/2005/8/layout/hierarchy1"/>
    <dgm:cxn modelId="{35614D4A-8992-47FD-A0BE-38E47BB8528D}" type="presParOf" srcId="{DCC02282-0787-45E5-BFEC-D0A8526C19C6}" destId="{F0DD7C59-2827-480B-940E-B8234EA36531}" srcOrd="0" destOrd="0" presId="urn:microsoft.com/office/officeart/2005/8/layout/hierarchy1"/>
    <dgm:cxn modelId="{CD162572-FF90-4ECB-9732-B1DD45AF539E}" type="presParOf" srcId="{F0DD7C59-2827-480B-940E-B8234EA36531}" destId="{1E38E31D-0628-40B7-9492-16D28E243D0C}" srcOrd="0" destOrd="0" presId="urn:microsoft.com/office/officeart/2005/8/layout/hierarchy1"/>
    <dgm:cxn modelId="{E2A83C9F-2C97-4768-AB2D-4A4212B6E1A2}" type="presParOf" srcId="{F0DD7C59-2827-480B-940E-B8234EA36531}" destId="{DDF88141-2330-4C97-9E8C-CCA32EC6C8A0}" srcOrd="1" destOrd="0" presId="urn:microsoft.com/office/officeart/2005/8/layout/hierarchy1"/>
    <dgm:cxn modelId="{71442F37-F690-454B-8AA3-6F8D5A952202}" type="presParOf" srcId="{DCC02282-0787-45E5-BFEC-D0A8526C19C6}" destId="{714D3D48-D071-46F6-B1AC-A40EA46CED3A}" srcOrd="1" destOrd="0" presId="urn:microsoft.com/office/officeart/2005/8/layout/hierarchy1"/>
    <dgm:cxn modelId="{54805354-BA2A-44BD-9F8E-5270EB5B666A}" type="presParOf" srcId="{714D3D48-D071-46F6-B1AC-A40EA46CED3A}" destId="{D65D422E-CE47-419B-8B3A-5FFB0ECF63FD}" srcOrd="0" destOrd="0" presId="urn:microsoft.com/office/officeart/2005/8/layout/hierarchy1"/>
    <dgm:cxn modelId="{447C8B9D-3D79-42A9-B199-70F44D3DFBBE}" type="presParOf" srcId="{714D3D48-D071-46F6-B1AC-A40EA46CED3A}" destId="{1E0B1A12-966B-4F0B-98FE-3E4826B8B1D8}" srcOrd="1" destOrd="0" presId="urn:microsoft.com/office/officeart/2005/8/layout/hierarchy1"/>
    <dgm:cxn modelId="{4B8473AC-ED57-4352-B2A6-AF94D2E480C4}" type="presParOf" srcId="{1E0B1A12-966B-4F0B-98FE-3E4826B8B1D8}" destId="{418E5C93-7F6A-4D32-A722-02F150933632}" srcOrd="0" destOrd="0" presId="urn:microsoft.com/office/officeart/2005/8/layout/hierarchy1"/>
    <dgm:cxn modelId="{D0C4AE9B-9B62-4742-8140-EE41AEF0216C}" type="presParOf" srcId="{418E5C93-7F6A-4D32-A722-02F150933632}" destId="{B88E1665-1FBD-48D7-8A4F-4B37FAA47108}" srcOrd="0" destOrd="0" presId="urn:microsoft.com/office/officeart/2005/8/layout/hierarchy1"/>
    <dgm:cxn modelId="{A3259E0B-1A61-479C-B0EB-14AD93561986}" type="presParOf" srcId="{418E5C93-7F6A-4D32-A722-02F150933632}" destId="{02E3ED9E-687E-45AC-97DB-ACC4C21FE665}" srcOrd="1" destOrd="0" presId="urn:microsoft.com/office/officeart/2005/8/layout/hierarchy1"/>
    <dgm:cxn modelId="{EC0C9A3F-CAAD-40D2-8154-19079B34CCA0}" type="presParOf" srcId="{1E0B1A12-966B-4F0B-98FE-3E4826B8B1D8}" destId="{B3D128D0-B675-4B5C-835B-10F9FFEF74B0}" srcOrd="1" destOrd="0" presId="urn:microsoft.com/office/officeart/2005/8/layout/hierarchy1"/>
  </dgm:cxnLst>
  <dgm:bg/>
  <dgm:whole>
    <a:ln>
      <a:noFill/>
      <a:prstDash val="lgDash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51B6CA-ED5E-4874-894A-68754E0946E5}" type="doc">
      <dgm:prSet loTypeId="urn:microsoft.com/office/officeart/2005/8/layout/h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1C902777-25C2-4F02-BDA1-07B2E550A7E5}">
      <dgm:prSet phldrT="[Text]"/>
      <dgm:spPr/>
      <dgm:t>
        <a:bodyPr/>
        <a:lstStyle/>
        <a:p>
          <a:r>
            <a:rPr lang="en-IN" dirty="0" smtClean="0"/>
            <a:t>ML  Programming Languages  </a:t>
          </a:r>
          <a:endParaRPr lang="en-GB" dirty="0"/>
        </a:p>
      </dgm:t>
    </dgm:pt>
    <dgm:pt modelId="{5C1E8788-ECFA-4AEE-8121-2268C83A2AD8}" type="parTrans" cxnId="{96E787DF-68A0-44E2-AC9F-0DFDE0994A1D}">
      <dgm:prSet/>
      <dgm:spPr/>
      <dgm:t>
        <a:bodyPr/>
        <a:lstStyle/>
        <a:p>
          <a:endParaRPr lang="en-GB"/>
        </a:p>
      </dgm:t>
    </dgm:pt>
    <dgm:pt modelId="{195E4FA9-2F23-412C-B6CD-9E213CBB8189}" type="sibTrans" cxnId="{96E787DF-68A0-44E2-AC9F-0DFDE0994A1D}">
      <dgm:prSet/>
      <dgm:spPr/>
      <dgm:t>
        <a:bodyPr/>
        <a:lstStyle/>
        <a:p>
          <a:endParaRPr lang="en-GB"/>
        </a:p>
      </dgm:t>
    </dgm:pt>
    <dgm:pt modelId="{4C53F2BD-5D32-480B-8DF4-6FD2848F5F41}">
      <dgm:prSet phldrT="[Text]" custT="1"/>
      <dgm:spPr/>
      <dgm:t>
        <a:bodyPr/>
        <a:lstStyle/>
        <a:p>
          <a:r>
            <a:rPr lang="en-IN" sz="2400" dirty="0" smtClean="0">
              <a:solidFill>
                <a:srgbClr val="002060"/>
              </a:solidFill>
            </a:rPr>
            <a:t>R</a:t>
          </a:r>
          <a:endParaRPr lang="en-GB" sz="2400" dirty="0">
            <a:solidFill>
              <a:srgbClr val="002060"/>
            </a:solidFill>
          </a:endParaRPr>
        </a:p>
      </dgm:t>
    </dgm:pt>
    <dgm:pt modelId="{F037B3DC-85F2-4E7A-88F1-40CAF3425AFC}" type="parTrans" cxnId="{33684509-FD38-4996-9100-065E25A00263}">
      <dgm:prSet/>
      <dgm:spPr/>
      <dgm:t>
        <a:bodyPr/>
        <a:lstStyle/>
        <a:p>
          <a:endParaRPr lang="en-GB"/>
        </a:p>
      </dgm:t>
    </dgm:pt>
    <dgm:pt modelId="{F6A273F4-6255-450E-A866-8522BB0DF04E}" type="sibTrans" cxnId="{33684509-FD38-4996-9100-065E25A00263}">
      <dgm:prSet/>
      <dgm:spPr/>
      <dgm:t>
        <a:bodyPr/>
        <a:lstStyle/>
        <a:p>
          <a:endParaRPr lang="en-GB"/>
        </a:p>
      </dgm:t>
    </dgm:pt>
    <dgm:pt modelId="{3DDD87F6-9F85-469D-9719-1F09A7D6D058}">
      <dgm:prSet phldrT="[Text]" custT="1"/>
      <dgm:spPr/>
      <dgm:t>
        <a:bodyPr/>
        <a:lstStyle/>
        <a:p>
          <a:r>
            <a:rPr lang="en-IN" sz="2400" dirty="0" smtClean="0">
              <a:solidFill>
                <a:srgbClr val="002060"/>
              </a:solidFill>
            </a:rPr>
            <a:t>Shell</a:t>
          </a:r>
          <a:endParaRPr lang="en-GB" sz="2400" dirty="0">
            <a:solidFill>
              <a:srgbClr val="002060"/>
            </a:solidFill>
          </a:endParaRPr>
        </a:p>
      </dgm:t>
    </dgm:pt>
    <dgm:pt modelId="{1B438E46-C791-4D18-954D-4CC3115D9F3D}" type="parTrans" cxnId="{481001C6-BDC3-4621-A44E-69C317C0CB1D}">
      <dgm:prSet/>
      <dgm:spPr/>
      <dgm:t>
        <a:bodyPr/>
        <a:lstStyle/>
        <a:p>
          <a:endParaRPr lang="en-GB"/>
        </a:p>
      </dgm:t>
    </dgm:pt>
    <dgm:pt modelId="{9170B966-1D6B-42F6-B19A-B4F790D51EE6}" type="sibTrans" cxnId="{481001C6-BDC3-4621-A44E-69C317C0CB1D}">
      <dgm:prSet/>
      <dgm:spPr/>
      <dgm:t>
        <a:bodyPr/>
        <a:lstStyle/>
        <a:p>
          <a:endParaRPr lang="en-GB"/>
        </a:p>
      </dgm:t>
    </dgm:pt>
    <dgm:pt modelId="{7B4E3BD2-7FCC-4E32-980C-9127E0541B80}">
      <dgm:prSet phldrT="[Text]"/>
      <dgm:spPr/>
      <dgm:t>
        <a:bodyPr/>
        <a:lstStyle/>
        <a:p>
          <a:r>
            <a:rPr lang="en-IN" dirty="0" smtClean="0"/>
            <a:t>Python IDE</a:t>
          </a:r>
          <a:endParaRPr lang="en-GB" dirty="0"/>
        </a:p>
      </dgm:t>
    </dgm:pt>
    <dgm:pt modelId="{62D58681-E844-4F24-9C26-4581E2BE8354}" type="parTrans" cxnId="{FFA5BE30-34F3-4514-8C82-E8F8E25F5BD4}">
      <dgm:prSet/>
      <dgm:spPr/>
      <dgm:t>
        <a:bodyPr/>
        <a:lstStyle/>
        <a:p>
          <a:endParaRPr lang="en-GB"/>
        </a:p>
      </dgm:t>
    </dgm:pt>
    <dgm:pt modelId="{CBD51436-A8EB-457F-A198-E78859B91B1B}" type="sibTrans" cxnId="{FFA5BE30-34F3-4514-8C82-E8F8E25F5BD4}">
      <dgm:prSet/>
      <dgm:spPr/>
      <dgm:t>
        <a:bodyPr/>
        <a:lstStyle/>
        <a:p>
          <a:endParaRPr lang="en-GB"/>
        </a:p>
      </dgm:t>
    </dgm:pt>
    <dgm:pt modelId="{7ADBCCCD-3593-4477-97A9-221BF5336D56}">
      <dgm:prSet phldrT="[Text]" custT="1"/>
      <dgm:spPr/>
      <dgm:t>
        <a:bodyPr/>
        <a:lstStyle/>
        <a:p>
          <a:r>
            <a:rPr lang="en-IN" sz="2400" dirty="0" err="1" smtClean="0">
              <a:solidFill>
                <a:srgbClr val="002060"/>
              </a:solidFill>
            </a:rPr>
            <a:t>PyCharm</a:t>
          </a:r>
          <a:endParaRPr lang="en-GB" sz="2400" dirty="0">
            <a:solidFill>
              <a:srgbClr val="002060"/>
            </a:solidFill>
          </a:endParaRPr>
        </a:p>
      </dgm:t>
    </dgm:pt>
    <dgm:pt modelId="{3620F93D-9491-49C0-8D51-CBD9EA7B2CDA}" type="parTrans" cxnId="{7C27324B-80CE-4BE3-8B5F-91D19625ADC3}">
      <dgm:prSet/>
      <dgm:spPr/>
      <dgm:t>
        <a:bodyPr/>
        <a:lstStyle/>
        <a:p>
          <a:endParaRPr lang="en-GB"/>
        </a:p>
      </dgm:t>
    </dgm:pt>
    <dgm:pt modelId="{5C0EABA9-3E3B-4753-ADB9-E36E5E55F341}" type="sibTrans" cxnId="{7C27324B-80CE-4BE3-8B5F-91D19625ADC3}">
      <dgm:prSet/>
      <dgm:spPr/>
      <dgm:t>
        <a:bodyPr/>
        <a:lstStyle/>
        <a:p>
          <a:endParaRPr lang="en-GB"/>
        </a:p>
      </dgm:t>
    </dgm:pt>
    <dgm:pt modelId="{21B1E917-604E-4753-99B3-A5114E266C16}">
      <dgm:prSet phldrT="[Text]" custT="1"/>
      <dgm:spPr/>
      <dgm:t>
        <a:bodyPr/>
        <a:lstStyle/>
        <a:p>
          <a:r>
            <a:rPr lang="en-IN" sz="2400" dirty="0" smtClean="0">
              <a:solidFill>
                <a:srgbClr val="002060"/>
              </a:solidFill>
            </a:rPr>
            <a:t>Rodeo</a:t>
          </a:r>
          <a:endParaRPr lang="en-GB" sz="2400" dirty="0">
            <a:solidFill>
              <a:srgbClr val="002060"/>
            </a:solidFill>
          </a:endParaRPr>
        </a:p>
      </dgm:t>
    </dgm:pt>
    <dgm:pt modelId="{2758088B-19D4-4FAE-B34F-8C458BF3BB71}" type="parTrans" cxnId="{5FE4CB0A-26E3-4920-8B89-30D417F34ACE}">
      <dgm:prSet/>
      <dgm:spPr/>
      <dgm:t>
        <a:bodyPr/>
        <a:lstStyle/>
        <a:p>
          <a:endParaRPr lang="en-GB"/>
        </a:p>
      </dgm:t>
    </dgm:pt>
    <dgm:pt modelId="{070316B0-90DD-46B7-939B-3021D7217D8D}" type="sibTrans" cxnId="{5FE4CB0A-26E3-4920-8B89-30D417F34ACE}">
      <dgm:prSet/>
      <dgm:spPr/>
      <dgm:t>
        <a:bodyPr/>
        <a:lstStyle/>
        <a:p>
          <a:endParaRPr lang="en-GB"/>
        </a:p>
      </dgm:t>
    </dgm:pt>
    <dgm:pt modelId="{EBE3C208-2494-4BB4-A1FA-96807D996154}">
      <dgm:prSet phldrT="[Text]" custT="1"/>
      <dgm:spPr/>
      <dgm:t>
        <a:bodyPr/>
        <a:lstStyle/>
        <a:p>
          <a:r>
            <a:rPr lang="en-IN" sz="2400" dirty="0" smtClean="0">
              <a:solidFill>
                <a:srgbClr val="002060"/>
              </a:solidFill>
            </a:rPr>
            <a:t>Python</a:t>
          </a:r>
          <a:endParaRPr lang="en-GB" sz="2400" dirty="0">
            <a:solidFill>
              <a:srgbClr val="002060"/>
            </a:solidFill>
          </a:endParaRPr>
        </a:p>
      </dgm:t>
    </dgm:pt>
    <dgm:pt modelId="{F4C7B9F5-FA5B-4A35-AD20-A21B1C559EE1}" type="parTrans" cxnId="{9D06D2C9-3B08-4FC6-93F8-F4D9AF6AE2E1}">
      <dgm:prSet/>
      <dgm:spPr/>
      <dgm:t>
        <a:bodyPr/>
        <a:lstStyle/>
        <a:p>
          <a:endParaRPr lang="en-GB"/>
        </a:p>
      </dgm:t>
    </dgm:pt>
    <dgm:pt modelId="{EDCA5B00-F22D-4D63-987F-C2C5825C8436}" type="sibTrans" cxnId="{9D06D2C9-3B08-4FC6-93F8-F4D9AF6AE2E1}">
      <dgm:prSet/>
      <dgm:spPr/>
      <dgm:t>
        <a:bodyPr/>
        <a:lstStyle/>
        <a:p>
          <a:endParaRPr lang="en-GB"/>
        </a:p>
      </dgm:t>
    </dgm:pt>
    <dgm:pt modelId="{FC8FB538-0E19-49D3-8807-09029043351B}">
      <dgm:prSet phldrT="[Text]" custT="1"/>
      <dgm:spPr/>
      <dgm:t>
        <a:bodyPr/>
        <a:lstStyle/>
        <a:p>
          <a:r>
            <a:rPr lang="en-IN" sz="2400" dirty="0" smtClean="0">
              <a:solidFill>
                <a:srgbClr val="002060"/>
              </a:solidFill>
            </a:rPr>
            <a:t>C++</a:t>
          </a:r>
          <a:endParaRPr lang="en-GB" sz="2400" dirty="0">
            <a:solidFill>
              <a:srgbClr val="002060"/>
            </a:solidFill>
          </a:endParaRPr>
        </a:p>
      </dgm:t>
    </dgm:pt>
    <dgm:pt modelId="{B1777FCE-953B-4006-B428-20BBAECBB388}" type="parTrans" cxnId="{D29C084C-1A9A-4F67-972C-026686632C44}">
      <dgm:prSet/>
      <dgm:spPr/>
      <dgm:t>
        <a:bodyPr/>
        <a:lstStyle/>
        <a:p>
          <a:endParaRPr lang="en-GB"/>
        </a:p>
      </dgm:t>
    </dgm:pt>
    <dgm:pt modelId="{1AC27920-CC29-4823-BB45-7AD798B5D455}" type="sibTrans" cxnId="{D29C084C-1A9A-4F67-972C-026686632C44}">
      <dgm:prSet/>
      <dgm:spPr/>
      <dgm:t>
        <a:bodyPr/>
        <a:lstStyle/>
        <a:p>
          <a:endParaRPr lang="en-GB"/>
        </a:p>
      </dgm:t>
    </dgm:pt>
    <dgm:pt modelId="{C4126661-4952-41D5-8799-524DF3D17520}">
      <dgm:prSet phldrT="[Text]" custT="1"/>
      <dgm:spPr/>
      <dgm:t>
        <a:bodyPr/>
        <a:lstStyle/>
        <a:p>
          <a:r>
            <a:rPr lang="en-IN" sz="2400" dirty="0" smtClean="0">
              <a:solidFill>
                <a:srgbClr val="002060"/>
              </a:solidFill>
            </a:rPr>
            <a:t>Java</a:t>
          </a:r>
          <a:endParaRPr lang="en-GB" sz="2400" dirty="0">
            <a:solidFill>
              <a:srgbClr val="002060"/>
            </a:solidFill>
          </a:endParaRPr>
        </a:p>
      </dgm:t>
    </dgm:pt>
    <dgm:pt modelId="{7E9386A4-2DE6-4698-A0F7-D79C75119126}" type="parTrans" cxnId="{B694CAE5-2EE4-41EF-A028-CD0BBA247F43}">
      <dgm:prSet/>
      <dgm:spPr/>
      <dgm:t>
        <a:bodyPr/>
        <a:lstStyle/>
        <a:p>
          <a:endParaRPr lang="en-GB"/>
        </a:p>
      </dgm:t>
    </dgm:pt>
    <dgm:pt modelId="{D794C308-D1F3-467C-9265-E504E19326EF}" type="sibTrans" cxnId="{B694CAE5-2EE4-41EF-A028-CD0BBA247F43}">
      <dgm:prSet/>
      <dgm:spPr/>
      <dgm:t>
        <a:bodyPr/>
        <a:lstStyle/>
        <a:p>
          <a:endParaRPr lang="en-GB"/>
        </a:p>
      </dgm:t>
    </dgm:pt>
    <dgm:pt modelId="{7861A633-812D-4A64-8C80-EE6C3905296B}">
      <dgm:prSet phldrT="[Text]" custT="1"/>
      <dgm:spPr/>
      <dgm:t>
        <a:bodyPr/>
        <a:lstStyle/>
        <a:p>
          <a:r>
            <a:rPr lang="en-IN" sz="2400" dirty="0" smtClean="0">
              <a:solidFill>
                <a:srgbClr val="002060"/>
              </a:solidFill>
            </a:rPr>
            <a:t>Julia</a:t>
          </a:r>
          <a:endParaRPr lang="en-GB" sz="2400" dirty="0">
            <a:solidFill>
              <a:srgbClr val="002060"/>
            </a:solidFill>
          </a:endParaRPr>
        </a:p>
      </dgm:t>
    </dgm:pt>
    <dgm:pt modelId="{F92B89D8-3268-4071-B760-40F18DE3456B}" type="parTrans" cxnId="{BA463328-1433-45A8-AF27-2F8C99F0F7B0}">
      <dgm:prSet/>
      <dgm:spPr/>
      <dgm:t>
        <a:bodyPr/>
        <a:lstStyle/>
        <a:p>
          <a:endParaRPr lang="en-GB"/>
        </a:p>
      </dgm:t>
    </dgm:pt>
    <dgm:pt modelId="{269E3FBD-F26A-402D-A7BD-FFB840D1A7E4}" type="sibTrans" cxnId="{BA463328-1433-45A8-AF27-2F8C99F0F7B0}">
      <dgm:prSet/>
      <dgm:spPr/>
      <dgm:t>
        <a:bodyPr/>
        <a:lstStyle/>
        <a:p>
          <a:endParaRPr lang="en-GB"/>
        </a:p>
      </dgm:t>
    </dgm:pt>
    <dgm:pt modelId="{BE7E87D8-0834-436A-BC90-662D237C24F3}">
      <dgm:prSet phldrT="[Text]" custT="1"/>
      <dgm:spPr/>
      <dgm:t>
        <a:bodyPr/>
        <a:lstStyle/>
        <a:p>
          <a:r>
            <a:rPr lang="en-IN" sz="2400" dirty="0" err="1" smtClean="0">
              <a:solidFill>
                <a:srgbClr val="002060"/>
              </a:solidFill>
            </a:rPr>
            <a:t>Scala</a:t>
          </a:r>
          <a:endParaRPr lang="en-GB" sz="2400" dirty="0">
            <a:solidFill>
              <a:srgbClr val="002060"/>
            </a:solidFill>
          </a:endParaRPr>
        </a:p>
      </dgm:t>
    </dgm:pt>
    <dgm:pt modelId="{B97B6BF7-296A-4FF3-B795-C348955AF945}" type="parTrans" cxnId="{55CD3568-AE5D-4074-A2C5-3E9CC772B85C}">
      <dgm:prSet/>
      <dgm:spPr/>
      <dgm:t>
        <a:bodyPr/>
        <a:lstStyle/>
        <a:p>
          <a:endParaRPr lang="en-GB"/>
        </a:p>
      </dgm:t>
    </dgm:pt>
    <dgm:pt modelId="{31B0B681-0CCF-4A72-9AD2-C7DE6C3ADF56}" type="sibTrans" cxnId="{55CD3568-AE5D-4074-A2C5-3E9CC772B85C}">
      <dgm:prSet/>
      <dgm:spPr/>
      <dgm:t>
        <a:bodyPr/>
        <a:lstStyle/>
        <a:p>
          <a:endParaRPr lang="en-GB"/>
        </a:p>
      </dgm:t>
    </dgm:pt>
    <dgm:pt modelId="{1C5D15F0-71FA-4C22-ABD6-D9BDAC6DE46F}">
      <dgm:prSet phldrT="[Text]" custT="1"/>
      <dgm:spPr/>
      <dgm:t>
        <a:bodyPr/>
        <a:lstStyle/>
        <a:p>
          <a:r>
            <a:rPr lang="en-IN" sz="2400" dirty="0" smtClean="0">
              <a:solidFill>
                <a:srgbClr val="002060"/>
              </a:solidFill>
            </a:rPr>
            <a:t>MATLAB</a:t>
          </a:r>
          <a:endParaRPr lang="en-GB" sz="2400" dirty="0">
            <a:solidFill>
              <a:srgbClr val="002060"/>
            </a:solidFill>
          </a:endParaRPr>
        </a:p>
      </dgm:t>
    </dgm:pt>
    <dgm:pt modelId="{99FEE9F5-A08E-4854-9D00-320D5B757F3C}" type="parTrans" cxnId="{058206ED-4E8E-4C24-83CF-FCC6F5447582}">
      <dgm:prSet/>
      <dgm:spPr/>
      <dgm:t>
        <a:bodyPr/>
        <a:lstStyle/>
        <a:p>
          <a:endParaRPr lang="en-GB"/>
        </a:p>
      </dgm:t>
    </dgm:pt>
    <dgm:pt modelId="{227293C2-CB8E-4934-9336-D31DD45894CD}" type="sibTrans" cxnId="{058206ED-4E8E-4C24-83CF-FCC6F5447582}">
      <dgm:prSet/>
      <dgm:spPr/>
      <dgm:t>
        <a:bodyPr/>
        <a:lstStyle/>
        <a:p>
          <a:endParaRPr lang="en-GB"/>
        </a:p>
      </dgm:t>
    </dgm:pt>
    <dgm:pt modelId="{B92A366D-CA0B-4AE4-B0C0-72D14758DFA4}">
      <dgm:prSet phldrT="[Text]" custT="1"/>
      <dgm:spPr/>
      <dgm:t>
        <a:bodyPr/>
        <a:lstStyle/>
        <a:p>
          <a:r>
            <a:rPr lang="en-IN" sz="2400" dirty="0" err="1" smtClean="0">
              <a:solidFill>
                <a:srgbClr val="002060"/>
              </a:solidFill>
            </a:rPr>
            <a:t>Spyder</a:t>
          </a:r>
          <a:endParaRPr lang="en-GB" sz="2400" dirty="0">
            <a:solidFill>
              <a:srgbClr val="002060"/>
            </a:solidFill>
          </a:endParaRPr>
        </a:p>
      </dgm:t>
    </dgm:pt>
    <dgm:pt modelId="{4EAD05B2-668C-42AD-94F9-0BB9B1AB4771}" type="parTrans" cxnId="{75D5A640-E8E6-4066-BF2E-9DD5E32C21AA}">
      <dgm:prSet/>
      <dgm:spPr/>
      <dgm:t>
        <a:bodyPr/>
        <a:lstStyle/>
        <a:p>
          <a:endParaRPr lang="en-GB"/>
        </a:p>
      </dgm:t>
    </dgm:pt>
    <dgm:pt modelId="{63652FDC-7718-4988-A48A-70EAF2B48C07}" type="sibTrans" cxnId="{75D5A640-E8E6-4066-BF2E-9DD5E32C21AA}">
      <dgm:prSet/>
      <dgm:spPr/>
      <dgm:t>
        <a:bodyPr/>
        <a:lstStyle/>
        <a:p>
          <a:endParaRPr lang="en-GB"/>
        </a:p>
      </dgm:t>
    </dgm:pt>
    <dgm:pt modelId="{7AAF5D44-6C42-4100-AC12-32143A516DCE}">
      <dgm:prSet phldrT="[Text]" custT="1"/>
      <dgm:spPr/>
      <dgm:t>
        <a:bodyPr/>
        <a:lstStyle/>
        <a:p>
          <a:r>
            <a:rPr lang="en-IN" sz="2400" dirty="0" err="1" smtClean="0">
              <a:solidFill>
                <a:srgbClr val="002060"/>
              </a:solidFill>
            </a:rPr>
            <a:t>Jupyter</a:t>
          </a:r>
          <a:r>
            <a:rPr lang="en-IN" sz="2400" dirty="0" smtClean="0">
              <a:solidFill>
                <a:srgbClr val="002060"/>
              </a:solidFill>
            </a:rPr>
            <a:t> Notebook</a:t>
          </a:r>
          <a:endParaRPr lang="en-GB" sz="2400" dirty="0">
            <a:solidFill>
              <a:srgbClr val="002060"/>
            </a:solidFill>
          </a:endParaRPr>
        </a:p>
      </dgm:t>
    </dgm:pt>
    <dgm:pt modelId="{1B9669E5-3C18-4395-A1A1-66CD53BF9E82}" type="parTrans" cxnId="{4C7D2F1E-C89C-463D-8982-489D58DBE17A}">
      <dgm:prSet/>
      <dgm:spPr/>
      <dgm:t>
        <a:bodyPr/>
        <a:lstStyle/>
        <a:p>
          <a:endParaRPr lang="en-GB"/>
        </a:p>
      </dgm:t>
    </dgm:pt>
    <dgm:pt modelId="{6592C780-F0BC-47D5-8294-EA51FC4CA47B}" type="sibTrans" cxnId="{4C7D2F1E-C89C-463D-8982-489D58DBE17A}">
      <dgm:prSet/>
      <dgm:spPr/>
      <dgm:t>
        <a:bodyPr/>
        <a:lstStyle/>
        <a:p>
          <a:endParaRPr lang="en-GB"/>
        </a:p>
      </dgm:t>
    </dgm:pt>
    <dgm:pt modelId="{201E51FF-C8D3-4B38-9D1C-68BF21363190}">
      <dgm:prSet phldrT="[Text]" custT="1"/>
      <dgm:spPr/>
      <dgm:t>
        <a:bodyPr/>
        <a:lstStyle/>
        <a:p>
          <a:r>
            <a:rPr lang="en-IN" sz="2400" dirty="0" err="1" smtClean="0">
              <a:solidFill>
                <a:srgbClr val="002060"/>
              </a:solidFill>
            </a:rPr>
            <a:t>PyDev</a:t>
          </a:r>
          <a:endParaRPr lang="en-GB" sz="2400" dirty="0">
            <a:solidFill>
              <a:srgbClr val="002060"/>
            </a:solidFill>
          </a:endParaRPr>
        </a:p>
      </dgm:t>
    </dgm:pt>
    <dgm:pt modelId="{7D51BB02-E109-48E2-919A-4DAECDD2826D}" type="parTrans" cxnId="{1D142311-3B7E-465C-8A73-B1B9880F3D2A}">
      <dgm:prSet/>
      <dgm:spPr/>
      <dgm:t>
        <a:bodyPr/>
        <a:lstStyle/>
        <a:p>
          <a:endParaRPr lang="en-GB"/>
        </a:p>
      </dgm:t>
    </dgm:pt>
    <dgm:pt modelId="{537D565A-72F7-40F6-89FD-F903AF0FC585}" type="sibTrans" cxnId="{1D142311-3B7E-465C-8A73-B1B9880F3D2A}">
      <dgm:prSet/>
      <dgm:spPr/>
      <dgm:t>
        <a:bodyPr/>
        <a:lstStyle/>
        <a:p>
          <a:endParaRPr lang="en-GB"/>
        </a:p>
      </dgm:t>
    </dgm:pt>
    <dgm:pt modelId="{208B9655-3FA6-4DCD-A5A8-9D49CE0B307B}">
      <dgm:prSet phldrT="[Text]" custT="1"/>
      <dgm:spPr/>
      <dgm:t>
        <a:bodyPr/>
        <a:lstStyle/>
        <a:p>
          <a:r>
            <a:rPr lang="en-IN" sz="2400" dirty="0" smtClean="0">
              <a:solidFill>
                <a:srgbClr val="002060"/>
              </a:solidFill>
            </a:rPr>
            <a:t>Idle</a:t>
          </a:r>
          <a:endParaRPr lang="en-GB" sz="2400" dirty="0">
            <a:solidFill>
              <a:srgbClr val="002060"/>
            </a:solidFill>
          </a:endParaRPr>
        </a:p>
      </dgm:t>
    </dgm:pt>
    <dgm:pt modelId="{BB2AA9AD-700F-46FE-9977-8548F900D387}" type="parTrans" cxnId="{3D5AB6AD-BD1D-42B1-B619-4C000D00EC83}">
      <dgm:prSet/>
      <dgm:spPr/>
      <dgm:t>
        <a:bodyPr/>
        <a:lstStyle/>
        <a:p>
          <a:endParaRPr lang="en-GB"/>
        </a:p>
      </dgm:t>
    </dgm:pt>
    <dgm:pt modelId="{17604CAA-10FC-4323-BB79-C12CBB04CEA5}" type="sibTrans" cxnId="{3D5AB6AD-BD1D-42B1-B619-4C000D00EC83}">
      <dgm:prSet/>
      <dgm:spPr/>
      <dgm:t>
        <a:bodyPr/>
        <a:lstStyle/>
        <a:p>
          <a:endParaRPr lang="en-GB"/>
        </a:p>
      </dgm:t>
    </dgm:pt>
    <dgm:pt modelId="{C7B1CD66-D48F-4B1A-9CE9-ACFAC4102A57}">
      <dgm:prSet phldrT="[Text]" custT="1"/>
      <dgm:spPr/>
      <dgm:t>
        <a:bodyPr/>
        <a:lstStyle/>
        <a:p>
          <a:r>
            <a:rPr lang="en-IN" sz="2400" dirty="0" smtClean="0">
              <a:solidFill>
                <a:srgbClr val="002060"/>
              </a:solidFill>
            </a:rPr>
            <a:t>Wing</a:t>
          </a:r>
          <a:endParaRPr lang="en-GB" sz="2400" dirty="0">
            <a:solidFill>
              <a:srgbClr val="002060"/>
            </a:solidFill>
          </a:endParaRPr>
        </a:p>
      </dgm:t>
    </dgm:pt>
    <dgm:pt modelId="{6C9CC2BD-587C-42A8-BE1E-0BAA497DF73A}" type="parTrans" cxnId="{AD18A661-9A3E-4DD4-9E68-3B5DA8EEB427}">
      <dgm:prSet/>
      <dgm:spPr/>
      <dgm:t>
        <a:bodyPr/>
        <a:lstStyle/>
        <a:p>
          <a:endParaRPr lang="en-GB"/>
        </a:p>
      </dgm:t>
    </dgm:pt>
    <dgm:pt modelId="{A53ADB4B-4C6A-4323-9B87-D7CF840C5853}" type="sibTrans" cxnId="{AD18A661-9A3E-4DD4-9E68-3B5DA8EEB427}">
      <dgm:prSet/>
      <dgm:spPr/>
      <dgm:t>
        <a:bodyPr/>
        <a:lstStyle/>
        <a:p>
          <a:endParaRPr lang="en-GB"/>
        </a:p>
      </dgm:t>
    </dgm:pt>
    <dgm:pt modelId="{83CC83C1-5357-4EB4-B8FB-F0DF32074EA1}">
      <dgm:prSet phldrT="[Text]" custT="1"/>
      <dgm:spPr/>
      <dgm:t>
        <a:bodyPr/>
        <a:lstStyle/>
        <a:p>
          <a:r>
            <a:rPr lang="en-IN" sz="2400" dirty="0" err="1" smtClean="0">
              <a:solidFill>
                <a:srgbClr val="002060"/>
              </a:solidFill>
            </a:rPr>
            <a:t>eRic</a:t>
          </a:r>
          <a:endParaRPr lang="en-GB" sz="2400" dirty="0">
            <a:solidFill>
              <a:srgbClr val="002060"/>
            </a:solidFill>
          </a:endParaRPr>
        </a:p>
      </dgm:t>
    </dgm:pt>
    <dgm:pt modelId="{4057A027-84AD-4303-B2F8-F7D639842145}" type="parTrans" cxnId="{EE6B6C0F-1F00-401F-A6CA-D1EBACAA1F29}">
      <dgm:prSet/>
      <dgm:spPr/>
      <dgm:t>
        <a:bodyPr/>
        <a:lstStyle/>
        <a:p>
          <a:endParaRPr lang="en-GB"/>
        </a:p>
      </dgm:t>
    </dgm:pt>
    <dgm:pt modelId="{312E6612-6E9B-4564-A271-50240E546CA2}" type="sibTrans" cxnId="{EE6B6C0F-1F00-401F-A6CA-D1EBACAA1F29}">
      <dgm:prSet/>
      <dgm:spPr/>
      <dgm:t>
        <a:bodyPr/>
        <a:lstStyle/>
        <a:p>
          <a:endParaRPr lang="en-GB"/>
        </a:p>
      </dgm:t>
    </dgm:pt>
    <dgm:pt modelId="{F0672937-D971-40CF-9CFB-CD9E2EC883BF}">
      <dgm:prSet phldrT="[Text]" custT="1"/>
      <dgm:spPr/>
      <dgm:t>
        <a:bodyPr/>
        <a:lstStyle/>
        <a:p>
          <a:r>
            <a:rPr lang="en-IN" sz="2400" dirty="0" smtClean="0">
              <a:solidFill>
                <a:srgbClr val="002060"/>
              </a:solidFill>
            </a:rPr>
            <a:t>JavaScript</a:t>
          </a:r>
          <a:endParaRPr lang="en-GB" sz="2400" dirty="0">
            <a:solidFill>
              <a:srgbClr val="002060"/>
            </a:solidFill>
          </a:endParaRPr>
        </a:p>
      </dgm:t>
    </dgm:pt>
    <dgm:pt modelId="{732B008E-D39F-498A-8952-9EDD7CAD2F1A}" type="parTrans" cxnId="{A96FBEDB-93FA-4436-A11D-24706AEFB10D}">
      <dgm:prSet/>
      <dgm:spPr/>
      <dgm:t>
        <a:bodyPr/>
        <a:lstStyle/>
        <a:p>
          <a:endParaRPr lang="en-GB"/>
        </a:p>
      </dgm:t>
    </dgm:pt>
    <dgm:pt modelId="{C19BDDFC-5588-421B-B124-A32AAD411F72}" type="sibTrans" cxnId="{A96FBEDB-93FA-4436-A11D-24706AEFB10D}">
      <dgm:prSet/>
      <dgm:spPr/>
      <dgm:t>
        <a:bodyPr/>
        <a:lstStyle/>
        <a:p>
          <a:endParaRPr lang="en-GB"/>
        </a:p>
      </dgm:t>
    </dgm:pt>
    <dgm:pt modelId="{BEE744AD-82F7-4C3B-992B-2F4AC7C66D94}" type="pres">
      <dgm:prSet presAssocID="{ED51B6CA-ED5E-4874-894A-68754E0946E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F6D406A-54DD-4255-8813-08A185A62726}" type="pres">
      <dgm:prSet presAssocID="{1C902777-25C2-4F02-BDA1-07B2E550A7E5}" presName="composite" presStyleCnt="0"/>
      <dgm:spPr/>
    </dgm:pt>
    <dgm:pt modelId="{199026D3-6127-4B7E-97D6-CE61220AD863}" type="pres">
      <dgm:prSet presAssocID="{1C902777-25C2-4F02-BDA1-07B2E550A7E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DA20ED-F9D6-4421-A076-63A8A9D96D70}" type="pres">
      <dgm:prSet presAssocID="{1C902777-25C2-4F02-BDA1-07B2E550A7E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5FF331D-2550-4367-8BE5-074A482FC7BE}" type="pres">
      <dgm:prSet presAssocID="{195E4FA9-2F23-412C-B6CD-9E213CBB8189}" presName="space" presStyleCnt="0"/>
      <dgm:spPr/>
    </dgm:pt>
    <dgm:pt modelId="{71FCDBE0-5A83-4158-BF81-23ACEF68C4FF}" type="pres">
      <dgm:prSet presAssocID="{7B4E3BD2-7FCC-4E32-980C-9127E0541B80}" presName="composite" presStyleCnt="0"/>
      <dgm:spPr/>
    </dgm:pt>
    <dgm:pt modelId="{C9C6883C-13A5-4D89-A6B4-5DC21B169D12}" type="pres">
      <dgm:prSet presAssocID="{7B4E3BD2-7FCC-4E32-980C-9127E0541B8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A1C3079-39BE-49AA-9894-65BAC13E8A80}" type="pres">
      <dgm:prSet presAssocID="{7B4E3BD2-7FCC-4E32-980C-9127E0541B80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5D5A640-E8E6-4066-BF2E-9DD5E32C21AA}" srcId="{7B4E3BD2-7FCC-4E32-980C-9127E0541B80}" destId="{B92A366D-CA0B-4AE4-B0C0-72D14758DFA4}" srcOrd="2" destOrd="0" parTransId="{4EAD05B2-668C-42AD-94F9-0BB9B1AB4771}" sibTransId="{63652FDC-7718-4988-A48A-70EAF2B48C07}"/>
    <dgm:cxn modelId="{FFA5BE30-34F3-4514-8C82-E8F8E25F5BD4}" srcId="{ED51B6CA-ED5E-4874-894A-68754E0946E5}" destId="{7B4E3BD2-7FCC-4E32-980C-9127E0541B80}" srcOrd="1" destOrd="0" parTransId="{62D58681-E844-4F24-9C26-4581E2BE8354}" sibTransId="{CBD51436-A8EB-457F-A198-E78859B91B1B}"/>
    <dgm:cxn modelId="{4AFDD731-8363-4DD7-AA7C-E2001E412511}" type="presOf" srcId="{EBE3C208-2494-4BB4-A1FA-96807D996154}" destId="{7EDA20ED-F9D6-4421-A076-63A8A9D96D70}" srcOrd="0" destOrd="1" presId="urn:microsoft.com/office/officeart/2005/8/layout/hList1"/>
    <dgm:cxn modelId="{D29C084C-1A9A-4F67-972C-026686632C44}" srcId="{1C902777-25C2-4F02-BDA1-07B2E550A7E5}" destId="{FC8FB538-0E19-49D3-8807-09029043351B}" srcOrd="2" destOrd="0" parTransId="{B1777FCE-953B-4006-B428-20BBAECBB388}" sibTransId="{1AC27920-CC29-4823-BB45-7AD798B5D455}"/>
    <dgm:cxn modelId="{E34D5C78-ACA7-463B-9E35-F9AAC53402C5}" type="presOf" srcId="{BE7E87D8-0834-436A-BC90-662D237C24F3}" destId="{7EDA20ED-F9D6-4421-A076-63A8A9D96D70}" srcOrd="0" destOrd="6" presId="urn:microsoft.com/office/officeart/2005/8/layout/hList1"/>
    <dgm:cxn modelId="{E2CCEBFB-3BDA-4B89-AEB1-568E1268FBF9}" type="presOf" srcId="{ED51B6CA-ED5E-4874-894A-68754E0946E5}" destId="{BEE744AD-82F7-4C3B-992B-2F4AC7C66D94}" srcOrd="0" destOrd="0" presId="urn:microsoft.com/office/officeart/2005/8/layout/hList1"/>
    <dgm:cxn modelId="{96E787DF-68A0-44E2-AC9F-0DFDE0994A1D}" srcId="{ED51B6CA-ED5E-4874-894A-68754E0946E5}" destId="{1C902777-25C2-4F02-BDA1-07B2E550A7E5}" srcOrd="0" destOrd="0" parTransId="{5C1E8788-ECFA-4AEE-8121-2268C83A2AD8}" sibTransId="{195E4FA9-2F23-412C-B6CD-9E213CBB8189}"/>
    <dgm:cxn modelId="{9EFF0F16-E704-44EF-A2E1-064FB605E324}" type="presOf" srcId="{7AAF5D44-6C42-4100-AC12-32143A516DCE}" destId="{2A1C3079-39BE-49AA-9894-65BAC13E8A80}" srcOrd="0" destOrd="0" presId="urn:microsoft.com/office/officeart/2005/8/layout/hList1"/>
    <dgm:cxn modelId="{AD18A661-9A3E-4DD4-9E68-3B5DA8EEB427}" srcId="{7B4E3BD2-7FCC-4E32-980C-9127E0541B80}" destId="{C7B1CD66-D48F-4B1A-9CE9-ACFAC4102A57}" srcOrd="5" destOrd="0" parTransId="{6C9CC2BD-587C-42A8-BE1E-0BAA497DF73A}" sibTransId="{A53ADB4B-4C6A-4323-9B87-D7CF840C5853}"/>
    <dgm:cxn modelId="{4C7D2F1E-C89C-463D-8982-489D58DBE17A}" srcId="{7B4E3BD2-7FCC-4E32-980C-9127E0541B80}" destId="{7AAF5D44-6C42-4100-AC12-32143A516DCE}" srcOrd="0" destOrd="0" parTransId="{1B9669E5-3C18-4395-A1A1-66CD53BF9E82}" sibTransId="{6592C780-F0BC-47D5-8294-EA51FC4CA47B}"/>
    <dgm:cxn modelId="{BB7EE904-B01C-4547-9C2A-586AF983DCD7}" type="presOf" srcId="{3DDD87F6-9F85-469D-9719-1F09A7D6D058}" destId="{7EDA20ED-F9D6-4421-A076-63A8A9D96D70}" srcOrd="0" destOrd="8" presId="urn:microsoft.com/office/officeart/2005/8/layout/hList1"/>
    <dgm:cxn modelId="{7C27324B-80CE-4BE3-8B5F-91D19625ADC3}" srcId="{7B4E3BD2-7FCC-4E32-980C-9127E0541B80}" destId="{7ADBCCCD-3593-4477-97A9-221BF5336D56}" srcOrd="1" destOrd="0" parTransId="{3620F93D-9491-49C0-8D51-CBD9EA7B2CDA}" sibTransId="{5C0EABA9-3E3B-4753-ADB9-E36E5E55F341}"/>
    <dgm:cxn modelId="{3D5AB6AD-BD1D-42B1-B619-4C000D00EC83}" srcId="{7B4E3BD2-7FCC-4E32-980C-9127E0541B80}" destId="{208B9655-3FA6-4DCD-A5A8-9D49CE0B307B}" srcOrd="4" destOrd="0" parTransId="{BB2AA9AD-700F-46FE-9977-8548F900D387}" sibTransId="{17604CAA-10FC-4323-BB79-C12CBB04CEA5}"/>
    <dgm:cxn modelId="{A93DF0A4-21AF-4533-95F5-5F2C45D83C50}" type="presOf" srcId="{7861A633-812D-4A64-8C80-EE6C3905296B}" destId="{7EDA20ED-F9D6-4421-A076-63A8A9D96D70}" srcOrd="0" destOrd="5" presId="urn:microsoft.com/office/officeart/2005/8/layout/hList1"/>
    <dgm:cxn modelId="{B3B2F9C5-4911-4BE7-BD17-279170862E0A}" type="presOf" srcId="{201E51FF-C8D3-4B38-9D1C-68BF21363190}" destId="{2A1C3079-39BE-49AA-9894-65BAC13E8A80}" srcOrd="0" destOrd="3" presId="urn:microsoft.com/office/officeart/2005/8/layout/hList1"/>
    <dgm:cxn modelId="{5FE4CB0A-26E3-4920-8B89-30D417F34ACE}" srcId="{7B4E3BD2-7FCC-4E32-980C-9127E0541B80}" destId="{21B1E917-604E-4753-99B3-A5114E266C16}" srcOrd="7" destOrd="0" parTransId="{2758088B-19D4-4FAE-B34F-8C458BF3BB71}" sibTransId="{070316B0-90DD-46B7-939B-3021D7217D8D}"/>
    <dgm:cxn modelId="{8811F743-B74C-4D33-BC36-7C7EE8B649C1}" type="presOf" srcId="{C7B1CD66-D48F-4B1A-9CE9-ACFAC4102A57}" destId="{2A1C3079-39BE-49AA-9894-65BAC13E8A80}" srcOrd="0" destOrd="5" presId="urn:microsoft.com/office/officeart/2005/8/layout/hList1"/>
    <dgm:cxn modelId="{BA463328-1433-45A8-AF27-2F8C99F0F7B0}" srcId="{1C902777-25C2-4F02-BDA1-07B2E550A7E5}" destId="{7861A633-812D-4A64-8C80-EE6C3905296B}" srcOrd="5" destOrd="0" parTransId="{F92B89D8-3268-4071-B760-40F18DE3456B}" sibTransId="{269E3FBD-F26A-402D-A7BD-FFB840D1A7E4}"/>
    <dgm:cxn modelId="{DBEDE57D-18D7-46A9-A679-C24C7853E7F9}" type="presOf" srcId="{1C902777-25C2-4F02-BDA1-07B2E550A7E5}" destId="{199026D3-6127-4B7E-97D6-CE61220AD863}" srcOrd="0" destOrd="0" presId="urn:microsoft.com/office/officeart/2005/8/layout/hList1"/>
    <dgm:cxn modelId="{F5FC71E1-335C-476D-B24F-9FAD2D5980A8}" type="presOf" srcId="{FC8FB538-0E19-49D3-8807-09029043351B}" destId="{7EDA20ED-F9D6-4421-A076-63A8A9D96D70}" srcOrd="0" destOrd="2" presId="urn:microsoft.com/office/officeart/2005/8/layout/hList1"/>
    <dgm:cxn modelId="{AEE6CD1F-F68E-43C7-83BD-D4B3253F031F}" type="presOf" srcId="{21B1E917-604E-4753-99B3-A5114E266C16}" destId="{2A1C3079-39BE-49AA-9894-65BAC13E8A80}" srcOrd="0" destOrd="7" presId="urn:microsoft.com/office/officeart/2005/8/layout/hList1"/>
    <dgm:cxn modelId="{BD735B08-7178-4EAF-80A2-FEC05A111CEE}" type="presOf" srcId="{F0672937-D971-40CF-9CFB-CD9E2EC883BF}" destId="{7EDA20ED-F9D6-4421-A076-63A8A9D96D70}" srcOrd="0" destOrd="4" presId="urn:microsoft.com/office/officeart/2005/8/layout/hList1"/>
    <dgm:cxn modelId="{B694CAE5-2EE4-41EF-A028-CD0BBA247F43}" srcId="{1C902777-25C2-4F02-BDA1-07B2E550A7E5}" destId="{C4126661-4952-41D5-8799-524DF3D17520}" srcOrd="3" destOrd="0" parTransId="{7E9386A4-2DE6-4698-A0F7-D79C75119126}" sibTransId="{D794C308-D1F3-467C-9265-E504E19326EF}"/>
    <dgm:cxn modelId="{9D06D2C9-3B08-4FC6-93F8-F4D9AF6AE2E1}" srcId="{1C902777-25C2-4F02-BDA1-07B2E550A7E5}" destId="{EBE3C208-2494-4BB4-A1FA-96807D996154}" srcOrd="1" destOrd="0" parTransId="{F4C7B9F5-FA5B-4A35-AD20-A21B1C559EE1}" sibTransId="{EDCA5B00-F22D-4D63-987F-C2C5825C8436}"/>
    <dgm:cxn modelId="{7A073F65-F86B-460F-8609-7A3EEA86534F}" type="presOf" srcId="{1C5D15F0-71FA-4C22-ABD6-D9BDAC6DE46F}" destId="{7EDA20ED-F9D6-4421-A076-63A8A9D96D70}" srcOrd="0" destOrd="7" presId="urn:microsoft.com/office/officeart/2005/8/layout/hList1"/>
    <dgm:cxn modelId="{058206ED-4E8E-4C24-83CF-FCC6F5447582}" srcId="{1C902777-25C2-4F02-BDA1-07B2E550A7E5}" destId="{1C5D15F0-71FA-4C22-ABD6-D9BDAC6DE46F}" srcOrd="7" destOrd="0" parTransId="{99FEE9F5-A08E-4854-9D00-320D5B757F3C}" sibTransId="{227293C2-CB8E-4934-9336-D31DD45894CD}"/>
    <dgm:cxn modelId="{EE6B6C0F-1F00-401F-A6CA-D1EBACAA1F29}" srcId="{7B4E3BD2-7FCC-4E32-980C-9127E0541B80}" destId="{83CC83C1-5357-4EB4-B8FB-F0DF32074EA1}" srcOrd="6" destOrd="0" parTransId="{4057A027-84AD-4303-B2F8-F7D639842145}" sibTransId="{312E6612-6E9B-4564-A271-50240E546CA2}"/>
    <dgm:cxn modelId="{5B3F8972-BAE0-43BB-AAF4-F8B143B6440C}" type="presOf" srcId="{208B9655-3FA6-4DCD-A5A8-9D49CE0B307B}" destId="{2A1C3079-39BE-49AA-9894-65BAC13E8A80}" srcOrd="0" destOrd="4" presId="urn:microsoft.com/office/officeart/2005/8/layout/hList1"/>
    <dgm:cxn modelId="{99550D0E-FAC2-4596-9E5B-86E484F3C089}" type="presOf" srcId="{C4126661-4952-41D5-8799-524DF3D17520}" destId="{7EDA20ED-F9D6-4421-A076-63A8A9D96D70}" srcOrd="0" destOrd="3" presId="urn:microsoft.com/office/officeart/2005/8/layout/hList1"/>
    <dgm:cxn modelId="{E7DBC5F0-239A-487A-AB83-19F0A8B53A3B}" type="presOf" srcId="{83CC83C1-5357-4EB4-B8FB-F0DF32074EA1}" destId="{2A1C3079-39BE-49AA-9894-65BAC13E8A80}" srcOrd="0" destOrd="6" presId="urn:microsoft.com/office/officeart/2005/8/layout/hList1"/>
    <dgm:cxn modelId="{55CD3568-AE5D-4074-A2C5-3E9CC772B85C}" srcId="{1C902777-25C2-4F02-BDA1-07B2E550A7E5}" destId="{BE7E87D8-0834-436A-BC90-662D237C24F3}" srcOrd="6" destOrd="0" parTransId="{B97B6BF7-296A-4FF3-B795-C348955AF945}" sibTransId="{31B0B681-0CCF-4A72-9AD2-C7DE6C3ADF56}"/>
    <dgm:cxn modelId="{B2327C06-7D4C-4339-ADF4-5BD2463F9DD8}" type="presOf" srcId="{7ADBCCCD-3593-4477-97A9-221BF5336D56}" destId="{2A1C3079-39BE-49AA-9894-65BAC13E8A80}" srcOrd="0" destOrd="1" presId="urn:microsoft.com/office/officeart/2005/8/layout/hList1"/>
    <dgm:cxn modelId="{D2FD5DE9-4A33-4A5A-A3F1-428D1C39DD95}" type="presOf" srcId="{4C53F2BD-5D32-480B-8DF4-6FD2848F5F41}" destId="{7EDA20ED-F9D6-4421-A076-63A8A9D96D70}" srcOrd="0" destOrd="0" presId="urn:microsoft.com/office/officeart/2005/8/layout/hList1"/>
    <dgm:cxn modelId="{F29A2982-027B-441E-B78A-4B120C59CFE1}" type="presOf" srcId="{7B4E3BD2-7FCC-4E32-980C-9127E0541B80}" destId="{C9C6883C-13A5-4D89-A6B4-5DC21B169D12}" srcOrd="0" destOrd="0" presId="urn:microsoft.com/office/officeart/2005/8/layout/hList1"/>
    <dgm:cxn modelId="{2E567BE0-D2F2-4CF3-BB12-AEF42EE3A7AC}" type="presOf" srcId="{B92A366D-CA0B-4AE4-B0C0-72D14758DFA4}" destId="{2A1C3079-39BE-49AA-9894-65BAC13E8A80}" srcOrd="0" destOrd="2" presId="urn:microsoft.com/office/officeart/2005/8/layout/hList1"/>
    <dgm:cxn modelId="{481001C6-BDC3-4621-A44E-69C317C0CB1D}" srcId="{1C902777-25C2-4F02-BDA1-07B2E550A7E5}" destId="{3DDD87F6-9F85-469D-9719-1F09A7D6D058}" srcOrd="8" destOrd="0" parTransId="{1B438E46-C791-4D18-954D-4CC3115D9F3D}" sibTransId="{9170B966-1D6B-42F6-B19A-B4F790D51EE6}"/>
    <dgm:cxn modelId="{A96FBEDB-93FA-4436-A11D-24706AEFB10D}" srcId="{1C902777-25C2-4F02-BDA1-07B2E550A7E5}" destId="{F0672937-D971-40CF-9CFB-CD9E2EC883BF}" srcOrd="4" destOrd="0" parTransId="{732B008E-D39F-498A-8952-9EDD7CAD2F1A}" sibTransId="{C19BDDFC-5588-421B-B124-A32AAD411F72}"/>
    <dgm:cxn modelId="{33684509-FD38-4996-9100-065E25A00263}" srcId="{1C902777-25C2-4F02-BDA1-07B2E550A7E5}" destId="{4C53F2BD-5D32-480B-8DF4-6FD2848F5F41}" srcOrd="0" destOrd="0" parTransId="{F037B3DC-85F2-4E7A-88F1-40CAF3425AFC}" sibTransId="{F6A273F4-6255-450E-A866-8522BB0DF04E}"/>
    <dgm:cxn modelId="{1D142311-3B7E-465C-8A73-B1B9880F3D2A}" srcId="{7B4E3BD2-7FCC-4E32-980C-9127E0541B80}" destId="{201E51FF-C8D3-4B38-9D1C-68BF21363190}" srcOrd="3" destOrd="0" parTransId="{7D51BB02-E109-48E2-919A-4DAECDD2826D}" sibTransId="{537D565A-72F7-40F6-89FD-F903AF0FC585}"/>
    <dgm:cxn modelId="{CA4B3F80-A741-420E-BDB3-EF4E10C8E48A}" type="presParOf" srcId="{BEE744AD-82F7-4C3B-992B-2F4AC7C66D94}" destId="{3F6D406A-54DD-4255-8813-08A185A62726}" srcOrd="0" destOrd="0" presId="urn:microsoft.com/office/officeart/2005/8/layout/hList1"/>
    <dgm:cxn modelId="{DB023435-1AE6-4425-8B91-1808B67A8066}" type="presParOf" srcId="{3F6D406A-54DD-4255-8813-08A185A62726}" destId="{199026D3-6127-4B7E-97D6-CE61220AD863}" srcOrd="0" destOrd="0" presId="urn:microsoft.com/office/officeart/2005/8/layout/hList1"/>
    <dgm:cxn modelId="{97BD67B9-270E-433A-A992-801AB1EDF2B6}" type="presParOf" srcId="{3F6D406A-54DD-4255-8813-08A185A62726}" destId="{7EDA20ED-F9D6-4421-A076-63A8A9D96D70}" srcOrd="1" destOrd="0" presId="urn:microsoft.com/office/officeart/2005/8/layout/hList1"/>
    <dgm:cxn modelId="{8E65B7EE-62F8-42B6-B785-768F66611036}" type="presParOf" srcId="{BEE744AD-82F7-4C3B-992B-2F4AC7C66D94}" destId="{95FF331D-2550-4367-8BE5-074A482FC7BE}" srcOrd="1" destOrd="0" presId="urn:microsoft.com/office/officeart/2005/8/layout/hList1"/>
    <dgm:cxn modelId="{741DAFE5-CC6E-4F0C-8B1F-62ABF6C07E74}" type="presParOf" srcId="{BEE744AD-82F7-4C3B-992B-2F4AC7C66D94}" destId="{71FCDBE0-5A83-4158-BF81-23ACEF68C4FF}" srcOrd="2" destOrd="0" presId="urn:microsoft.com/office/officeart/2005/8/layout/hList1"/>
    <dgm:cxn modelId="{FC2EEE4C-D322-4059-8ADD-9C50D91D7B5E}" type="presParOf" srcId="{71FCDBE0-5A83-4158-BF81-23ACEF68C4FF}" destId="{C9C6883C-13A5-4D89-A6B4-5DC21B169D12}" srcOrd="0" destOrd="0" presId="urn:microsoft.com/office/officeart/2005/8/layout/hList1"/>
    <dgm:cxn modelId="{0DCC8D07-ABEA-4658-97C3-64610E3A408D}" type="presParOf" srcId="{71FCDBE0-5A83-4158-BF81-23ACEF68C4FF}" destId="{2A1C3079-39BE-49AA-9894-65BAC13E8A8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967E3EA-E3A3-4B83-858A-D30ED69B11BA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3D86154A-2777-406E-BB8E-8C9E8C5E2C62}">
      <dgm:prSet phldrT="[Text]"/>
      <dgm:spPr/>
      <dgm:t>
        <a:bodyPr/>
        <a:lstStyle/>
        <a:p>
          <a:r>
            <a:rPr lang="en-US" smtClean="0"/>
            <a:t>Create Pickle</a:t>
          </a:r>
          <a:endParaRPr lang="en-US" dirty="0"/>
        </a:p>
      </dgm:t>
    </dgm:pt>
    <dgm:pt modelId="{EDF9AFCA-B2A2-425C-ADC0-DF98812DDFFE}" type="parTrans" cxnId="{FACA221C-8B34-45B9-9D3E-D411480E857B}">
      <dgm:prSet/>
      <dgm:spPr/>
      <dgm:t>
        <a:bodyPr/>
        <a:lstStyle/>
        <a:p>
          <a:endParaRPr lang="en-US"/>
        </a:p>
      </dgm:t>
    </dgm:pt>
    <dgm:pt modelId="{95D46355-95C5-4D92-96AF-E21BDD67670F}" type="sibTrans" cxnId="{FACA221C-8B34-45B9-9D3E-D411480E857B}">
      <dgm:prSet/>
      <dgm:spPr/>
      <dgm:t>
        <a:bodyPr/>
        <a:lstStyle/>
        <a:p>
          <a:endParaRPr lang="en-US"/>
        </a:p>
      </dgm:t>
    </dgm:pt>
    <dgm:pt modelId="{5091B77B-68B0-420B-9EA4-635FBDD175D5}">
      <dgm:prSet phldrT="[Text]"/>
      <dgm:spPr/>
      <dgm:t>
        <a:bodyPr/>
        <a:lstStyle/>
        <a:p>
          <a:r>
            <a:rPr lang="en-US" smtClean="0"/>
            <a:t>Create Web-service endpoint using Flask</a:t>
          </a:r>
          <a:endParaRPr lang="en-US" dirty="0"/>
        </a:p>
      </dgm:t>
    </dgm:pt>
    <dgm:pt modelId="{DAB491CB-7F37-4ECC-A3F8-2D467CF5B5DD}" type="parTrans" cxnId="{ED973150-6830-4FA5-BAC4-E7CDAA2866EE}">
      <dgm:prSet/>
      <dgm:spPr/>
      <dgm:t>
        <a:bodyPr/>
        <a:lstStyle/>
        <a:p>
          <a:endParaRPr lang="en-US"/>
        </a:p>
      </dgm:t>
    </dgm:pt>
    <dgm:pt modelId="{8824F82F-3C0F-4F37-BD43-18E25E12BAA9}" type="sibTrans" cxnId="{ED973150-6830-4FA5-BAC4-E7CDAA2866EE}">
      <dgm:prSet/>
      <dgm:spPr/>
      <dgm:t>
        <a:bodyPr/>
        <a:lstStyle/>
        <a:p>
          <a:endParaRPr lang="en-US"/>
        </a:p>
      </dgm:t>
    </dgm:pt>
    <dgm:pt modelId="{CD950BC7-236E-4B95-A333-A52EE2BE3A4A}">
      <dgm:prSet phldrT="[Text]"/>
      <dgm:spPr/>
      <dgm:t>
        <a:bodyPr/>
        <a:lstStyle/>
        <a:p>
          <a:r>
            <a:rPr lang="en-US" smtClean="0"/>
            <a:t>Create python function to call the pickle with parameter passed via web-service</a:t>
          </a:r>
          <a:endParaRPr lang="en-US" dirty="0"/>
        </a:p>
      </dgm:t>
    </dgm:pt>
    <dgm:pt modelId="{9F18BACE-82F7-4921-B9E3-AC56778010C9}" type="parTrans" cxnId="{A5EF8662-15B8-4A3F-8C72-C1286BA9F225}">
      <dgm:prSet/>
      <dgm:spPr/>
      <dgm:t>
        <a:bodyPr/>
        <a:lstStyle/>
        <a:p>
          <a:endParaRPr lang="en-US"/>
        </a:p>
      </dgm:t>
    </dgm:pt>
    <dgm:pt modelId="{0A6ADDC8-1347-488C-8D8E-52C922B85C1D}" type="sibTrans" cxnId="{A5EF8662-15B8-4A3F-8C72-C1286BA9F225}">
      <dgm:prSet/>
      <dgm:spPr/>
      <dgm:t>
        <a:bodyPr/>
        <a:lstStyle/>
        <a:p>
          <a:endParaRPr lang="en-US"/>
        </a:p>
      </dgm:t>
    </dgm:pt>
    <dgm:pt modelId="{8E72D83A-46BA-4D6F-8706-B9F600C12F9C}">
      <dgm:prSet phldrT="[Text]"/>
      <dgm:spPr/>
      <dgm:t>
        <a:bodyPr/>
        <a:lstStyle/>
        <a:p>
          <a:r>
            <a:rPr lang="en-US" dirty="0" smtClean="0"/>
            <a:t>Create Java file to call python</a:t>
          </a:r>
          <a:endParaRPr lang="en-US" dirty="0"/>
        </a:p>
      </dgm:t>
    </dgm:pt>
    <dgm:pt modelId="{D94CA764-AC47-415E-B2E3-759ADF9552F9}" type="parTrans" cxnId="{401406DE-EF48-4F92-87CC-C8344123A433}">
      <dgm:prSet/>
      <dgm:spPr/>
      <dgm:t>
        <a:bodyPr/>
        <a:lstStyle/>
        <a:p>
          <a:endParaRPr lang="en-US"/>
        </a:p>
      </dgm:t>
    </dgm:pt>
    <dgm:pt modelId="{77DA72C3-2C3E-475A-9CC4-0D6F200951E4}" type="sibTrans" cxnId="{401406DE-EF48-4F92-87CC-C8344123A433}">
      <dgm:prSet/>
      <dgm:spPr/>
      <dgm:t>
        <a:bodyPr/>
        <a:lstStyle/>
        <a:p>
          <a:endParaRPr lang="en-US"/>
        </a:p>
      </dgm:t>
    </dgm:pt>
    <dgm:pt modelId="{2869775E-2B9C-4B87-9261-46CDF3EA0C5D}">
      <dgm:prSet phldrT="[Text]"/>
      <dgm:spPr/>
      <dgm:t>
        <a:bodyPr/>
        <a:lstStyle/>
        <a:p>
          <a:r>
            <a:rPr lang="en-US" dirty="0" smtClean="0"/>
            <a:t>Create java source as PLSQL procedure</a:t>
          </a:r>
          <a:endParaRPr lang="en-US" dirty="0"/>
        </a:p>
      </dgm:t>
    </dgm:pt>
    <dgm:pt modelId="{1FFEE208-1AAC-44F0-8115-F5D16E5F0378}" type="parTrans" cxnId="{6F6193A7-FD47-4745-A67F-11955A4E9A87}">
      <dgm:prSet/>
      <dgm:spPr/>
      <dgm:t>
        <a:bodyPr/>
        <a:lstStyle/>
        <a:p>
          <a:endParaRPr lang="en-US"/>
        </a:p>
      </dgm:t>
    </dgm:pt>
    <dgm:pt modelId="{7105B2A2-3D02-4FE7-9710-FEE14B37E34E}" type="sibTrans" cxnId="{6F6193A7-FD47-4745-A67F-11955A4E9A87}">
      <dgm:prSet/>
      <dgm:spPr/>
      <dgm:t>
        <a:bodyPr/>
        <a:lstStyle/>
        <a:p>
          <a:endParaRPr lang="en-US"/>
        </a:p>
      </dgm:t>
    </dgm:pt>
    <dgm:pt modelId="{BC34FD85-FC0D-4D73-9209-0398CB79A196}">
      <dgm:prSet phldrT="[Text]"/>
      <dgm:spPr/>
      <dgm:t>
        <a:bodyPr/>
        <a:lstStyle/>
        <a:p>
          <a:r>
            <a:rPr lang="en-US" dirty="0" smtClean="0"/>
            <a:t>Personalize Form in EBS to call the function</a:t>
          </a:r>
          <a:endParaRPr lang="en-US" dirty="0"/>
        </a:p>
      </dgm:t>
    </dgm:pt>
    <dgm:pt modelId="{A513D24D-1370-4631-B712-62FD8E70A5DF}" type="parTrans" cxnId="{7E9E8677-307A-4812-B34C-EB9022B5E335}">
      <dgm:prSet/>
      <dgm:spPr/>
      <dgm:t>
        <a:bodyPr/>
        <a:lstStyle/>
        <a:p>
          <a:endParaRPr lang="en-US"/>
        </a:p>
      </dgm:t>
    </dgm:pt>
    <dgm:pt modelId="{0C531903-4CA6-42BE-BDC5-E623010EED9D}" type="sibTrans" cxnId="{7E9E8677-307A-4812-B34C-EB9022B5E335}">
      <dgm:prSet/>
      <dgm:spPr/>
      <dgm:t>
        <a:bodyPr/>
        <a:lstStyle/>
        <a:p>
          <a:endParaRPr lang="en-US"/>
        </a:p>
      </dgm:t>
    </dgm:pt>
    <dgm:pt modelId="{0D842584-4884-4C0E-A13C-D8388C7E3754}">
      <dgm:prSet phldrT="[Text]"/>
      <dgm:spPr/>
      <dgm:t>
        <a:bodyPr/>
        <a:lstStyle/>
        <a:p>
          <a:r>
            <a:rPr lang="en-US" dirty="0" smtClean="0"/>
            <a:t>Create function to call the web-service with the parameter</a:t>
          </a:r>
          <a:endParaRPr lang="en-US" dirty="0"/>
        </a:p>
      </dgm:t>
    </dgm:pt>
    <dgm:pt modelId="{30C23B5D-B2DD-4B3D-A389-8122B68E77F3}" type="parTrans" cxnId="{831E9D28-247E-4494-BA6C-E36BA0C15B01}">
      <dgm:prSet/>
      <dgm:spPr/>
      <dgm:t>
        <a:bodyPr/>
        <a:lstStyle/>
        <a:p>
          <a:endParaRPr lang="en-US"/>
        </a:p>
      </dgm:t>
    </dgm:pt>
    <dgm:pt modelId="{9EA162DA-1242-4BBD-9B0F-7604C76491F3}" type="sibTrans" cxnId="{831E9D28-247E-4494-BA6C-E36BA0C15B01}">
      <dgm:prSet/>
      <dgm:spPr/>
      <dgm:t>
        <a:bodyPr/>
        <a:lstStyle/>
        <a:p>
          <a:endParaRPr lang="en-US"/>
        </a:p>
      </dgm:t>
    </dgm:pt>
    <dgm:pt modelId="{CA6F758A-4784-45D1-B7E9-3A4FB9273D4E}" type="pres">
      <dgm:prSet presAssocID="{8967E3EA-E3A3-4B83-858A-D30ED69B11BA}" presName="CompostProcess" presStyleCnt="0">
        <dgm:presLayoutVars>
          <dgm:dir/>
          <dgm:resizeHandles val="exact"/>
        </dgm:presLayoutVars>
      </dgm:prSet>
      <dgm:spPr/>
    </dgm:pt>
    <dgm:pt modelId="{858E7DC2-B40B-429D-9CBD-8400B61DBE44}" type="pres">
      <dgm:prSet presAssocID="{8967E3EA-E3A3-4B83-858A-D30ED69B11BA}" presName="arrow" presStyleLbl="bgShp" presStyleIdx="0" presStyleCnt="1" custScaleX="115157" custLinFactNeighborX="929" custLinFactNeighborY="-3438"/>
      <dgm:spPr/>
    </dgm:pt>
    <dgm:pt modelId="{6DFB8C7E-627B-4F67-A929-8BE92DB3D633}" type="pres">
      <dgm:prSet presAssocID="{8967E3EA-E3A3-4B83-858A-D30ED69B11BA}" presName="linearProcess" presStyleCnt="0"/>
      <dgm:spPr/>
    </dgm:pt>
    <dgm:pt modelId="{F17B15D2-9BF4-4E60-8EDE-60603F88FA59}" type="pres">
      <dgm:prSet presAssocID="{3D86154A-2777-406E-BB8E-8C9E8C5E2C62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0634CC-1A82-4DD7-9AA2-692693AE33FC}" type="pres">
      <dgm:prSet presAssocID="{95D46355-95C5-4D92-96AF-E21BDD67670F}" presName="sibTrans" presStyleCnt="0"/>
      <dgm:spPr/>
    </dgm:pt>
    <dgm:pt modelId="{5FE398AF-2A71-4807-917F-294FDFB2EE69}" type="pres">
      <dgm:prSet presAssocID="{5091B77B-68B0-420B-9EA4-635FBDD175D5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DC94D8-EA6E-4544-A677-057FF0976EFA}" type="pres">
      <dgm:prSet presAssocID="{8824F82F-3C0F-4F37-BD43-18E25E12BAA9}" presName="sibTrans" presStyleCnt="0"/>
      <dgm:spPr/>
    </dgm:pt>
    <dgm:pt modelId="{ACE60DD7-01C2-41AA-A6E1-B38D90491567}" type="pres">
      <dgm:prSet presAssocID="{CD950BC7-236E-4B95-A333-A52EE2BE3A4A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DA52EB-0E0C-4F10-8599-7B39C27FCA19}" type="pres">
      <dgm:prSet presAssocID="{0A6ADDC8-1347-488C-8D8E-52C922B85C1D}" presName="sibTrans" presStyleCnt="0"/>
      <dgm:spPr/>
    </dgm:pt>
    <dgm:pt modelId="{6F28DB4B-A545-4FB5-9828-CEC5F50BA387}" type="pres">
      <dgm:prSet presAssocID="{8E72D83A-46BA-4D6F-8706-B9F600C12F9C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E3A15-E162-4B51-9406-55944578E050}" type="pres">
      <dgm:prSet presAssocID="{77DA72C3-2C3E-475A-9CC4-0D6F200951E4}" presName="sibTrans" presStyleCnt="0"/>
      <dgm:spPr/>
    </dgm:pt>
    <dgm:pt modelId="{BE28C048-CE20-44A9-9ED9-0DB3820007B6}" type="pres">
      <dgm:prSet presAssocID="{2869775E-2B9C-4B87-9261-46CDF3EA0C5D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B0CF9C-85C5-41C8-A980-42D0C58092AE}" type="pres">
      <dgm:prSet presAssocID="{7105B2A2-3D02-4FE7-9710-FEE14B37E34E}" presName="sibTrans" presStyleCnt="0"/>
      <dgm:spPr/>
    </dgm:pt>
    <dgm:pt modelId="{59B6C42A-788E-4810-AA93-84293A73F671}" type="pres">
      <dgm:prSet presAssocID="{0D842584-4884-4C0E-A13C-D8388C7E3754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E6105-544B-4ED7-A607-2772AE3E2E7D}" type="pres">
      <dgm:prSet presAssocID="{9EA162DA-1242-4BBD-9B0F-7604C76491F3}" presName="sibTrans" presStyleCnt="0"/>
      <dgm:spPr/>
    </dgm:pt>
    <dgm:pt modelId="{EA7AB64C-7788-4A7D-A60D-ABC7955683F7}" type="pres">
      <dgm:prSet presAssocID="{BC34FD85-FC0D-4D73-9209-0398CB79A196}" presName="text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7659DE-D7A8-4E23-93B9-23321A58BBED}" type="presOf" srcId="{2869775E-2B9C-4B87-9261-46CDF3EA0C5D}" destId="{BE28C048-CE20-44A9-9ED9-0DB3820007B6}" srcOrd="0" destOrd="0" presId="urn:microsoft.com/office/officeart/2005/8/layout/hProcess9"/>
    <dgm:cxn modelId="{831E9D28-247E-4494-BA6C-E36BA0C15B01}" srcId="{8967E3EA-E3A3-4B83-858A-D30ED69B11BA}" destId="{0D842584-4884-4C0E-A13C-D8388C7E3754}" srcOrd="5" destOrd="0" parTransId="{30C23B5D-B2DD-4B3D-A389-8122B68E77F3}" sibTransId="{9EA162DA-1242-4BBD-9B0F-7604C76491F3}"/>
    <dgm:cxn modelId="{AFF90AD9-22BB-4C42-BC46-BA0CF1966F4B}" type="presOf" srcId="{3D86154A-2777-406E-BB8E-8C9E8C5E2C62}" destId="{F17B15D2-9BF4-4E60-8EDE-60603F88FA59}" srcOrd="0" destOrd="0" presId="urn:microsoft.com/office/officeart/2005/8/layout/hProcess9"/>
    <dgm:cxn modelId="{FACA221C-8B34-45B9-9D3E-D411480E857B}" srcId="{8967E3EA-E3A3-4B83-858A-D30ED69B11BA}" destId="{3D86154A-2777-406E-BB8E-8C9E8C5E2C62}" srcOrd="0" destOrd="0" parTransId="{EDF9AFCA-B2A2-425C-ADC0-DF98812DDFFE}" sibTransId="{95D46355-95C5-4D92-96AF-E21BDD67670F}"/>
    <dgm:cxn modelId="{97E85274-BD67-4281-995A-8A36760787B7}" type="presOf" srcId="{BC34FD85-FC0D-4D73-9209-0398CB79A196}" destId="{EA7AB64C-7788-4A7D-A60D-ABC7955683F7}" srcOrd="0" destOrd="0" presId="urn:microsoft.com/office/officeart/2005/8/layout/hProcess9"/>
    <dgm:cxn modelId="{6F6193A7-FD47-4745-A67F-11955A4E9A87}" srcId="{8967E3EA-E3A3-4B83-858A-D30ED69B11BA}" destId="{2869775E-2B9C-4B87-9261-46CDF3EA0C5D}" srcOrd="4" destOrd="0" parTransId="{1FFEE208-1AAC-44F0-8115-F5D16E5F0378}" sibTransId="{7105B2A2-3D02-4FE7-9710-FEE14B37E34E}"/>
    <dgm:cxn modelId="{AA0F7CEB-33CE-4EC3-A54D-58A632ABFED0}" type="presOf" srcId="{CD950BC7-236E-4B95-A333-A52EE2BE3A4A}" destId="{ACE60DD7-01C2-41AA-A6E1-B38D90491567}" srcOrd="0" destOrd="0" presId="urn:microsoft.com/office/officeart/2005/8/layout/hProcess9"/>
    <dgm:cxn modelId="{ED973150-6830-4FA5-BAC4-E7CDAA2866EE}" srcId="{8967E3EA-E3A3-4B83-858A-D30ED69B11BA}" destId="{5091B77B-68B0-420B-9EA4-635FBDD175D5}" srcOrd="1" destOrd="0" parTransId="{DAB491CB-7F37-4ECC-A3F8-2D467CF5B5DD}" sibTransId="{8824F82F-3C0F-4F37-BD43-18E25E12BAA9}"/>
    <dgm:cxn modelId="{A5EF8662-15B8-4A3F-8C72-C1286BA9F225}" srcId="{8967E3EA-E3A3-4B83-858A-D30ED69B11BA}" destId="{CD950BC7-236E-4B95-A333-A52EE2BE3A4A}" srcOrd="2" destOrd="0" parTransId="{9F18BACE-82F7-4921-B9E3-AC56778010C9}" sibTransId="{0A6ADDC8-1347-488C-8D8E-52C922B85C1D}"/>
    <dgm:cxn modelId="{FE6CA9CF-D445-4D19-92C5-2F3A1F5515B9}" type="presOf" srcId="{8967E3EA-E3A3-4B83-858A-D30ED69B11BA}" destId="{CA6F758A-4784-45D1-B7E9-3A4FB9273D4E}" srcOrd="0" destOrd="0" presId="urn:microsoft.com/office/officeart/2005/8/layout/hProcess9"/>
    <dgm:cxn modelId="{7E9E8677-307A-4812-B34C-EB9022B5E335}" srcId="{8967E3EA-E3A3-4B83-858A-D30ED69B11BA}" destId="{BC34FD85-FC0D-4D73-9209-0398CB79A196}" srcOrd="6" destOrd="0" parTransId="{A513D24D-1370-4631-B712-62FD8E70A5DF}" sibTransId="{0C531903-4CA6-42BE-BDC5-E623010EED9D}"/>
    <dgm:cxn modelId="{C442A624-C143-40F5-B55B-7F308D1D1B03}" type="presOf" srcId="{0D842584-4884-4C0E-A13C-D8388C7E3754}" destId="{59B6C42A-788E-4810-AA93-84293A73F671}" srcOrd="0" destOrd="0" presId="urn:microsoft.com/office/officeart/2005/8/layout/hProcess9"/>
    <dgm:cxn modelId="{61A31A27-896F-45FF-B18C-12EAC357E4C0}" type="presOf" srcId="{5091B77B-68B0-420B-9EA4-635FBDD175D5}" destId="{5FE398AF-2A71-4807-917F-294FDFB2EE69}" srcOrd="0" destOrd="0" presId="urn:microsoft.com/office/officeart/2005/8/layout/hProcess9"/>
    <dgm:cxn modelId="{401406DE-EF48-4F92-87CC-C8344123A433}" srcId="{8967E3EA-E3A3-4B83-858A-D30ED69B11BA}" destId="{8E72D83A-46BA-4D6F-8706-B9F600C12F9C}" srcOrd="3" destOrd="0" parTransId="{D94CA764-AC47-415E-B2E3-759ADF9552F9}" sibTransId="{77DA72C3-2C3E-475A-9CC4-0D6F200951E4}"/>
    <dgm:cxn modelId="{07D912A4-752F-4A20-AE69-02D2CE38B448}" type="presOf" srcId="{8E72D83A-46BA-4D6F-8706-B9F600C12F9C}" destId="{6F28DB4B-A545-4FB5-9828-CEC5F50BA387}" srcOrd="0" destOrd="0" presId="urn:microsoft.com/office/officeart/2005/8/layout/hProcess9"/>
    <dgm:cxn modelId="{1AD54FB3-6EF0-47F5-8F71-F438E55B43AF}" type="presParOf" srcId="{CA6F758A-4784-45D1-B7E9-3A4FB9273D4E}" destId="{858E7DC2-B40B-429D-9CBD-8400B61DBE44}" srcOrd="0" destOrd="0" presId="urn:microsoft.com/office/officeart/2005/8/layout/hProcess9"/>
    <dgm:cxn modelId="{C1C7CCD2-41D3-4492-B329-2E8507ADC414}" type="presParOf" srcId="{CA6F758A-4784-45D1-B7E9-3A4FB9273D4E}" destId="{6DFB8C7E-627B-4F67-A929-8BE92DB3D633}" srcOrd="1" destOrd="0" presId="urn:microsoft.com/office/officeart/2005/8/layout/hProcess9"/>
    <dgm:cxn modelId="{DE323146-3C9A-4ED2-AB39-84F4463E99E0}" type="presParOf" srcId="{6DFB8C7E-627B-4F67-A929-8BE92DB3D633}" destId="{F17B15D2-9BF4-4E60-8EDE-60603F88FA59}" srcOrd="0" destOrd="0" presId="urn:microsoft.com/office/officeart/2005/8/layout/hProcess9"/>
    <dgm:cxn modelId="{A55924C0-28D0-4D24-B297-48AD9BB8B2ED}" type="presParOf" srcId="{6DFB8C7E-627B-4F67-A929-8BE92DB3D633}" destId="{170634CC-1A82-4DD7-9AA2-692693AE33FC}" srcOrd="1" destOrd="0" presId="urn:microsoft.com/office/officeart/2005/8/layout/hProcess9"/>
    <dgm:cxn modelId="{96E5E54A-A67C-470A-BD48-FAE02D265474}" type="presParOf" srcId="{6DFB8C7E-627B-4F67-A929-8BE92DB3D633}" destId="{5FE398AF-2A71-4807-917F-294FDFB2EE69}" srcOrd="2" destOrd="0" presId="urn:microsoft.com/office/officeart/2005/8/layout/hProcess9"/>
    <dgm:cxn modelId="{FD654068-EF0E-4CBE-B9C9-35E92D70C14F}" type="presParOf" srcId="{6DFB8C7E-627B-4F67-A929-8BE92DB3D633}" destId="{B0DC94D8-EA6E-4544-A677-057FF0976EFA}" srcOrd="3" destOrd="0" presId="urn:microsoft.com/office/officeart/2005/8/layout/hProcess9"/>
    <dgm:cxn modelId="{9716D4BD-249F-4ED5-A43E-5123F3FC8196}" type="presParOf" srcId="{6DFB8C7E-627B-4F67-A929-8BE92DB3D633}" destId="{ACE60DD7-01C2-41AA-A6E1-B38D90491567}" srcOrd="4" destOrd="0" presId="urn:microsoft.com/office/officeart/2005/8/layout/hProcess9"/>
    <dgm:cxn modelId="{AD5C6663-C7B1-4CA4-B932-0830E1C8DD0F}" type="presParOf" srcId="{6DFB8C7E-627B-4F67-A929-8BE92DB3D633}" destId="{25DA52EB-0E0C-4F10-8599-7B39C27FCA19}" srcOrd="5" destOrd="0" presId="urn:microsoft.com/office/officeart/2005/8/layout/hProcess9"/>
    <dgm:cxn modelId="{800EBD02-BEF7-46A3-ADA7-E61F83F40DEF}" type="presParOf" srcId="{6DFB8C7E-627B-4F67-A929-8BE92DB3D633}" destId="{6F28DB4B-A545-4FB5-9828-CEC5F50BA387}" srcOrd="6" destOrd="0" presId="urn:microsoft.com/office/officeart/2005/8/layout/hProcess9"/>
    <dgm:cxn modelId="{98BE9614-41B4-44EB-9850-09994F48FD16}" type="presParOf" srcId="{6DFB8C7E-627B-4F67-A929-8BE92DB3D633}" destId="{4A2E3A15-E162-4B51-9406-55944578E050}" srcOrd="7" destOrd="0" presId="urn:microsoft.com/office/officeart/2005/8/layout/hProcess9"/>
    <dgm:cxn modelId="{28609A41-2457-409F-BFAD-464802E80452}" type="presParOf" srcId="{6DFB8C7E-627B-4F67-A929-8BE92DB3D633}" destId="{BE28C048-CE20-44A9-9ED9-0DB3820007B6}" srcOrd="8" destOrd="0" presId="urn:microsoft.com/office/officeart/2005/8/layout/hProcess9"/>
    <dgm:cxn modelId="{B8FAF52E-F87F-4201-89E5-1953930B71FB}" type="presParOf" srcId="{6DFB8C7E-627B-4F67-A929-8BE92DB3D633}" destId="{46B0CF9C-85C5-41C8-A980-42D0C58092AE}" srcOrd="9" destOrd="0" presId="urn:microsoft.com/office/officeart/2005/8/layout/hProcess9"/>
    <dgm:cxn modelId="{1A779320-9950-483F-AEAA-E79AC2AA0956}" type="presParOf" srcId="{6DFB8C7E-627B-4F67-A929-8BE92DB3D633}" destId="{59B6C42A-788E-4810-AA93-84293A73F671}" srcOrd="10" destOrd="0" presId="urn:microsoft.com/office/officeart/2005/8/layout/hProcess9"/>
    <dgm:cxn modelId="{704D58A2-3ED5-416A-9D6F-0ECD013A9350}" type="presParOf" srcId="{6DFB8C7E-627B-4F67-A929-8BE92DB3D633}" destId="{B31E6105-544B-4ED7-A607-2772AE3E2E7D}" srcOrd="11" destOrd="0" presId="urn:microsoft.com/office/officeart/2005/8/layout/hProcess9"/>
    <dgm:cxn modelId="{EA1089FD-1551-436E-A7BB-B27590FC6A88}" type="presParOf" srcId="{6DFB8C7E-627B-4F67-A929-8BE92DB3D633}" destId="{EA7AB64C-7788-4A7D-A60D-ABC7955683F7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967E3EA-E3A3-4B83-858A-D30ED69B11BA}" type="doc">
      <dgm:prSet loTypeId="urn:microsoft.com/office/officeart/2005/8/layout/hProcess9" loCatId="process" qsTypeId="urn:microsoft.com/office/officeart/2005/8/quickstyle/simple1" qsCatId="simple" csTypeId="urn:microsoft.com/office/officeart/2005/8/colors/accent2_2" csCatId="accent2" phldr="1"/>
      <dgm:spPr/>
    </dgm:pt>
    <dgm:pt modelId="{3D86154A-2777-406E-BB8E-8C9E8C5E2C62}">
      <dgm:prSet phldrT="[Text]"/>
      <dgm:spPr/>
      <dgm:t>
        <a:bodyPr/>
        <a:lstStyle/>
        <a:p>
          <a:r>
            <a:rPr lang="en-US" smtClean="0"/>
            <a:t>Create Pickle</a:t>
          </a:r>
          <a:endParaRPr lang="en-US" dirty="0"/>
        </a:p>
      </dgm:t>
    </dgm:pt>
    <dgm:pt modelId="{EDF9AFCA-B2A2-425C-ADC0-DF98812DDFFE}" type="parTrans" cxnId="{FACA221C-8B34-45B9-9D3E-D411480E857B}">
      <dgm:prSet/>
      <dgm:spPr/>
      <dgm:t>
        <a:bodyPr/>
        <a:lstStyle/>
        <a:p>
          <a:endParaRPr lang="en-US"/>
        </a:p>
      </dgm:t>
    </dgm:pt>
    <dgm:pt modelId="{95D46355-95C5-4D92-96AF-E21BDD67670F}" type="sibTrans" cxnId="{FACA221C-8B34-45B9-9D3E-D411480E857B}">
      <dgm:prSet/>
      <dgm:spPr/>
      <dgm:t>
        <a:bodyPr/>
        <a:lstStyle/>
        <a:p>
          <a:endParaRPr lang="en-US"/>
        </a:p>
      </dgm:t>
    </dgm:pt>
    <dgm:pt modelId="{CD950BC7-236E-4B95-A333-A52EE2BE3A4A}">
      <dgm:prSet phldrT="[Text]"/>
      <dgm:spPr/>
      <dgm:t>
        <a:bodyPr/>
        <a:lstStyle/>
        <a:p>
          <a:r>
            <a:rPr lang="en-US" smtClean="0"/>
            <a:t>Create python function to call the pickle with parameter</a:t>
          </a:r>
          <a:endParaRPr lang="en-US" dirty="0"/>
        </a:p>
      </dgm:t>
    </dgm:pt>
    <dgm:pt modelId="{9F18BACE-82F7-4921-B9E3-AC56778010C9}" type="parTrans" cxnId="{A5EF8662-15B8-4A3F-8C72-C1286BA9F225}">
      <dgm:prSet/>
      <dgm:spPr/>
      <dgm:t>
        <a:bodyPr/>
        <a:lstStyle/>
        <a:p>
          <a:endParaRPr lang="en-US"/>
        </a:p>
      </dgm:t>
    </dgm:pt>
    <dgm:pt modelId="{0A6ADDC8-1347-488C-8D8E-52C922B85C1D}" type="sibTrans" cxnId="{A5EF8662-15B8-4A3F-8C72-C1286BA9F225}">
      <dgm:prSet/>
      <dgm:spPr/>
      <dgm:t>
        <a:bodyPr/>
        <a:lstStyle/>
        <a:p>
          <a:endParaRPr lang="en-US"/>
        </a:p>
      </dgm:t>
    </dgm:pt>
    <dgm:pt modelId="{8E72D83A-46BA-4D6F-8706-B9F600C12F9C}">
      <dgm:prSet phldrT="[Text]"/>
      <dgm:spPr/>
      <dgm:t>
        <a:bodyPr/>
        <a:lstStyle/>
        <a:p>
          <a:r>
            <a:rPr lang="en-US" dirty="0" smtClean="0"/>
            <a:t>Create Java file to call python with arguments from PLSQL</a:t>
          </a:r>
          <a:endParaRPr lang="en-US" dirty="0"/>
        </a:p>
      </dgm:t>
    </dgm:pt>
    <dgm:pt modelId="{D94CA764-AC47-415E-B2E3-759ADF9552F9}" type="parTrans" cxnId="{401406DE-EF48-4F92-87CC-C8344123A433}">
      <dgm:prSet/>
      <dgm:spPr/>
      <dgm:t>
        <a:bodyPr/>
        <a:lstStyle/>
        <a:p>
          <a:endParaRPr lang="en-US"/>
        </a:p>
      </dgm:t>
    </dgm:pt>
    <dgm:pt modelId="{77DA72C3-2C3E-475A-9CC4-0D6F200951E4}" type="sibTrans" cxnId="{401406DE-EF48-4F92-87CC-C8344123A433}">
      <dgm:prSet/>
      <dgm:spPr/>
      <dgm:t>
        <a:bodyPr/>
        <a:lstStyle/>
        <a:p>
          <a:endParaRPr lang="en-US"/>
        </a:p>
      </dgm:t>
    </dgm:pt>
    <dgm:pt modelId="{2869775E-2B9C-4B87-9261-46CDF3EA0C5D}">
      <dgm:prSet phldrT="[Text]"/>
      <dgm:spPr/>
      <dgm:t>
        <a:bodyPr/>
        <a:lstStyle/>
        <a:p>
          <a:r>
            <a:rPr lang="en-US" dirty="0" smtClean="0"/>
            <a:t>Create java source as PLSQL function with parameter</a:t>
          </a:r>
          <a:endParaRPr lang="en-US" dirty="0"/>
        </a:p>
      </dgm:t>
    </dgm:pt>
    <dgm:pt modelId="{1FFEE208-1AAC-44F0-8115-F5D16E5F0378}" type="parTrans" cxnId="{6F6193A7-FD47-4745-A67F-11955A4E9A87}">
      <dgm:prSet/>
      <dgm:spPr/>
      <dgm:t>
        <a:bodyPr/>
        <a:lstStyle/>
        <a:p>
          <a:endParaRPr lang="en-US"/>
        </a:p>
      </dgm:t>
    </dgm:pt>
    <dgm:pt modelId="{7105B2A2-3D02-4FE7-9710-FEE14B37E34E}" type="sibTrans" cxnId="{6F6193A7-FD47-4745-A67F-11955A4E9A87}">
      <dgm:prSet/>
      <dgm:spPr/>
      <dgm:t>
        <a:bodyPr/>
        <a:lstStyle/>
        <a:p>
          <a:endParaRPr lang="en-US"/>
        </a:p>
      </dgm:t>
    </dgm:pt>
    <dgm:pt modelId="{BC34FD85-FC0D-4D73-9209-0398CB79A196}">
      <dgm:prSet phldrT="[Text]"/>
      <dgm:spPr/>
      <dgm:t>
        <a:bodyPr/>
        <a:lstStyle/>
        <a:p>
          <a:r>
            <a:rPr lang="en-US" dirty="0" smtClean="0"/>
            <a:t>Personalize Form in EBS to call the function</a:t>
          </a:r>
          <a:endParaRPr lang="en-US" dirty="0"/>
        </a:p>
      </dgm:t>
    </dgm:pt>
    <dgm:pt modelId="{A513D24D-1370-4631-B712-62FD8E70A5DF}" type="parTrans" cxnId="{7E9E8677-307A-4812-B34C-EB9022B5E335}">
      <dgm:prSet/>
      <dgm:spPr/>
      <dgm:t>
        <a:bodyPr/>
        <a:lstStyle/>
        <a:p>
          <a:endParaRPr lang="en-US"/>
        </a:p>
      </dgm:t>
    </dgm:pt>
    <dgm:pt modelId="{0C531903-4CA6-42BE-BDC5-E623010EED9D}" type="sibTrans" cxnId="{7E9E8677-307A-4812-B34C-EB9022B5E335}">
      <dgm:prSet/>
      <dgm:spPr/>
      <dgm:t>
        <a:bodyPr/>
        <a:lstStyle/>
        <a:p>
          <a:endParaRPr lang="en-US"/>
        </a:p>
      </dgm:t>
    </dgm:pt>
    <dgm:pt modelId="{CA6F758A-4784-45D1-B7E9-3A4FB9273D4E}" type="pres">
      <dgm:prSet presAssocID="{8967E3EA-E3A3-4B83-858A-D30ED69B11BA}" presName="CompostProcess" presStyleCnt="0">
        <dgm:presLayoutVars>
          <dgm:dir/>
          <dgm:resizeHandles val="exact"/>
        </dgm:presLayoutVars>
      </dgm:prSet>
      <dgm:spPr/>
    </dgm:pt>
    <dgm:pt modelId="{858E7DC2-B40B-429D-9CBD-8400B61DBE44}" type="pres">
      <dgm:prSet presAssocID="{8967E3EA-E3A3-4B83-858A-D30ED69B11BA}" presName="arrow" presStyleLbl="bgShp" presStyleIdx="0" presStyleCnt="1" custScaleX="115157" custLinFactNeighborX="9203"/>
      <dgm:spPr/>
    </dgm:pt>
    <dgm:pt modelId="{6DFB8C7E-627B-4F67-A929-8BE92DB3D633}" type="pres">
      <dgm:prSet presAssocID="{8967E3EA-E3A3-4B83-858A-D30ED69B11BA}" presName="linearProcess" presStyleCnt="0"/>
      <dgm:spPr/>
    </dgm:pt>
    <dgm:pt modelId="{F17B15D2-9BF4-4E60-8EDE-60603F88FA59}" type="pres">
      <dgm:prSet presAssocID="{3D86154A-2777-406E-BB8E-8C9E8C5E2C62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0634CC-1A82-4DD7-9AA2-692693AE33FC}" type="pres">
      <dgm:prSet presAssocID="{95D46355-95C5-4D92-96AF-E21BDD67670F}" presName="sibTrans" presStyleCnt="0"/>
      <dgm:spPr/>
    </dgm:pt>
    <dgm:pt modelId="{ACE60DD7-01C2-41AA-A6E1-B38D90491567}" type="pres">
      <dgm:prSet presAssocID="{CD950BC7-236E-4B95-A333-A52EE2BE3A4A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DA52EB-0E0C-4F10-8599-7B39C27FCA19}" type="pres">
      <dgm:prSet presAssocID="{0A6ADDC8-1347-488C-8D8E-52C922B85C1D}" presName="sibTrans" presStyleCnt="0"/>
      <dgm:spPr/>
    </dgm:pt>
    <dgm:pt modelId="{6F28DB4B-A545-4FB5-9828-CEC5F50BA387}" type="pres">
      <dgm:prSet presAssocID="{8E72D83A-46BA-4D6F-8706-B9F600C12F9C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E3A15-E162-4B51-9406-55944578E050}" type="pres">
      <dgm:prSet presAssocID="{77DA72C3-2C3E-475A-9CC4-0D6F200951E4}" presName="sibTrans" presStyleCnt="0"/>
      <dgm:spPr/>
    </dgm:pt>
    <dgm:pt modelId="{BE28C048-CE20-44A9-9ED9-0DB3820007B6}" type="pres">
      <dgm:prSet presAssocID="{2869775E-2B9C-4B87-9261-46CDF3EA0C5D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B0CF9C-85C5-41C8-A980-42D0C58092AE}" type="pres">
      <dgm:prSet presAssocID="{7105B2A2-3D02-4FE7-9710-FEE14B37E34E}" presName="sibTrans" presStyleCnt="0"/>
      <dgm:spPr/>
    </dgm:pt>
    <dgm:pt modelId="{EA7AB64C-7788-4A7D-A60D-ABC7955683F7}" type="pres">
      <dgm:prSet presAssocID="{BC34FD85-FC0D-4D73-9209-0398CB79A196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1406DE-EF48-4F92-87CC-C8344123A433}" srcId="{8967E3EA-E3A3-4B83-858A-D30ED69B11BA}" destId="{8E72D83A-46BA-4D6F-8706-B9F600C12F9C}" srcOrd="2" destOrd="0" parTransId="{D94CA764-AC47-415E-B2E3-759ADF9552F9}" sibTransId="{77DA72C3-2C3E-475A-9CC4-0D6F200951E4}"/>
    <dgm:cxn modelId="{4894BFA8-6BC3-43E1-B6CA-F5D250C5965E}" type="presOf" srcId="{3D86154A-2777-406E-BB8E-8C9E8C5E2C62}" destId="{F17B15D2-9BF4-4E60-8EDE-60603F88FA59}" srcOrd="0" destOrd="0" presId="urn:microsoft.com/office/officeart/2005/8/layout/hProcess9"/>
    <dgm:cxn modelId="{4D22CC15-1014-4D67-878A-DA66AF194F57}" type="presOf" srcId="{8967E3EA-E3A3-4B83-858A-D30ED69B11BA}" destId="{CA6F758A-4784-45D1-B7E9-3A4FB9273D4E}" srcOrd="0" destOrd="0" presId="urn:microsoft.com/office/officeart/2005/8/layout/hProcess9"/>
    <dgm:cxn modelId="{6B34A31F-7E05-477F-A2F2-C0E4E73B5391}" type="presOf" srcId="{BC34FD85-FC0D-4D73-9209-0398CB79A196}" destId="{EA7AB64C-7788-4A7D-A60D-ABC7955683F7}" srcOrd="0" destOrd="0" presId="urn:microsoft.com/office/officeart/2005/8/layout/hProcess9"/>
    <dgm:cxn modelId="{4D434D17-233B-449E-8CD8-48EE1328E71C}" type="presOf" srcId="{CD950BC7-236E-4B95-A333-A52EE2BE3A4A}" destId="{ACE60DD7-01C2-41AA-A6E1-B38D90491567}" srcOrd="0" destOrd="0" presId="urn:microsoft.com/office/officeart/2005/8/layout/hProcess9"/>
    <dgm:cxn modelId="{6F6193A7-FD47-4745-A67F-11955A4E9A87}" srcId="{8967E3EA-E3A3-4B83-858A-D30ED69B11BA}" destId="{2869775E-2B9C-4B87-9261-46CDF3EA0C5D}" srcOrd="3" destOrd="0" parTransId="{1FFEE208-1AAC-44F0-8115-F5D16E5F0378}" sibTransId="{7105B2A2-3D02-4FE7-9710-FEE14B37E34E}"/>
    <dgm:cxn modelId="{FACA221C-8B34-45B9-9D3E-D411480E857B}" srcId="{8967E3EA-E3A3-4B83-858A-D30ED69B11BA}" destId="{3D86154A-2777-406E-BB8E-8C9E8C5E2C62}" srcOrd="0" destOrd="0" parTransId="{EDF9AFCA-B2A2-425C-ADC0-DF98812DDFFE}" sibTransId="{95D46355-95C5-4D92-96AF-E21BDD67670F}"/>
    <dgm:cxn modelId="{A5EF8662-15B8-4A3F-8C72-C1286BA9F225}" srcId="{8967E3EA-E3A3-4B83-858A-D30ED69B11BA}" destId="{CD950BC7-236E-4B95-A333-A52EE2BE3A4A}" srcOrd="1" destOrd="0" parTransId="{9F18BACE-82F7-4921-B9E3-AC56778010C9}" sibTransId="{0A6ADDC8-1347-488C-8D8E-52C922B85C1D}"/>
    <dgm:cxn modelId="{7E9E8677-307A-4812-B34C-EB9022B5E335}" srcId="{8967E3EA-E3A3-4B83-858A-D30ED69B11BA}" destId="{BC34FD85-FC0D-4D73-9209-0398CB79A196}" srcOrd="4" destOrd="0" parTransId="{A513D24D-1370-4631-B712-62FD8E70A5DF}" sibTransId="{0C531903-4CA6-42BE-BDC5-E623010EED9D}"/>
    <dgm:cxn modelId="{DD2CD5F4-1C0D-4FED-9D5C-F1D86DA4C6B5}" type="presOf" srcId="{2869775E-2B9C-4B87-9261-46CDF3EA0C5D}" destId="{BE28C048-CE20-44A9-9ED9-0DB3820007B6}" srcOrd="0" destOrd="0" presId="urn:microsoft.com/office/officeart/2005/8/layout/hProcess9"/>
    <dgm:cxn modelId="{6A278FF5-E523-4652-BDE0-0206B67B0767}" type="presOf" srcId="{8E72D83A-46BA-4D6F-8706-B9F600C12F9C}" destId="{6F28DB4B-A545-4FB5-9828-CEC5F50BA387}" srcOrd="0" destOrd="0" presId="urn:microsoft.com/office/officeart/2005/8/layout/hProcess9"/>
    <dgm:cxn modelId="{810AF925-57B9-498F-847F-BD12B2B5F3C5}" type="presParOf" srcId="{CA6F758A-4784-45D1-B7E9-3A4FB9273D4E}" destId="{858E7DC2-B40B-429D-9CBD-8400B61DBE44}" srcOrd="0" destOrd="0" presId="urn:microsoft.com/office/officeart/2005/8/layout/hProcess9"/>
    <dgm:cxn modelId="{84D8D984-5BCD-474F-B313-0DAB246843A9}" type="presParOf" srcId="{CA6F758A-4784-45D1-B7E9-3A4FB9273D4E}" destId="{6DFB8C7E-627B-4F67-A929-8BE92DB3D633}" srcOrd="1" destOrd="0" presId="urn:microsoft.com/office/officeart/2005/8/layout/hProcess9"/>
    <dgm:cxn modelId="{578B003E-F44C-4B8F-AFF8-8D155AA9B977}" type="presParOf" srcId="{6DFB8C7E-627B-4F67-A929-8BE92DB3D633}" destId="{F17B15D2-9BF4-4E60-8EDE-60603F88FA59}" srcOrd="0" destOrd="0" presId="urn:microsoft.com/office/officeart/2005/8/layout/hProcess9"/>
    <dgm:cxn modelId="{456135B4-41B4-41FA-A673-3EEB6984FE5E}" type="presParOf" srcId="{6DFB8C7E-627B-4F67-A929-8BE92DB3D633}" destId="{170634CC-1A82-4DD7-9AA2-692693AE33FC}" srcOrd="1" destOrd="0" presId="urn:microsoft.com/office/officeart/2005/8/layout/hProcess9"/>
    <dgm:cxn modelId="{3F7B1D49-6195-4808-B26E-7FB0DC0131DF}" type="presParOf" srcId="{6DFB8C7E-627B-4F67-A929-8BE92DB3D633}" destId="{ACE60DD7-01C2-41AA-A6E1-B38D90491567}" srcOrd="2" destOrd="0" presId="urn:microsoft.com/office/officeart/2005/8/layout/hProcess9"/>
    <dgm:cxn modelId="{E098ACDA-479A-478F-9088-9992BB859FA2}" type="presParOf" srcId="{6DFB8C7E-627B-4F67-A929-8BE92DB3D633}" destId="{25DA52EB-0E0C-4F10-8599-7B39C27FCA19}" srcOrd="3" destOrd="0" presId="urn:microsoft.com/office/officeart/2005/8/layout/hProcess9"/>
    <dgm:cxn modelId="{F2523CD6-95C9-4FB1-A91C-5DE22A75B77B}" type="presParOf" srcId="{6DFB8C7E-627B-4F67-A929-8BE92DB3D633}" destId="{6F28DB4B-A545-4FB5-9828-CEC5F50BA387}" srcOrd="4" destOrd="0" presId="urn:microsoft.com/office/officeart/2005/8/layout/hProcess9"/>
    <dgm:cxn modelId="{EAC26A7A-2FAD-4E00-B2E7-6E0389452A95}" type="presParOf" srcId="{6DFB8C7E-627B-4F67-A929-8BE92DB3D633}" destId="{4A2E3A15-E162-4B51-9406-55944578E050}" srcOrd="5" destOrd="0" presId="urn:microsoft.com/office/officeart/2005/8/layout/hProcess9"/>
    <dgm:cxn modelId="{D771774F-5000-40EC-9E8C-86265D945242}" type="presParOf" srcId="{6DFB8C7E-627B-4F67-A929-8BE92DB3D633}" destId="{BE28C048-CE20-44A9-9ED9-0DB3820007B6}" srcOrd="6" destOrd="0" presId="urn:microsoft.com/office/officeart/2005/8/layout/hProcess9"/>
    <dgm:cxn modelId="{D76744F0-BF36-43DA-AA11-682F1125BF9B}" type="presParOf" srcId="{6DFB8C7E-627B-4F67-A929-8BE92DB3D633}" destId="{46B0CF9C-85C5-41C8-A980-42D0C58092AE}" srcOrd="7" destOrd="0" presId="urn:microsoft.com/office/officeart/2005/8/layout/hProcess9"/>
    <dgm:cxn modelId="{77D7A120-6AD1-4441-9EE9-D52DDB767C6C}" type="presParOf" srcId="{6DFB8C7E-627B-4F67-A929-8BE92DB3D633}" destId="{EA7AB64C-7788-4A7D-A60D-ABC7955683F7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7900B01-0AD6-4CF1-8F11-24D205A2223C}" type="doc">
      <dgm:prSet loTypeId="urn:microsoft.com/office/officeart/2005/8/layout/hProcess9" loCatId="process" qsTypeId="urn:microsoft.com/office/officeart/2005/8/quickstyle/3d3" qsCatId="3D" csTypeId="urn:microsoft.com/office/officeart/2005/8/colors/accent2_1" csCatId="accent2" phldr="1"/>
      <dgm:spPr/>
    </dgm:pt>
    <dgm:pt modelId="{DC005FD2-1921-40F2-9289-D1D413540413}">
      <dgm:prSet phldrT="[Text]"/>
      <dgm:spPr/>
      <dgm:t>
        <a:bodyPr/>
        <a:lstStyle/>
        <a:p>
          <a:r>
            <a:rPr lang="en-IN" dirty="0" smtClean="0"/>
            <a:t>Connect to Oracle DB and gather the Data(Python Program)</a:t>
          </a:r>
          <a:endParaRPr lang="en-GB" dirty="0"/>
        </a:p>
      </dgm:t>
    </dgm:pt>
    <dgm:pt modelId="{1038D15F-C2A2-42DB-97F4-D392F70F7953}" type="parTrans" cxnId="{315DACEC-2332-476A-8480-1BB8283BC893}">
      <dgm:prSet/>
      <dgm:spPr/>
      <dgm:t>
        <a:bodyPr/>
        <a:lstStyle/>
        <a:p>
          <a:endParaRPr lang="en-GB"/>
        </a:p>
      </dgm:t>
    </dgm:pt>
    <dgm:pt modelId="{AFD5EFF0-7C60-4E30-B518-A7F0F3CF2C63}" type="sibTrans" cxnId="{315DACEC-2332-476A-8480-1BB8283BC893}">
      <dgm:prSet/>
      <dgm:spPr/>
      <dgm:t>
        <a:bodyPr/>
        <a:lstStyle/>
        <a:p>
          <a:endParaRPr lang="en-GB"/>
        </a:p>
      </dgm:t>
    </dgm:pt>
    <dgm:pt modelId="{DB4EEA3B-D1B2-4BC7-9163-67B8C8F9AF96}">
      <dgm:prSet phldrT="[Text]"/>
      <dgm:spPr/>
      <dgm:t>
        <a:bodyPr/>
        <a:lstStyle/>
        <a:p>
          <a:r>
            <a:rPr lang="en-IN" dirty="0" smtClean="0"/>
            <a:t>Build the Model with Training Data (Python Program)</a:t>
          </a:r>
          <a:endParaRPr lang="en-GB" dirty="0"/>
        </a:p>
      </dgm:t>
    </dgm:pt>
    <dgm:pt modelId="{A51F17FD-928E-49B1-BEC4-B8FA3F140311}" type="parTrans" cxnId="{80F5E24A-E563-4D8A-9E5B-D6DFE039E757}">
      <dgm:prSet/>
      <dgm:spPr/>
      <dgm:t>
        <a:bodyPr/>
        <a:lstStyle/>
        <a:p>
          <a:endParaRPr lang="en-GB"/>
        </a:p>
      </dgm:t>
    </dgm:pt>
    <dgm:pt modelId="{7D6E6765-DA97-4D63-BE58-30E7D1418192}" type="sibTrans" cxnId="{80F5E24A-E563-4D8A-9E5B-D6DFE039E757}">
      <dgm:prSet/>
      <dgm:spPr/>
      <dgm:t>
        <a:bodyPr/>
        <a:lstStyle/>
        <a:p>
          <a:endParaRPr lang="en-GB"/>
        </a:p>
      </dgm:t>
    </dgm:pt>
    <dgm:pt modelId="{F63F2AE5-2948-4495-B867-110FBEAB7338}">
      <dgm:prSet phldrT="[Text]"/>
      <dgm:spPr/>
      <dgm:t>
        <a:bodyPr/>
        <a:lstStyle/>
        <a:p>
          <a:r>
            <a:rPr lang="en-IN" dirty="0" smtClean="0"/>
            <a:t>Test the Model with Test Data set (Python Program)</a:t>
          </a:r>
          <a:endParaRPr lang="en-GB" dirty="0"/>
        </a:p>
      </dgm:t>
    </dgm:pt>
    <dgm:pt modelId="{40A0D51C-091A-4107-9DDF-E27BBCCE2A9F}" type="parTrans" cxnId="{C791A1F8-D63B-491B-B74B-F9B84E12EDBD}">
      <dgm:prSet/>
      <dgm:spPr/>
      <dgm:t>
        <a:bodyPr/>
        <a:lstStyle/>
        <a:p>
          <a:endParaRPr lang="en-GB"/>
        </a:p>
      </dgm:t>
    </dgm:pt>
    <dgm:pt modelId="{717E2A6A-26AD-4DF4-A05E-EAE8C87FB549}" type="sibTrans" cxnId="{C791A1F8-D63B-491B-B74B-F9B84E12EDBD}">
      <dgm:prSet/>
      <dgm:spPr/>
      <dgm:t>
        <a:bodyPr/>
        <a:lstStyle/>
        <a:p>
          <a:endParaRPr lang="en-GB"/>
        </a:p>
      </dgm:t>
    </dgm:pt>
    <dgm:pt modelId="{18F83E62-3070-461E-9573-E2EC9FC64C58}">
      <dgm:prSet phldrT="[Text]"/>
      <dgm:spPr/>
      <dgm:t>
        <a:bodyPr/>
        <a:lstStyle/>
        <a:p>
          <a:r>
            <a:rPr lang="en-IN" dirty="0" smtClean="0"/>
            <a:t>Bundle the Model as an Executable ( using Python Library)</a:t>
          </a:r>
          <a:endParaRPr lang="en-GB" dirty="0"/>
        </a:p>
      </dgm:t>
    </dgm:pt>
    <dgm:pt modelId="{94510B00-AF27-42DD-A376-A071E78FC1B7}" type="parTrans" cxnId="{DF5D1C67-FEA3-436D-B59A-B90D187E61A9}">
      <dgm:prSet/>
      <dgm:spPr/>
      <dgm:t>
        <a:bodyPr/>
        <a:lstStyle/>
        <a:p>
          <a:endParaRPr lang="en-GB"/>
        </a:p>
      </dgm:t>
    </dgm:pt>
    <dgm:pt modelId="{89143F9F-22CF-4379-8572-182B223E10DA}" type="sibTrans" cxnId="{DF5D1C67-FEA3-436D-B59A-B90D187E61A9}">
      <dgm:prSet/>
      <dgm:spPr/>
      <dgm:t>
        <a:bodyPr/>
        <a:lstStyle/>
        <a:p>
          <a:endParaRPr lang="en-GB"/>
        </a:p>
      </dgm:t>
    </dgm:pt>
    <dgm:pt modelId="{CCE69A31-F32B-4E39-A1C8-AEEEEC247FFD}">
      <dgm:prSet phldrT="[Text]"/>
      <dgm:spPr/>
      <dgm:t>
        <a:bodyPr/>
        <a:lstStyle/>
        <a:p>
          <a:r>
            <a:rPr lang="en-IN" dirty="0" smtClean="0"/>
            <a:t>Expose the Model as a </a:t>
          </a:r>
          <a:r>
            <a:rPr lang="en-IN" dirty="0" err="1" smtClean="0"/>
            <a:t>Webservice</a:t>
          </a:r>
          <a:r>
            <a:rPr lang="en-IN" dirty="0" smtClean="0"/>
            <a:t> using Flask</a:t>
          </a:r>
          <a:endParaRPr lang="en-GB" dirty="0"/>
        </a:p>
      </dgm:t>
    </dgm:pt>
    <dgm:pt modelId="{8518E0C8-A8FE-4EED-82EF-DA30020CA016}" type="parTrans" cxnId="{F1A45207-A544-4C32-BFE2-B4AE3C324E06}">
      <dgm:prSet/>
      <dgm:spPr/>
      <dgm:t>
        <a:bodyPr/>
        <a:lstStyle/>
        <a:p>
          <a:endParaRPr lang="en-GB"/>
        </a:p>
      </dgm:t>
    </dgm:pt>
    <dgm:pt modelId="{143F1DAB-2E43-4C7B-92A1-F2EF539B414F}" type="sibTrans" cxnId="{F1A45207-A544-4C32-BFE2-B4AE3C324E06}">
      <dgm:prSet/>
      <dgm:spPr/>
      <dgm:t>
        <a:bodyPr/>
        <a:lstStyle/>
        <a:p>
          <a:endParaRPr lang="en-GB"/>
        </a:p>
      </dgm:t>
    </dgm:pt>
    <dgm:pt modelId="{3B6C518A-ADEC-4D12-B782-634FA9F09E1F}">
      <dgm:prSet phldrT="[Text]"/>
      <dgm:spPr/>
      <dgm:t>
        <a:bodyPr/>
        <a:lstStyle/>
        <a:p>
          <a:r>
            <a:rPr lang="en-IN" dirty="0" smtClean="0"/>
            <a:t>Invoke the ML Model from EBS using Form Personalization</a:t>
          </a:r>
          <a:endParaRPr lang="en-GB" dirty="0"/>
        </a:p>
      </dgm:t>
    </dgm:pt>
    <dgm:pt modelId="{FDA852B1-0CB0-487F-BCC9-732545152E26}" type="parTrans" cxnId="{1FD63CB6-D6D5-4595-A163-6D28E235631F}">
      <dgm:prSet/>
      <dgm:spPr/>
      <dgm:t>
        <a:bodyPr/>
        <a:lstStyle/>
        <a:p>
          <a:endParaRPr lang="en-GB"/>
        </a:p>
      </dgm:t>
    </dgm:pt>
    <dgm:pt modelId="{B57CB9CC-F9E0-42A3-BF6A-8010C77555EA}" type="sibTrans" cxnId="{1FD63CB6-D6D5-4595-A163-6D28E235631F}">
      <dgm:prSet/>
      <dgm:spPr/>
      <dgm:t>
        <a:bodyPr/>
        <a:lstStyle/>
        <a:p>
          <a:endParaRPr lang="en-GB"/>
        </a:p>
      </dgm:t>
    </dgm:pt>
    <dgm:pt modelId="{768F4E55-FF91-4CE3-A43B-852CEC16FDC3}" type="pres">
      <dgm:prSet presAssocID="{F7900B01-0AD6-4CF1-8F11-24D205A2223C}" presName="CompostProcess" presStyleCnt="0">
        <dgm:presLayoutVars>
          <dgm:dir/>
          <dgm:resizeHandles val="exact"/>
        </dgm:presLayoutVars>
      </dgm:prSet>
      <dgm:spPr/>
    </dgm:pt>
    <dgm:pt modelId="{24C0E977-8BA8-4621-B592-8FC672DC4F8A}" type="pres">
      <dgm:prSet presAssocID="{F7900B01-0AD6-4CF1-8F11-24D205A2223C}" presName="arrow" presStyleLbl="bgShp" presStyleIdx="0" presStyleCnt="1"/>
      <dgm:spPr/>
    </dgm:pt>
    <dgm:pt modelId="{80CF0D28-41F6-494A-868F-436F509034C4}" type="pres">
      <dgm:prSet presAssocID="{F7900B01-0AD6-4CF1-8F11-24D205A2223C}" presName="linearProcess" presStyleCnt="0"/>
      <dgm:spPr/>
    </dgm:pt>
    <dgm:pt modelId="{6B98F4A2-58E4-488B-B4D3-676915A166AE}" type="pres">
      <dgm:prSet presAssocID="{DC005FD2-1921-40F2-9289-D1D413540413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8CA19B8-B200-44E8-8B9D-F07B24FE9C0F}" type="pres">
      <dgm:prSet presAssocID="{AFD5EFF0-7C60-4E30-B518-A7F0F3CF2C63}" presName="sibTrans" presStyleCnt="0"/>
      <dgm:spPr/>
    </dgm:pt>
    <dgm:pt modelId="{0E127718-61E8-4189-A99E-F1C7F3412A4D}" type="pres">
      <dgm:prSet presAssocID="{DB4EEA3B-D1B2-4BC7-9163-67B8C8F9AF96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A52DC6B-50AD-4995-8180-9BBDEA22FE62}" type="pres">
      <dgm:prSet presAssocID="{7D6E6765-DA97-4D63-BE58-30E7D1418192}" presName="sibTrans" presStyleCnt="0"/>
      <dgm:spPr/>
    </dgm:pt>
    <dgm:pt modelId="{97BB6E13-5B56-4604-86AE-296678803953}" type="pres">
      <dgm:prSet presAssocID="{F63F2AE5-2948-4495-B867-110FBEAB7338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28F3DE-6AA8-4841-AB08-8895DC300767}" type="pres">
      <dgm:prSet presAssocID="{717E2A6A-26AD-4DF4-A05E-EAE8C87FB549}" presName="sibTrans" presStyleCnt="0"/>
      <dgm:spPr/>
    </dgm:pt>
    <dgm:pt modelId="{731A1D07-97FC-4D53-98D6-C81AA2DE0081}" type="pres">
      <dgm:prSet presAssocID="{18F83E62-3070-461E-9573-E2EC9FC64C58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5D2B40E-C032-48F9-85B0-58351053D7AB}" type="pres">
      <dgm:prSet presAssocID="{89143F9F-22CF-4379-8572-182B223E10DA}" presName="sibTrans" presStyleCnt="0"/>
      <dgm:spPr/>
    </dgm:pt>
    <dgm:pt modelId="{3D6E16D9-E438-4D88-932A-581D9FD75FFD}" type="pres">
      <dgm:prSet presAssocID="{CCE69A31-F32B-4E39-A1C8-AEEEEC247FFD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3F9FB54-32E3-4ACC-B423-CF7A6207A137}" type="pres">
      <dgm:prSet presAssocID="{143F1DAB-2E43-4C7B-92A1-F2EF539B414F}" presName="sibTrans" presStyleCnt="0"/>
      <dgm:spPr/>
    </dgm:pt>
    <dgm:pt modelId="{E9DC18E4-6629-46A9-BCC8-446BE02E644E}" type="pres">
      <dgm:prSet presAssocID="{3B6C518A-ADEC-4D12-B782-634FA9F09E1F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15DACEC-2332-476A-8480-1BB8283BC893}" srcId="{F7900B01-0AD6-4CF1-8F11-24D205A2223C}" destId="{DC005FD2-1921-40F2-9289-D1D413540413}" srcOrd="0" destOrd="0" parTransId="{1038D15F-C2A2-42DB-97F4-D392F70F7953}" sibTransId="{AFD5EFF0-7C60-4E30-B518-A7F0F3CF2C63}"/>
    <dgm:cxn modelId="{F95D2392-6447-42A4-8864-4C90F41245F4}" type="presOf" srcId="{DC005FD2-1921-40F2-9289-D1D413540413}" destId="{6B98F4A2-58E4-488B-B4D3-676915A166AE}" srcOrd="0" destOrd="0" presId="urn:microsoft.com/office/officeart/2005/8/layout/hProcess9"/>
    <dgm:cxn modelId="{80F5E24A-E563-4D8A-9E5B-D6DFE039E757}" srcId="{F7900B01-0AD6-4CF1-8F11-24D205A2223C}" destId="{DB4EEA3B-D1B2-4BC7-9163-67B8C8F9AF96}" srcOrd="1" destOrd="0" parTransId="{A51F17FD-928E-49B1-BEC4-B8FA3F140311}" sibTransId="{7D6E6765-DA97-4D63-BE58-30E7D1418192}"/>
    <dgm:cxn modelId="{DF5D1C67-FEA3-436D-B59A-B90D187E61A9}" srcId="{F7900B01-0AD6-4CF1-8F11-24D205A2223C}" destId="{18F83E62-3070-461E-9573-E2EC9FC64C58}" srcOrd="3" destOrd="0" parTransId="{94510B00-AF27-42DD-A376-A071E78FC1B7}" sibTransId="{89143F9F-22CF-4379-8572-182B223E10DA}"/>
    <dgm:cxn modelId="{0A82CA3E-DE0E-433B-A026-E881C0083536}" type="presOf" srcId="{3B6C518A-ADEC-4D12-B782-634FA9F09E1F}" destId="{E9DC18E4-6629-46A9-BCC8-446BE02E644E}" srcOrd="0" destOrd="0" presId="urn:microsoft.com/office/officeart/2005/8/layout/hProcess9"/>
    <dgm:cxn modelId="{AF01564D-E33E-4620-94A8-D2777A4D71FF}" type="presOf" srcId="{DB4EEA3B-D1B2-4BC7-9163-67B8C8F9AF96}" destId="{0E127718-61E8-4189-A99E-F1C7F3412A4D}" srcOrd="0" destOrd="0" presId="urn:microsoft.com/office/officeart/2005/8/layout/hProcess9"/>
    <dgm:cxn modelId="{1FD63CB6-D6D5-4595-A163-6D28E235631F}" srcId="{F7900B01-0AD6-4CF1-8F11-24D205A2223C}" destId="{3B6C518A-ADEC-4D12-B782-634FA9F09E1F}" srcOrd="5" destOrd="0" parTransId="{FDA852B1-0CB0-487F-BCC9-732545152E26}" sibTransId="{B57CB9CC-F9E0-42A3-BF6A-8010C77555EA}"/>
    <dgm:cxn modelId="{E4A49CAD-DE4F-4BFC-871F-48CB27C2B7BB}" type="presOf" srcId="{F7900B01-0AD6-4CF1-8F11-24D205A2223C}" destId="{768F4E55-FF91-4CE3-A43B-852CEC16FDC3}" srcOrd="0" destOrd="0" presId="urn:microsoft.com/office/officeart/2005/8/layout/hProcess9"/>
    <dgm:cxn modelId="{B0DE7E6F-3A0C-4442-A9F9-77CBEB78D248}" type="presOf" srcId="{18F83E62-3070-461E-9573-E2EC9FC64C58}" destId="{731A1D07-97FC-4D53-98D6-C81AA2DE0081}" srcOrd="0" destOrd="0" presId="urn:microsoft.com/office/officeart/2005/8/layout/hProcess9"/>
    <dgm:cxn modelId="{221484E3-2A57-4329-9B22-3425294AC1C5}" type="presOf" srcId="{CCE69A31-F32B-4E39-A1C8-AEEEEC247FFD}" destId="{3D6E16D9-E438-4D88-932A-581D9FD75FFD}" srcOrd="0" destOrd="0" presId="urn:microsoft.com/office/officeart/2005/8/layout/hProcess9"/>
    <dgm:cxn modelId="{C791A1F8-D63B-491B-B74B-F9B84E12EDBD}" srcId="{F7900B01-0AD6-4CF1-8F11-24D205A2223C}" destId="{F63F2AE5-2948-4495-B867-110FBEAB7338}" srcOrd="2" destOrd="0" parTransId="{40A0D51C-091A-4107-9DDF-E27BBCCE2A9F}" sibTransId="{717E2A6A-26AD-4DF4-A05E-EAE8C87FB549}"/>
    <dgm:cxn modelId="{F1A45207-A544-4C32-BFE2-B4AE3C324E06}" srcId="{F7900B01-0AD6-4CF1-8F11-24D205A2223C}" destId="{CCE69A31-F32B-4E39-A1C8-AEEEEC247FFD}" srcOrd="4" destOrd="0" parTransId="{8518E0C8-A8FE-4EED-82EF-DA30020CA016}" sibTransId="{143F1DAB-2E43-4C7B-92A1-F2EF539B414F}"/>
    <dgm:cxn modelId="{3C45B52E-FB44-41DD-864D-9B31F9A0AFE2}" type="presOf" srcId="{F63F2AE5-2948-4495-B867-110FBEAB7338}" destId="{97BB6E13-5B56-4604-86AE-296678803953}" srcOrd="0" destOrd="0" presId="urn:microsoft.com/office/officeart/2005/8/layout/hProcess9"/>
    <dgm:cxn modelId="{28AF7481-326B-42D1-BAE1-5E2BEB9DE842}" type="presParOf" srcId="{768F4E55-FF91-4CE3-A43B-852CEC16FDC3}" destId="{24C0E977-8BA8-4621-B592-8FC672DC4F8A}" srcOrd="0" destOrd="0" presId="urn:microsoft.com/office/officeart/2005/8/layout/hProcess9"/>
    <dgm:cxn modelId="{27240B60-86EB-48CC-A6F9-08A49FA32C71}" type="presParOf" srcId="{768F4E55-FF91-4CE3-A43B-852CEC16FDC3}" destId="{80CF0D28-41F6-494A-868F-436F509034C4}" srcOrd="1" destOrd="0" presId="urn:microsoft.com/office/officeart/2005/8/layout/hProcess9"/>
    <dgm:cxn modelId="{398AF474-8B45-49ED-9B1C-EEBAD6E2916C}" type="presParOf" srcId="{80CF0D28-41F6-494A-868F-436F509034C4}" destId="{6B98F4A2-58E4-488B-B4D3-676915A166AE}" srcOrd="0" destOrd="0" presId="urn:microsoft.com/office/officeart/2005/8/layout/hProcess9"/>
    <dgm:cxn modelId="{19E1D7F7-87B1-4731-A985-6CB3846255C0}" type="presParOf" srcId="{80CF0D28-41F6-494A-868F-436F509034C4}" destId="{28CA19B8-B200-44E8-8B9D-F07B24FE9C0F}" srcOrd="1" destOrd="0" presId="urn:microsoft.com/office/officeart/2005/8/layout/hProcess9"/>
    <dgm:cxn modelId="{B97DEA9B-C7AE-468B-865E-4C0332FE1C3B}" type="presParOf" srcId="{80CF0D28-41F6-494A-868F-436F509034C4}" destId="{0E127718-61E8-4189-A99E-F1C7F3412A4D}" srcOrd="2" destOrd="0" presId="urn:microsoft.com/office/officeart/2005/8/layout/hProcess9"/>
    <dgm:cxn modelId="{06BBF13A-B99B-4844-A4A4-0998FBD3269B}" type="presParOf" srcId="{80CF0D28-41F6-494A-868F-436F509034C4}" destId="{FA52DC6B-50AD-4995-8180-9BBDEA22FE62}" srcOrd="3" destOrd="0" presId="urn:microsoft.com/office/officeart/2005/8/layout/hProcess9"/>
    <dgm:cxn modelId="{F6E05B4C-80FA-4D54-8BCE-AF0E238E73DE}" type="presParOf" srcId="{80CF0D28-41F6-494A-868F-436F509034C4}" destId="{97BB6E13-5B56-4604-86AE-296678803953}" srcOrd="4" destOrd="0" presId="urn:microsoft.com/office/officeart/2005/8/layout/hProcess9"/>
    <dgm:cxn modelId="{DCFA1875-5B35-4158-8150-A671C252B3E6}" type="presParOf" srcId="{80CF0D28-41F6-494A-868F-436F509034C4}" destId="{A328F3DE-6AA8-4841-AB08-8895DC300767}" srcOrd="5" destOrd="0" presId="urn:microsoft.com/office/officeart/2005/8/layout/hProcess9"/>
    <dgm:cxn modelId="{81D2418A-D3D7-45B5-B721-009DF2ABC743}" type="presParOf" srcId="{80CF0D28-41F6-494A-868F-436F509034C4}" destId="{731A1D07-97FC-4D53-98D6-C81AA2DE0081}" srcOrd="6" destOrd="0" presId="urn:microsoft.com/office/officeart/2005/8/layout/hProcess9"/>
    <dgm:cxn modelId="{93C4CAE6-AC82-4FE7-BFF9-B482A832576B}" type="presParOf" srcId="{80CF0D28-41F6-494A-868F-436F509034C4}" destId="{D5D2B40E-C032-48F9-85B0-58351053D7AB}" srcOrd="7" destOrd="0" presId="urn:microsoft.com/office/officeart/2005/8/layout/hProcess9"/>
    <dgm:cxn modelId="{1E2EF9CA-C051-426C-8A25-375EB8CA6E43}" type="presParOf" srcId="{80CF0D28-41F6-494A-868F-436F509034C4}" destId="{3D6E16D9-E438-4D88-932A-581D9FD75FFD}" srcOrd="8" destOrd="0" presId="urn:microsoft.com/office/officeart/2005/8/layout/hProcess9"/>
    <dgm:cxn modelId="{73F0B99D-1A6A-4A2E-BC24-E18484DF97DD}" type="presParOf" srcId="{80CF0D28-41F6-494A-868F-436F509034C4}" destId="{93F9FB54-32E3-4ACC-B423-CF7A6207A137}" srcOrd="9" destOrd="0" presId="urn:microsoft.com/office/officeart/2005/8/layout/hProcess9"/>
    <dgm:cxn modelId="{6E8FF5AB-2FD7-4FD7-A397-875CC19EC9B2}" type="presParOf" srcId="{80CF0D28-41F6-494A-868F-436F509034C4}" destId="{E9DC18E4-6629-46A9-BCC8-446BE02E644E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26F32-B1A0-428A-B860-A2132A994FAE}">
      <dsp:nvSpPr>
        <dsp:cNvPr id="0" name=""/>
        <dsp:cNvSpPr/>
      </dsp:nvSpPr>
      <dsp:spPr>
        <a:xfrm>
          <a:off x="-6184668" y="-946846"/>
          <a:ext cx="7367216" cy="7367216"/>
        </a:xfrm>
        <a:prstGeom prst="blockArc">
          <a:avLst>
            <a:gd name="adj1" fmla="val 18900000"/>
            <a:gd name="adj2" fmla="val 2700000"/>
            <a:gd name="adj3" fmla="val 293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97204C-C98C-4524-8D07-83AE71356009}">
      <dsp:nvSpPr>
        <dsp:cNvPr id="0" name=""/>
        <dsp:cNvSpPr/>
      </dsp:nvSpPr>
      <dsp:spPr>
        <a:xfrm>
          <a:off x="383967" y="248826"/>
          <a:ext cx="8376794" cy="4974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4838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700" kern="1200" smtClean="0"/>
            <a:t>Why ML?</a:t>
          </a:r>
          <a:endParaRPr lang="en-GB" sz="2700" kern="1200" dirty="0"/>
        </a:p>
      </dsp:txBody>
      <dsp:txXfrm>
        <a:off x="383967" y="248826"/>
        <a:ext cx="8376794" cy="497433"/>
      </dsp:txXfrm>
    </dsp:sp>
    <dsp:sp modelId="{E2FF49CB-FE8F-45DE-B6E2-6D3B45CF41C5}">
      <dsp:nvSpPr>
        <dsp:cNvPr id="0" name=""/>
        <dsp:cNvSpPr/>
      </dsp:nvSpPr>
      <dsp:spPr>
        <a:xfrm>
          <a:off x="73071" y="186647"/>
          <a:ext cx="621792" cy="6217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DB93F6-AD60-4727-985A-61AE5E6048B8}">
      <dsp:nvSpPr>
        <dsp:cNvPr id="0" name=""/>
        <dsp:cNvSpPr/>
      </dsp:nvSpPr>
      <dsp:spPr>
        <a:xfrm>
          <a:off x="834438" y="995415"/>
          <a:ext cx="7926323" cy="4974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4838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700" kern="1200" smtClean="0"/>
            <a:t>How ML can augment EBS? </a:t>
          </a:r>
          <a:endParaRPr lang="en-GB" sz="2700" kern="1200" dirty="0"/>
        </a:p>
      </dsp:txBody>
      <dsp:txXfrm>
        <a:off x="834438" y="995415"/>
        <a:ext cx="7926323" cy="497433"/>
      </dsp:txXfrm>
    </dsp:sp>
    <dsp:sp modelId="{A4193228-D683-4E6D-A6B4-144D05E00AD1}">
      <dsp:nvSpPr>
        <dsp:cNvPr id="0" name=""/>
        <dsp:cNvSpPr/>
      </dsp:nvSpPr>
      <dsp:spPr>
        <a:xfrm>
          <a:off x="523542" y="933235"/>
          <a:ext cx="621792" cy="6217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C0A1E0-F116-44E0-A598-89025470B251}">
      <dsp:nvSpPr>
        <dsp:cNvPr id="0" name=""/>
        <dsp:cNvSpPr/>
      </dsp:nvSpPr>
      <dsp:spPr>
        <a:xfrm>
          <a:off x="1081294" y="1741456"/>
          <a:ext cx="7679467" cy="4974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4838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smtClean="0"/>
            <a:t>ML – Tools /Options</a:t>
          </a:r>
          <a:endParaRPr lang="en-GB" sz="2700" kern="1200" dirty="0"/>
        </a:p>
      </dsp:txBody>
      <dsp:txXfrm>
        <a:off x="1081294" y="1741456"/>
        <a:ext cx="7679467" cy="497433"/>
      </dsp:txXfrm>
    </dsp:sp>
    <dsp:sp modelId="{BBBA7151-141C-4552-9F00-52764101D2F3}">
      <dsp:nvSpPr>
        <dsp:cNvPr id="0" name=""/>
        <dsp:cNvSpPr/>
      </dsp:nvSpPr>
      <dsp:spPr>
        <a:xfrm>
          <a:off x="770398" y="1679277"/>
          <a:ext cx="621792" cy="6217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629B01-0979-400D-889B-78DC97132A61}">
      <dsp:nvSpPr>
        <dsp:cNvPr id="0" name=""/>
        <dsp:cNvSpPr/>
      </dsp:nvSpPr>
      <dsp:spPr>
        <a:xfrm>
          <a:off x="1160113" y="2488045"/>
          <a:ext cx="7600649" cy="4974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4838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ML Model Development Process</a:t>
          </a:r>
          <a:endParaRPr lang="en-GB" sz="2700" kern="1200" dirty="0"/>
        </a:p>
      </dsp:txBody>
      <dsp:txXfrm>
        <a:off x="1160113" y="2488045"/>
        <a:ext cx="7600649" cy="497433"/>
      </dsp:txXfrm>
    </dsp:sp>
    <dsp:sp modelId="{EFFF3DAA-B634-4C3B-B148-4003132B1989}">
      <dsp:nvSpPr>
        <dsp:cNvPr id="0" name=""/>
        <dsp:cNvSpPr/>
      </dsp:nvSpPr>
      <dsp:spPr>
        <a:xfrm>
          <a:off x="849217" y="2425865"/>
          <a:ext cx="621792" cy="6217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09BAA7-59C9-41D7-A778-F24BDDC2AB78}">
      <dsp:nvSpPr>
        <dsp:cNvPr id="0" name=""/>
        <dsp:cNvSpPr/>
      </dsp:nvSpPr>
      <dsp:spPr>
        <a:xfrm>
          <a:off x="1081294" y="3234633"/>
          <a:ext cx="7679467" cy="4974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4838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smtClean="0"/>
            <a:t>Deployment options</a:t>
          </a:r>
          <a:endParaRPr lang="en-GB" sz="2700" kern="1200" dirty="0"/>
        </a:p>
      </dsp:txBody>
      <dsp:txXfrm>
        <a:off x="1081294" y="3234633"/>
        <a:ext cx="7679467" cy="497433"/>
      </dsp:txXfrm>
    </dsp:sp>
    <dsp:sp modelId="{15423B49-C302-4132-A7E9-295C9EB3067B}">
      <dsp:nvSpPr>
        <dsp:cNvPr id="0" name=""/>
        <dsp:cNvSpPr/>
      </dsp:nvSpPr>
      <dsp:spPr>
        <a:xfrm>
          <a:off x="770398" y="3172454"/>
          <a:ext cx="621792" cy="6217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C6965B-875A-47D6-96A9-E4B26A112615}">
      <dsp:nvSpPr>
        <dsp:cNvPr id="0" name=""/>
        <dsp:cNvSpPr/>
      </dsp:nvSpPr>
      <dsp:spPr>
        <a:xfrm>
          <a:off x="834438" y="3980675"/>
          <a:ext cx="7926323" cy="4974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4838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smtClean="0"/>
            <a:t>Use Case  Demo</a:t>
          </a:r>
          <a:endParaRPr lang="en-GB" sz="2700" kern="1200" dirty="0"/>
        </a:p>
      </dsp:txBody>
      <dsp:txXfrm>
        <a:off x="834438" y="3980675"/>
        <a:ext cx="7926323" cy="497433"/>
      </dsp:txXfrm>
    </dsp:sp>
    <dsp:sp modelId="{79302147-1354-4C15-B4B1-6D6F935876A3}">
      <dsp:nvSpPr>
        <dsp:cNvPr id="0" name=""/>
        <dsp:cNvSpPr/>
      </dsp:nvSpPr>
      <dsp:spPr>
        <a:xfrm>
          <a:off x="523542" y="3918495"/>
          <a:ext cx="621792" cy="6217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3553E5-634D-40EE-9E41-218939697EB2}">
      <dsp:nvSpPr>
        <dsp:cNvPr id="0" name=""/>
        <dsp:cNvSpPr/>
      </dsp:nvSpPr>
      <dsp:spPr>
        <a:xfrm>
          <a:off x="383967" y="4727263"/>
          <a:ext cx="8376794" cy="4974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4838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smtClean="0"/>
            <a:t>Way forward</a:t>
          </a:r>
          <a:endParaRPr lang="en-GB" sz="2700" kern="1200" dirty="0"/>
        </a:p>
      </dsp:txBody>
      <dsp:txXfrm>
        <a:off x="383967" y="4727263"/>
        <a:ext cx="8376794" cy="497433"/>
      </dsp:txXfrm>
    </dsp:sp>
    <dsp:sp modelId="{6297C93D-51F4-45F5-8B80-D0E5BA5D0293}">
      <dsp:nvSpPr>
        <dsp:cNvPr id="0" name=""/>
        <dsp:cNvSpPr/>
      </dsp:nvSpPr>
      <dsp:spPr>
        <a:xfrm>
          <a:off x="73071" y="4665084"/>
          <a:ext cx="621792" cy="6217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11CD1-208F-4F87-866D-1A275ED036EB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D1DBF-8634-4FCD-9A9A-FECBD1A3D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237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E7193-9736-4C14-A633-A6A24757B0B3}" type="slidenum">
              <a:rPr lang="en-IN" smtClean="0">
                <a:solidFill>
                  <a:srgbClr val="000000"/>
                </a:solidFill>
              </a:rPr>
              <a:pPr/>
              <a:t>2</a:t>
            </a:fld>
            <a:endParaRPr lang="en-I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134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A89130B-3938-46A3-959E-26481298100E}" type="datetime1">
              <a:rPr lang="en-US" altLang="zh-CN" smtClean="0"/>
              <a:pPr/>
              <a:t>12/11/2019</a:t>
            </a:fld>
            <a:endParaRPr lang="en-US" altLang="zh-CN" sz="1200" smtClean="0"/>
          </a:p>
        </p:txBody>
      </p:sp>
      <p:sp>
        <p:nvSpPr>
          <p:cNvPr id="614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7BB6C6C2-FDAE-47DB-BE20-F1C6E84676D8}" type="slidenum">
              <a:rPr lang="en-US" altLang="zh-CN" smtClean="0"/>
              <a:pPr/>
              <a:t>4</a:t>
            </a:fld>
            <a:endParaRPr lang="en-US" altLang="zh-CN" sz="1200" smtClean="0"/>
          </a:p>
        </p:txBody>
      </p:sp>
    </p:spTree>
    <p:extLst>
      <p:ext uri="{BB962C8B-B14F-4D97-AF65-F5344CB8AC3E}">
        <p14:creationId xmlns:p14="http://schemas.microsoft.com/office/powerpoint/2010/main" val="1969232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96069" y="1069354"/>
            <a:ext cx="6983895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07B8B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6069" y="3549029"/>
            <a:ext cx="698389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79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8218"/>
            <a:ext cx="10972800" cy="8699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E149B-6D5E-4661-A8E8-9C1938062FC0}" type="slidenum">
              <a:rPr lang="en-US" altLang="zh-CN"/>
              <a:pPr>
                <a:defRPr/>
              </a:pPr>
              <a:t>‹#›</a:t>
            </a:fld>
            <a:endParaRPr lang="en-US" altLang="zh-CN" sz="2400"/>
          </a:p>
        </p:txBody>
      </p:sp>
    </p:spTree>
    <p:extLst>
      <p:ext uri="{BB962C8B-B14F-4D97-AF65-F5344CB8AC3E}">
        <p14:creationId xmlns:p14="http://schemas.microsoft.com/office/powerpoint/2010/main" val="270080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EE26D-F197-4E0C-A687-652C8CAED7A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33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977A6-841A-4DF4-92FF-DD1C0F8C440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61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512C0-787B-45B6-A84D-AD22DDC46AC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0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56F2F-057E-4449-8436-1948CBDCDD7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723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3EEE3-78D5-4825-B6C5-ABA0A436F44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63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E9EE0-F292-4EEC-8978-3935776AD6A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47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C23C9-93B4-41CD-82A5-3D1C7662C21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41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C9432-C430-4CAF-B75B-5F084DE978E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16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GB" noProof="0" smtClean="0">
              <a:sym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9CD1F-B8C5-4ED4-AC1E-F5A6C67605F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94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56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64513-40E3-419A-9CE7-CDAC99CD9F6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17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48217"/>
            <a:ext cx="2743200" cy="55774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8217"/>
            <a:ext cx="8026400" cy="55774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31928-E5B9-46F7-B81D-5A42E949E08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28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8218"/>
            <a:ext cx="10972800" cy="8699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E149B-6D5E-4661-A8E8-9C1938062FC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81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78"/>
          <a:stretch/>
        </p:blipFill>
        <p:spPr>
          <a:xfrm>
            <a:off x="1806" y="6705601"/>
            <a:ext cx="12188388" cy="15239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23393" y="2564904"/>
            <a:ext cx="8352928" cy="336037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74121" indent="-230712">
              <a:buFont typeface="Arial" pitchFamily="34" charset="0"/>
              <a:buChar char="•"/>
              <a:defRPr sz="2400"/>
            </a:lvl2pPr>
            <a:lvl3pPr marL="960943" indent="-243411">
              <a:defRPr sz="2133"/>
            </a:lvl3pPr>
            <a:lvl4pPr marL="1435064" indent="-243411">
              <a:buFont typeface="Arial" pitchFamily="34" charset="0"/>
              <a:buChar char="•"/>
              <a:defRPr sz="1867"/>
            </a:lvl4pPr>
            <a:lvl5pPr marL="1909186" indent="-228594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09600" y="1215893"/>
            <a:ext cx="9326827" cy="8689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lnSpc>
                <a:spcPct val="80000"/>
              </a:lnSpc>
              <a:defRPr sz="4800" b="1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0"/>
          </p:nvPr>
        </p:nvSpPr>
        <p:spPr>
          <a:xfrm>
            <a:off x="11568608" y="6351361"/>
            <a:ext cx="621584" cy="366183"/>
          </a:xfrm>
        </p:spPr>
        <p:txBody>
          <a:bodyPr/>
          <a:lstStyle>
            <a:lvl1pPr algn="ctr">
              <a:defRPr/>
            </a:lvl1pPr>
          </a:lstStyle>
          <a:p>
            <a:fld id="{6CC8AA00-1E69-406B-96B5-A5880F6B9E23}" type="slidenum">
              <a:rPr lang="en-IN" smtClean="0">
                <a:solidFill>
                  <a:srgbClr val="000000"/>
                </a:solidFill>
              </a:rPr>
              <a:pPr/>
              <a:t>‹#›</a:t>
            </a:fld>
            <a:endParaRPr lang="en-I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3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8537437" cy="285273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85374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46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4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1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36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5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26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5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89611"/>
            <a:ext cx="10515600" cy="4387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76D79ED-3FA7-4EF8-964B-EB8BCFAB02F8}" type="datetimeFigureOut">
              <a:rPr lang="en-US" smtClean="0"/>
              <a:pPr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6F12CB2-7F2C-47B9-AE70-22A94B49F2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0475" y="4914981"/>
            <a:ext cx="896556" cy="32439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 rot="16200000">
            <a:off x="-2113768" y="2546065"/>
            <a:ext cx="388867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200" dirty="0">
                <a:solidFill>
                  <a:schemeClr val="bg1">
                    <a:lumMod val="65000"/>
                  </a:schemeClr>
                </a:solidFill>
              </a:rPr>
              <a:t>Find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 m</a:t>
            </a:r>
            <a:r>
              <a:rPr lang="bs-Latn-BA" sz="1200" dirty="0">
                <a:solidFill>
                  <a:schemeClr val="bg1">
                    <a:lumMod val="65000"/>
                  </a:schemeClr>
                </a:solidFill>
              </a:rPr>
              <a:t>ore PowerPoint templates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bs-Latn-BA" sz="1200" b="1" baseline="0" dirty="0">
                <a:solidFill>
                  <a:schemeClr val="bg1">
                    <a:lumMod val="65000"/>
                  </a:schemeClr>
                </a:solidFill>
              </a:rPr>
              <a:t>prezentr.com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4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7B8B8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548218"/>
            <a:ext cx="10972800" cy="86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>
                <a:sym typeface="Calibri" panose="020F0502020204030204" pitchFamily="34" charset="0"/>
              </a:rPr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zh-CN" smtClean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zh-CN" smtClean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zh-CN" smtClean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zh-CN" smtClean="0">
                <a:sym typeface="Calibri" panose="020F0502020204030204" pitchFamily="34" charset="0"/>
              </a:rPr>
              <a:t>Fifth level</a:t>
            </a:r>
          </a:p>
        </p:txBody>
      </p:sp>
      <p:sp>
        <p:nvSpPr>
          <p:cNvPr id="1028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72333" y="6390218"/>
            <a:ext cx="493184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8D596E-D29F-4F50-8133-FF6CBCC06F71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54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marL="1219170" indent="-1219170"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1219170" indent="-1219170"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2pPr>
      <a:lvl3pPr marL="1219170" indent="-1219170"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3pPr>
      <a:lvl4pPr marL="1219170" indent="-1219170"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4pPr>
      <a:lvl5pPr marL="1219170" indent="-1219170"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5pPr>
      <a:lvl6pPr marL="1828754" indent="-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6pPr>
      <a:lvl7pPr marL="2438339" indent="-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7pPr>
      <a:lvl8pPr marL="3047924" indent="-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8pPr>
      <a:lvl9pPr marL="3657509" indent="-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18" Type="http://schemas.openxmlformats.org/officeDocument/2006/relationships/image" Target="../media/image20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jp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jp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8948" y="1326932"/>
            <a:ext cx="7084314" cy="2387600"/>
          </a:xfrm>
        </p:spPr>
        <p:txBody>
          <a:bodyPr>
            <a:normAutofit/>
          </a:bodyPr>
          <a:lstStyle/>
          <a:p>
            <a:r>
              <a:rPr lang="en-US" dirty="0" err="1"/>
              <a:t>Augumented</a:t>
            </a:r>
            <a:r>
              <a:rPr lang="en-US" dirty="0"/>
              <a:t> Intelligence through </a:t>
            </a:r>
            <a:r>
              <a:rPr lang="en-US" dirty="0" smtClean="0"/>
              <a:t>ML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731587" y="4862676"/>
            <a:ext cx="3523771" cy="1655762"/>
          </a:xfrm>
        </p:spPr>
        <p:txBody>
          <a:bodyPr/>
          <a:lstStyle/>
          <a:p>
            <a:r>
              <a:rPr lang="en-GB" dirty="0" smtClean="0"/>
              <a:t>Rajan Chandru</a:t>
            </a:r>
            <a:endParaRPr lang="en-GB" dirty="0"/>
          </a:p>
          <a:p>
            <a:r>
              <a:rPr lang="en-GB" dirty="0" smtClean="0"/>
              <a:t>Senior Consultant- </a:t>
            </a:r>
            <a:r>
              <a:rPr lang="en-GB" dirty="0"/>
              <a:t>EBS</a:t>
            </a:r>
          </a:p>
          <a:p>
            <a:r>
              <a:rPr lang="en-GB" dirty="0"/>
              <a:t>Doyen Systems </a:t>
            </a:r>
            <a:r>
              <a:rPr lang="en-GB" dirty="0" err="1"/>
              <a:t>Pvt.</a:t>
            </a:r>
            <a:r>
              <a:rPr lang="en-GB" dirty="0"/>
              <a:t> Ltd.</a:t>
            </a: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8438556" y="4862676"/>
            <a:ext cx="352377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Prakash Ramamurthy</a:t>
            </a:r>
          </a:p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Competency Head - EBS</a:t>
            </a:r>
          </a:p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Doyen Systems </a:t>
            </a: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</a:rPr>
              <a:t>Pvt.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Ltd.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2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GB" dirty="0"/>
              <a:t>ML Tools &amp; Options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7887"/>
            <a:ext cx="7919434" cy="4889076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altLang="zh-CN" sz="1400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GB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Oracle Machine Learning for SQL (OML4SQL)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GB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Algorithms are implemented as SQL functions and leverage the strengths of Oracle DB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GB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Supports a "drag and drop" graphical user interface that is integrated with Oracle SQL Developer and is capable of generating SQL scripts from user-created analytics workflows</a:t>
            </a:r>
            <a:r>
              <a:rPr lang="en-GB" sz="14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endParaRPr lang="en-GB" sz="1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en-GB" sz="14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1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Oracle </a:t>
            </a:r>
            <a:r>
              <a:rPr lang="en-GB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Machine Learning for R (</a:t>
            </a:r>
            <a:r>
              <a:rPr lang="en-GB" sz="1400" dirty="0"/>
              <a:t>OML4R</a:t>
            </a:r>
            <a:r>
              <a:rPr lang="en-GB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)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GB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R provides a suite of software packages for data manipulation, graphics, statistical functions, and machine learning algorithms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GB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OML4R extends R’s capabilities through direct DB </a:t>
            </a:r>
            <a:r>
              <a:rPr lang="en-GB" sz="1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access,in</a:t>
            </a:r>
            <a:r>
              <a:rPr lang="en-GB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-database ML algorithms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GB" sz="14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1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Oracle </a:t>
            </a:r>
            <a:r>
              <a:rPr lang="en-GB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Machine Learning for Python(</a:t>
            </a:r>
            <a:r>
              <a:rPr lang="en-GB" sz="1400" dirty="0"/>
              <a:t>OML4Py</a:t>
            </a:r>
            <a:r>
              <a:rPr lang="en-GB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)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GB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a component of the Oracle Advanced Analytics Option 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GB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To be made available as part of Oracle Database 19c 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GB" sz="14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1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Oracle </a:t>
            </a:r>
            <a:r>
              <a:rPr lang="en-GB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Machine Learning Notebooks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GB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part of Oracle Autonomous Database, providing Apache Zeppelin-based notebooks for SQL users of Oracle Autonomous Data Warehouse and Oracle Autonomous Transaction Processing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n-US" altLang="zh-CN" sz="1400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altLang="zh-CN" sz="1400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85" y="1352283"/>
            <a:ext cx="2878004" cy="2341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18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GB" dirty="0"/>
              <a:t>ML Tools &amp; Options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11" y="1017428"/>
            <a:ext cx="5207939" cy="268802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858" y="4046494"/>
            <a:ext cx="5110167" cy="2421227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821000" y="2361442"/>
            <a:ext cx="2867025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sz="1600" dirty="0">
                <a:latin typeface="Arial" panose="020B0604020202020204" pitchFamily="34" charset="0"/>
              </a:rPr>
              <a:t>Traditional Interaction ML tools with DB</a:t>
            </a:r>
            <a:endParaRPr lang="en-GB" sz="1600" dirty="0">
              <a:latin typeface="Arial" panose="020B0604020202020204" pitchFamily="34" charset="0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838201" y="4965008"/>
            <a:ext cx="2729248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sz="1600" dirty="0">
                <a:latin typeface="Arial" panose="020B0604020202020204" pitchFamily="34" charset="0"/>
              </a:rPr>
              <a:t>ML tools interaction with Oracle DB using OML</a:t>
            </a:r>
            <a:endParaRPr lang="en-GB" sz="1600" dirty="0">
              <a:latin typeface="Arial" panose="020B0604020202020204" pitchFamily="34" charset="0"/>
            </a:endParaRPr>
          </a:p>
        </p:txBody>
      </p:sp>
      <p:sp>
        <p:nvSpPr>
          <p:cNvPr id="9" name="Right Arrow 6"/>
          <p:cNvSpPr>
            <a:spLocks noChangeArrowheads="1"/>
          </p:cNvSpPr>
          <p:nvPr/>
        </p:nvSpPr>
        <p:spPr bwMode="auto">
          <a:xfrm>
            <a:off x="3793253" y="5026125"/>
            <a:ext cx="558800" cy="461963"/>
          </a:xfrm>
          <a:prstGeom prst="rightArrow">
            <a:avLst>
              <a:gd name="adj1" fmla="val 50000"/>
              <a:gd name="adj2" fmla="val 5001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sz="1800">
              <a:latin typeface="Arial" panose="020B0604020202020204" pitchFamily="34" charset="0"/>
            </a:endParaRPr>
          </a:p>
        </p:txBody>
      </p:sp>
      <p:sp>
        <p:nvSpPr>
          <p:cNvPr id="10" name="Right Arrow 10"/>
          <p:cNvSpPr>
            <a:spLocks noChangeArrowheads="1"/>
          </p:cNvSpPr>
          <p:nvPr/>
        </p:nvSpPr>
        <p:spPr bwMode="auto">
          <a:xfrm rot="10800000">
            <a:off x="6023525" y="2431862"/>
            <a:ext cx="558800" cy="461963"/>
          </a:xfrm>
          <a:prstGeom prst="rightArrow">
            <a:avLst>
              <a:gd name="adj1" fmla="val 50000"/>
              <a:gd name="adj2" fmla="val 5001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05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GB" dirty="0"/>
              <a:t>ML Tools &amp; Options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3008287"/>
              </p:ext>
            </p:extLst>
          </p:nvPr>
        </p:nvGraphicFramePr>
        <p:xfrm>
          <a:off x="1443507" y="1493525"/>
          <a:ext cx="7920038" cy="4889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44578" y="888639"/>
            <a:ext cx="7548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Industry level common ML languages and Development Tools</a:t>
            </a:r>
            <a:endParaRPr lang="en-US" altLang="zh-CN" sz="2000" b="1" i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 algn="just" eaLnBrk="1" hangingPunct="1">
              <a:spcBef>
                <a:spcPct val="0"/>
              </a:spcBef>
              <a:buFontTx/>
              <a:buNone/>
            </a:pPr>
            <a:endParaRPr lang="en-US" altLang="zh-CN" sz="2000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3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GB" dirty="0"/>
              <a:t>ML Tools &amp; Options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7427"/>
            <a:ext cx="10515600" cy="1223497"/>
          </a:xfrm>
        </p:spPr>
        <p:txBody>
          <a:bodyPr>
            <a:normAutofit/>
          </a:bodyPr>
          <a:lstStyle/>
          <a:p>
            <a:pPr algn="just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cx_Oracle</a:t>
            </a:r>
            <a:r>
              <a:rPr lang="en-GB" sz="18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is a Oracle provided Python Package enabling connectivity to Oracle DB</a:t>
            </a:r>
          </a:p>
          <a:p>
            <a:pPr lvl="1"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IN" sz="18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Open Source , publicly available </a:t>
            </a:r>
          </a:p>
          <a:p>
            <a:pPr lvl="1"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IN" sz="18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Allows to Execute SQL statements from Python</a:t>
            </a:r>
          </a:p>
          <a:p>
            <a:pPr lvl="1"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IN" sz="18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Allows for DML Statements </a:t>
            </a:r>
            <a:r>
              <a:rPr lang="en-IN" sz="1800" b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Insert / Update / Delete</a:t>
            </a:r>
            <a:endParaRPr lang="en-GB" sz="3200" dirty="0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953" y="2453244"/>
            <a:ext cx="7899400" cy="1781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615" y="4881049"/>
            <a:ext cx="3505200" cy="800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1254953" y="4977887"/>
            <a:ext cx="3389312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sz="1600" dirty="0">
                <a:latin typeface="Arial" panose="020B0604020202020204" pitchFamily="34" charset="0"/>
              </a:rPr>
              <a:t>Can be accessed by simple Import </a:t>
            </a:r>
            <a:r>
              <a:rPr lang="en-IN" sz="1600" dirty="0" err="1">
                <a:latin typeface="Arial" panose="020B0604020202020204" pitchFamily="34" charset="0"/>
              </a:rPr>
              <a:t>stmt</a:t>
            </a:r>
            <a:r>
              <a:rPr lang="en-IN" sz="1600" dirty="0">
                <a:latin typeface="Arial" panose="020B0604020202020204" pitchFamily="34" charset="0"/>
              </a:rPr>
              <a:t> in Python code</a:t>
            </a:r>
            <a:endParaRPr lang="en-GB" sz="1600" dirty="0">
              <a:latin typeface="Arial" panose="020B0604020202020204" pitchFamily="34" charset="0"/>
            </a:endParaRPr>
          </a:p>
        </p:txBody>
      </p:sp>
      <p:sp>
        <p:nvSpPr>
          <p:cNvPr id="15" name="Right Arrow 7"/>
          <p:cNvSpPr>
            <a:spLocks noChangeArrowheads="1"/>
          </p:cNvSpPr>
          <p:nvPr/>
        </p:nvSpPr>
        <p:spPr bwMode="auto">
          <a:xfrm>
            <a:off x="4818890" y="5071549"/>
            <a:ext cx="558800" cy="461963"/>
          </a:xfrm>
          <a:prstGeom prst="rightArrow">
            <a:avLst>
              <a:gd name="adj1" fmla="val 50000"/>
              <a:gd name="adj2" fmla="val 5001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34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GB" dirty="0"/>
              <a:t>ML Model Development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7427"/>
            <a:ext cx="10515600" cy="450765"/>
          </a:xfrm>
        </p:spPr>
        <p:txBody>
          <a:bodyPr>
            <a:normAutofit/>
          </a:bodyPr>
          <a:lstStyle/>
          <a:p>
            <a:pPr algn="just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Common Practice followed in development of ML based models</a:t>
            </a:r>
            <a:endParaRPr lang="en-US" altLang="zh-CN" sz="1050" b="1" i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1" y="1725769"/>
            <a:ext cx="8899302" cy="42242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07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GB" dirty="0"/>
              <a:t>ML Model Development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7427"/>
            <a:ext cx="10515600" cy="450765"/>
          </a:xfrm>
        </p:spPr>
        <p:txBody>
          <a:bodyPr>
            <a:normAutofit/>
          </a:bodyPr>
          <a:lstStyle/>
          <a:p>
            <a:pPr algn="just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Common Practice followed for Handling the Data</a:t>
            </a:r>
            <a:endParaRPr lang="en-US" altLang="zh-CN" sz="1050" b="1" i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310" y="1468191"/>
            <a:ext cx="8707641" cy="46879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437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GB" dirty="0"/>
              <a:t>ML Deployment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7427"/>
            <a:ext cx="10515600" cy="450765"/>
          </a:xfrm>
        </p:spPr>
        <p:txBody>
          <a:bodyPr>
            <a:normAutofit/>
          </a:bodyPr>
          <a:lstStyle/>
          <a:p>
            <a:pPr algn="just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Option-1 : Using Web-services </a:t>
            </a:r>
            <a:endParaRPr lang="en-US" altLang="zh-CN" sz="1050" b="1" i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17101570"/>
              </p:ext>
            </p:extLst>
          </p:nvPr>
        </p:nvGraphicFramePr>
        <p:xfrm>
          <a:off x="321899" y="2253802"/>
          <a:ext cx="9350135" cy="4458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0" y="1242809"/>
            <a:ext cx="10109915" cy="991489"/>
            <a:chOff x="178147" y="1199471"/>
            <a:chExt cx="12013854" cy="991489"/>
          </a:xfrm>
        </p:grpSpPr>
        <p:sp>
          <p:nvSpPr>
            <p:cNvPr id="7" name="Rectangle 6"/>
            <p:cNvSpPr/>
            <p:nvPr/>
          </p:nvSpPr>
          <p:spPr>
            <a:xfrm>
              <a:off x="178147" y="1199471"/>
              <a:ext cx="5215316" cy="9130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333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Python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577417" y="1199471"/>
              <a:ext cx="5215316" cy="9130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333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Java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976685" y="1277953"/>
              <a:ext cx="5215316" cy="9130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333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PLSQL</a:t>
              </a:r>
            </a:p>
          </p:txBody>
        </p:sp>
        <p:sp>
          <p:nvSpPr>
            <p:cNvPr id="10" name="Right Arrow 9"/>
            <p:cNvSpPr/>
            <p:nvPr/>
          </p:nvSpPr>
          <p:spPr bwMode="auto">
            <a:xfrm rot="10800000">
              <a:off x="4226569" y="1506555"/>
              <a:ext cx="948119" cy="343709"/>
            </a:xfrm>
            <a:prstGeom prst="rightArrow">
              <a:avLst>
                <a:gd name="adj1" fmla="val 19197"/>
                <a:gd name="adj2" fmla="val 34599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1" name="Right Arrow 10"/>
            <p:cNvSpPr/>
            <p:nvPr/>
          </p:nvSpPr>
          <p:spPr bwMode="auto">
            <a:xfrm rot="10800000">
              <a:off x="7213569" y="1578023"/>
              <a:ext cx="948119" cy="343709"/>
            </a:xfrm>
            <a:prstGeom prst="rightArrow">
              <a:avLst>
                <a:gd name="adj1" fmla="val 19197"/>
                <a:gd name="adj2" fmla="val 34599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69635" y="1663272"/>
              <a:ext cx="461986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Call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89351" y="1749877"/>
              <a:ext cx="461986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Call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067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GB" dirty="0"/>
              <a:t>ML Deployment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7427"/>
            <a:ext cx="10515600" cy="450765"/>
          </a:xfrm>
        </p:spPr>
        <p:txBody>
          <a:bodyPr>
            <a:normAutofit/>
          </a:bodyPr>
          <a:lstStyle/>
          <a:p>
            <a:pPr algn="just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Option-2 : </a:t>
            </a:r>
            <a:r>
              <a:rPr lang="en-US" altLang="zh-CN" sz="180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Direct invocation</a:t>
            </a:r>
            <a:endParaRPr lang="en-US" altLang="zh-CN" sz="1050" b="1" i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820509078"/>
              </p:ext>
            </p:extLst>
          </p:nvPr>
        </p:nvGraphicFramePr>
        <p:xfrm>
          <a:off x="334778" y="2446986"/>
          <a:ext cx="9298619" cy="3827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386364" y="1468192"/>
            <a:ext cx="10547800" cy="911447"/>
            <a:chOff x="-236885" y="922609"/>
            <a:chExt cx="12459832" cy="1006265"/>
          </a:xfrm>
        </p:grpSpPr>
        <p:sp>
          <p:nvSpPr>
            <p:cNvPr id="16" name="Rectangle 15"/>
            <p:cNvSpPr/>
            <p:nvPr/>
          </p:nvSpPr>
          <p:spPr>
            <a:xfrm>
              <a:off x="-236885" y="922609"/>
              <a:ext cx="5215316" cy="9130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333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Python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488342" y="929518"/>
              <a:ext cx="5215316" cy="9130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333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Java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07631" y="922609"/>
              <a:ext cx="5215316" cy="9130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333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PLSQL</a:t>
              </a:r>
            </a:p>
          </p:txBody>
        </p:sp>
        <p:sp>
          <p:nvSpPr>
            <p:cNvPr id="19" name="Right Arrow 18"/>
            <p:cNvSpPr/>
            <p:nvPr/>
          </p:nvSpPr>
          <p:spPr bwMode="auto">
            <a:xfrm>
              <a:off x="7289887" y="1222678"/>
              <a:ext cx="948119" cy="343709"/>
            </a:xfrm>
            <a:prstGeom prst="rightArrow">
              <a:avLst>
                <a:gd name="adj1" fmla="val 19197"/>
                <a:gd name="adj2" fmla="val 34599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" name="Right Arrow 19"/>
            <p:cNvSpPr/>
            <p:nvPr/>
          </p:nvSpPr>
          <p:spPr bwMode="auto">
            <a:xfrm>
              <a:off x="4047126" y="1222678"/>
              <a:ext cx="948119" cy="343709"/>
            </a:xfrm>
            <a:prstGeom prst="rightArrow">
              <a:avLst>
                <a:gd name="adj1" fmla="val 19197"/>
                <a:gd name="adj2" fmla="val 34599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" name="Right Arrow 20"/>
            <p:cNvSpPr/>
            <p:nvPr/>
          </p:nvSpPr>
          <p:spPr bwMode="auto">
            <a:xfrm rot="10800000">
              <a:off x="3860865" y="1408939"/>
              <a:ext cx="948119" cy="343709"/>
            </a:xfrm>
            <a:prstGeom prst="rightArrow">
              <a:avLst>
                <a:gd name="adj1" fmla="val 19197"/>
                <a:gd name="adj2" fmla="val 34599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2" name="Right Arrow 21"/>
            <p:cNvSpPr/>
            <p:nvPr/>
          </p:nvSpPr>
          <p:spPr bwMode="auto">
            <a:xfrm rot="10800000">
              <a:off x="7010495" y="1343188"/>
              <a:ext cx="948119" cy="343709"/>
            </a:xfrm>
            <a:prstGeom prst="rightArrow">
              <a:avLst>
                <a:gd name="adj1" fmla="val 19197"/>
                <a:gd name="adj2" fmla="val 34599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83686" y="998583"/>
              <a:ext cx="915507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Response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25806" y="1610774"/>
              <a:ext cx="461986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Call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105190" y="1021562"/>
              <a:ext cx="915507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Response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293428" y="1522832"/>
              <a:ext cx="461986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Call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587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GB" dirty="0"/>
              <a:t>Use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7427"/>
            <a:ext cx="10515600" cy="927283"/>
          </a:xfrm>
        </p:spPr>
        <p:txBody>
          <a:bodyPr>
            <a:normAutofit/>
          </a:bodyPr>
          <a:lstStyle/>
          <a:p>
            <a:pPr algn="just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Classification based ML Model to predict</a:t>
            </a:r>
          </a:p>
          <a:p>
            <a:pPr lvl="1" algn="just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2000" b="1" i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If the Payment from a Customer is Likely to be Delayed  [Yes / No ]</a:t>
            </a:r>
          </a:p>
          <a:p>
            <a:pPr lvl="1" algn="just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zh-CN" sz="2000" b="1" i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 algn="just">
              <a:spcBef>
                <a:spcPct val="0"/>
              </a:spcBef>
              <a:buNone/>
            </a:pPr>
            <a:endParaRPr lang="en-US" altLang="zh-CN" sz="2000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2290560161"/>
              </p:ext>
            </p:extLst>
          </p:nvPr>
        </p:nvGraphicFramePr>
        <p:xfrm>
          <a:off x="407450" y="2513731"/>
          <a:ext cx="9303219" cy="2959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39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GB" dirty="0"/>
              <a:t>Use Case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68566451"/>
              </p:ext>
            </p:extLst>
          </p:nvPr>
        </p:nvGraphicFramePr>
        <p:xfrm>
          <a:off x="692596" y="1017427"/>
          <a:ext cx="9005195" cy="5159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723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6" t="3534" r="5791" b="93808"/>
          <a:stretch/>
        </p:blipFill>
        <p:spPr>
          <a:xfrm>
            <a:off x="527382" y="290575"/>
            <a:ext cx="3676511" cy="462864"/>
          </a:xfrm>
          <a:prstGeom prst="rect">
            <a:avLst/>
          </a:prstGeom>
        </p:spPr>
      </p:pic>
      <p:grpSp>
        <p:nvGrpSpPr>
          <p:cNvPr id="97" name="Group 96"/>
          <p:cNvGrpSpPr/>
          <p:nvPr/>
        </p:nvGrpSpPr>
        <p:grpSpPr>
          <a:xfrm>
            <a:off x="9545341" y="-3429"/>
            <a:ext cx="1447203" cy="1114407"/>
            <a:chOff x="7242174" y="-2573"/>
            <a:chExt cx="886834" cy="682899"/>
          </a:xfrm>
        </p:grpSpPr>
        <p:sp>
          <p:nvSpPr>
            <p:cNvPr id="11" name="object 23">
              <a:extLst>
                <a:ext uri="{FF2B5EF4-FFF2-40B4-BE49-F238E27FC236}">
                  <a16:creationId xmlns="" xmlns:a16="http://schemas.microsoft.com/office/drawing/2014/main" id="{44D869BC-18D1-4B1A-BEFC-9CBA740923E7}"/>
                </a:ext>
              </a:extLst>
            </p:cNvPr>
            <p:cNvSpPr/>
            <p:nvPr/>
          </p:nvSpPr>
          <p:spPr>
            <a:xfrm>
              <a:off x="7246727" y="-2573"/>
              <a:ext cx="882281" cy="32198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76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object 24">
              <a:extLst>
                <a:ext uri="{FF2B5EF4-FFF2-40B4-BE49-F238E27FC236}">
                  <a16:creationId xmlns="" xmlns:a16="http://schemas.microsoft.com/office/drawing/2014/main" id="{B47D2E27-1561-48E1-8AFD-EEF4B88E32D6}"/>
                </a:ext>
              </a:extLst>
            </p:cNvPr>
            <p:cNvSpPr/>
            <p:nvPr/>
          </p:nvSpPr>
          <p:spPr>
            <a:xfrm>
              <a:off x="7242174" y="319474"/>
              <a:ext cx="883167" cy="3608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76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3" name="Picture 12" descr="A picture containing accessory&#10;&#10;Description automatically generated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501" y="-3429"/>
            <a:ext cx="948161" cy="140668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object 121">
            <a:extLst>
              <a:ext uri="{FF2B5EF4-FFF2-40B4-BE49-F238E27FC236}">
                <a16:creationId xmlns="" xmlns:a16="http://schemas.microsoft.com/office/drawing/2014/main" id="{9A30A497-6A52-45F1-8A7A-49174F0F8A86}"/>
              </a:ext>
            </a:extLst>
          </p:cNvPr>
          <p:cNvSpPr/>
          <p:nvPr/>
        </p:nvSpPr>
        <p:spPr>
          <a:xfrm>
            <a:off x="9467167" y="1869797"/>
            <a:ext cx="1209056" cy="4776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76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3D5F5B1-9A41-408A-90CE-0EDF180A18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344" y="5667782"/>
            <a:ext cx="1533217" cy="449517"/>
          </a:xfrm>
          <a:prstGeom prst="rect">
            <a:avLst/>
          </a:prstGeom>
        </p:spPr>
      </p:pic>
      <p:sp>
        <p:nvSpPr>
          <p:cNvPr id="21" name="object 127">
            <a:extLst>
              <a:ext uri="{FF2B5EF4-FFF2-40B4-BE49-F238E27FC236}">
                <a16:creationId xmlns="" xmlns:a16="http://schemas.microsoft.com/office/drawing/2014/main" id="{D92E87DB-2523-4AFC-B325-152BA20C3F42}"/>
              </a:ext>
            </a:extLst>
          </p:cNvPr>
          <p:cNvSpPr/>
          <p:nvPr/>
        </p:nvSpPr>
        <p:spPr>
          <a:xfrm>
            <a:off x="9517515" y="2501205"/>
            <a:ext cx="2455989" cy="3626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76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object 48">
            <a:extLst>
              <a:ext uri="{FF2B5EF4-FFF2-40B4-BE49-F238E27FC236}">
                <a16:creationId xmlns="" xmlns:a16="http://schemas.microsoft.com/office/drawing/2014/main" id="{960D9177-C6CE-4995-8AE4-3B231048828C}"/>
              </a:ext>
            </a:extLst>
          </p:cNvPr>
          <p:cNvSpPr/>
          <p:nvPr/>
        </p:nvSpPr>
        <p:spPr>
          <a:xfrm>
            <a:off x="9468409" y="3449349"/>
            <a:ext cx="1450561" cy="843748"/>
          </a:xfrm>
          <a:prstGeom prst="rect">
            <a:avLst/>
          </a:prstGeom>
          <a:blipFill>
            <a:blip r:embed="rId10" cstate="print"/>
            <a:srcRect/>
            <a:stretch>
              <a:fillRect l="1" t="-18183" r="-23286" b="-22500"/>
            </a:stretch>
          </a:blipFill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76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object 126">
            <a:extLst>
              <a:ext uri="{FF2B5EF4-FFF2-40B4-BE49-F238E27FC236}">
                <a16:creationId xmlns="" xmlns:a16="http://schemas.microsoft.com/office/drawing/2014/main" id="{D9AF1EFC-EA33-45D1-929B-4BEF115AC355}"/>
              </a:ext>
            </a:extLst>
          </p:cNvPr>
          <p:cNvSpPr/>
          <p:nvPr/>
        </p:nvSpPr>
        <p:spPr>
          <a:xfrm>
            <a:off x="9425682" y="4881689"/>
            <a:ext cx="1536012" cy="5428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76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object 128">
            <a:extLst>
              <a:ext uri="{FF2B5EF4-FFF2-40B4-BE49-F238E27FC236}">
                <a16:creationId xmlns="" xmlns:a16="http://schemas.microsoft.com/office/drawing/2014/main" id="{95CEA0B5-85E2-4379-9415-6FD0B63125E1}"/>
              </a:ext>
            </a:extLst>
          </p:cNvPr>
          <p:cNvSpPr/>
          <p:nvPr/>
        </p:nvSpPr>
        <p:spPr>
          <a:xfrm>
            <a:off x="9468409" y="2991110"/>
            <a:ext cx="1369495" cy="4560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76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object 130">
            <a:extLst>
              <a:ext uri="{FF2B5EF4-FFF2-40B4-BE49-F238E27FC236}">
                <a16:creationId xmlns="" xmlns:a16="http://schemas.microsoft.com/office/drawing/2014/main" id="{44D1A0AD-A29E-42D0-8A95-2FF0A256F641}"/>
              </a:ext>
            </a:extLst>
          </p:cNvPr>
          <p:cNvSpPr/>
          <p:nvPr/>
        </p:nvSpPr>
        <p:spPr>
          <a:xfrm>
            <a:off x="9456373" y="4340351"/>
            <a:ext cx="2517131" cy="42978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76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4022617-6E00-45D7-9065-548C66CC72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446" y="5150192"/>
            <a:ext cx="794269" cy="694657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A626AC2F-5D14-4437-9C93-B4C2CBE53AD2}"/>
              </a:ext>
            </a:extLst>
          </p:cNvPr>
          <p:cNvCxnSpPr>
            <a:cxnSpLocks/>
          </p:cNvCxnSpPr>
          <p:nvPr/>
        </p:nvCxnSpPr>
        <p:spPr>
          <a:xfrm>
            <a:off x="4665739" y="942047"/>
            <a:ext cx="0" cy="3380943"/>
          </a:xfrm>
          <a:prstGeom prst="line">
            <a:avLst/>
          </a:prstGeom>
          <a:ln w="19050" cap="rnd">
            <a:solidFill>
              <a:srgbClr val="00769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A626AC2F-5D14-4437-9C93-B4C2CBE53AD2}"/>
              </a:ext>
            </a:extLst>
          </p:cNvPr>
          <p:cNvCxnSpPr>
            <a:cxnSpLocks/>
          </p:cNvCxnSpPr>
          <p:nvPr/>
        </p:nvCxnSpPr>
        <p:spPr>
          <a:xfrm>
            <a:off x="9264352" y="942047"/>
            <a:ext cx="0" cy="5683951"/>
          </a:xfrm>
          <a:prstGeom prst="line">
            <a:avLst/>
          </a:prstGeom>
          <a:ln w="19050" cap="rnd">
            <a:solidFill>
              <a:srgbClr val="00769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39347" y="4601994"/>
            <a:ext cx="8736972" cy="1922228"/>
            <a:chOff x="179510" y="3451495"/>
            <a:chExt cx="6552729" cy="1441671"/>
          </a:xfrm>
        </p:grpSpPr>
        <p:sp>
          <p:nvSpPr>
            <p:cNvPr id="106" name="Rounded Rectangle 105"/>
            <p:cNvSpPr/>
            <p:nvPr/>
          </p:nvSpPr>
          <p:spPr>
            <a:xfrm>
              <a:off x="179510" y="3451495"/>
              <a:ext cx="6552729" cy="144167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N" sz="2400">
                <a:solidFill>
                  <a:srgbClr val="FFFFFF"/>
                </a:solidFill>
              </a:endParaRPr>
            </a:p>
          </p:txBody>
        </p:sp>
        <p:sp>
          <p:nvSpPr>
            <p:cNvPr id="108" name="object 19">
              <a:extLst>
                <a:ext uri="{FF2B5EF4-FFF2-40B4-BE49-F238E27FC236}">
                  <a16:creationId xmlns:a16="http://schemas.microsoft.com/office/drawing/2014/main" xmlns="" id="{719E16F2-73F2-4670-AD53-DF9FD4828FEA}"/>
                </a:ext>
              </a:extLst>
            </p:cNvPr>
            <p:cNvSpPr txBox="1"/>
            <p:nvPr/>
          </p:nvSpPr>
          <p:spPr>
            <a:xfrm>
              <a:off x="193092" y="3645036"/>
              <a:ext cx="1289447" cy="1030331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eaLnBrk="0" fontAlgn="base" hangingPunct="0">
                <a:lnSpc>
                  <a:spcPct val="80000"/>
                </a:lnSpc>
                <a:spcBef>
                  <a:spcPts val="75"/>
                </a:spcBef>
                <a:spcAft>
                  <a:spcPct val="0"/>
                </a:spcAft>
              </a:pPr>
              <a:r>
                <a:rPr lang="en-US" sz="2133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rebuchet MS"/>
                </a:rPr>
                <a:t>Oracle</a:t>
              </a:r>
            </a:p>
            <a:p>
              <a:pPr marL="9525" eaLnBrk="0" fontAlgn="base" hangingPunct="0">
                <a:lnSpc>
                  <a:spcPct val="80000"/>
                </a:lnSpc>
                <a:spcBef>
                  <a:spcPts val="75"/>
                </a:spcBef>
                <a:spcAft>
                  <a:spcPct val="0"/>
                </a:spcAft>
              </a:pPr>
              <a:r>
                <a:rPr lang="en-US" sz="2133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rebuchet MS"/>
                </a:rPr>
                <a:t>Technology</a:t>
              </a:r>
            </a:p>
            <a:p>
              <a:pPr marL="9525" eaLnBrk="0" fontAlgn="base" hangingPunct="0">
                <a:lnSpc>
                  <a:spcPct val="80000"/>
                </a:lnSpc>
                <a:spcBef>
                  <a:spcPts val="75"/>
                </a:spcBef>
                <a:spcAft>
                  <a:spcPct val="0"/>
                </a:spcAft>
              </a:pPr>
              <a:r>
                <a:rPr lang="en-US" sz="2133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rebuchet MS"/>
                </a:rPr>
                <a:t>Books</a:t>
              </a:r>
            </a:p>
            <a:p>
              <a:pPr marL="9525" eaLnBrk="0" fontAlgn="base" hangingPunct="0">
                <a:lnSpc>
                  <a:spcPct val="80000"/>
                </a:lnSpc>
                <a:spcBef>
                  <a:spcPts val="75"/>
                </a:spcBef>
                <a:spcAft>
                  <a:spcPct val="0"/>
                </a:spcAft>
              </a:pPr>
              <a:r>
                <a:rPr lang="en-US" sz="2133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rebuchet MS"/>
                </a:rPr>
                <a:t>Authored by</a:t>
              </a:r>
            </a:p>
            <a:p>
              <a:pPr marL="9525" eaLnBrk="0" fontAlgn="base" hangingPunct="0">
                <a:lnSpc>
                  <a:spcPct val="80000"/>
                </a:lnSpc>
                <a:spcBef>
                  <a:spcPts val="75"/>
                </a:spcBef>
                <a:spcAft>
                  <a:spcPct val="0"/>
                </a:spcAft>
              </a:pPr>
              <a:r>
                <a:rPr lang="en-US" sz="2133" dirty="0">
                  <a:solidFill>
                    <a:srgbClr val="FF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rebuchet MS"/>
                </a:rPr>
                <a:t>Doyens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902804"/>
            <a:ext cx="4665739" cy="3420186"/>
            <a:chOff x="0" y="677103"/>
            <a:chExt cx="3499304" cy="2565139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B4525F4-EC24-4294-A715-E2B2CE1FBB83}"/>
                </a:ext>
              </a:extLst>
            </p:cNvPr>
            <p:cNvSpPr txBox="1"/>
            <p:nvPr/>
          </p:nvSpPr>
          <p:spPr>
            <a:xfrm>
              <a:off x="0" y="677103"/>
              <a:ext cx="3499304" cy="209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IN" sz="1733" dirty="0">
                  <a:solidFill>
                    <a:srgbClr val="000000"/>
                  </a:solidFill>
                  <a:latin typeface="Roboto" pitchFamily="2" charset="0"/>
                  <a:ea typeface="Roboto" pitchFamily="2" charset="0"/>
                </a:rPr>
                <a:t>Servicing Customers for 13 Years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79510" y="817598"/>
              <a:ext cx="3124007" cy="2424644"/>
              <a:chOff x="179510" y="817598"/>
              <a:chExt cx="3124007" cy="2424644"/>
            </a:xfrm>
          </p:grpSpPr>
          <p:sp>
            <p:nvSpPr>
              <p:cNvPr id="16" name="object 22">
                <a:extLst>
                  <a:ext uri="{FF2B5EF4-FFF2-40B4-BE49-F238E27FC236}">
                    <a16:creationId xmlns="" xmlns:a16="http://schemas.microsoft.com/office/drawing/2014/main" id="{A0FF6BD8-DA3F-432A-8B2A-0E9AE94DA2F6}"/>
                  </a:ext>
                </a:extLst>
              </p:cNvPr>
              <p:cNvSpPr txBox="1"/>
              <p:nvPr/>
            </p:nvSpPr>
            <p:spPr>
              <a:xfrm>
                <a:off x="1555061" y="2859782"/>
                <a:ext cx="1735535" cy="253027"/>
              </a:xfrm>
              <a:prstGeom prst="rect">
                <a:avLst/>
              </a:prstGeom>
            </p:spPr>
            <p:txBody>
              <a:bodyPr vert="horz" wrap="square" lIns="0" tIns="9049" rIns="0" bIns="0" rtlCol="0">
                <a:spAutoFit/>
              </a:bodyPr>
              <a:lstStyle/>
              <a:p>
                <a:pPr marL="9525" eaLnBrk="0" fontAlgn="base" hangingPunct="0">
                  <a:spcBef>
                    <a:spcPts val="71"/>
                  </a:spcBef>
                  <a:spcAft>
                    <a:spcPct val="0"/>
                  </a:spcAft>
                </a:pPr>
                <a:r>
                  <a:rPr sz="2133" spc="-83" dirty="0">
                    <a:solidFill>
                      <a:srgbClr val="231F20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US </a:t>
                </a:r>
                <a:r>
                  <a:rPr sz="2133" spc="-157" dirty="0">
                    <a:solidFill>
                      <a:srgbClr val="231F20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. </a:t>
                </a:r>
                <a:r>
                  <a:rPr sz="2133" spc="-128" dirty="0">
                    <a:solidFill>
                      <a:srgbClr val="231F20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India </a:t>
                </a:r>
                <a:r>
                  <a:rPr sz="2133" spc="-157" dirty="0">
                    <a:solidFill>
                      <a:srgbClr val="231F20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.</a:t>
                </a:r>
                <a:r>
                  <a:rPr sz="2133" spc="-259" dirty="0">
                    <a:solidFill>
                      <a:srgbClr val="231F20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 </a:t>
                </a:r>
                <a:r>
                  <a:rPr sz="2133" spc="-147" dirty="0">
                    <a:solidFill>
                      <a:srgbClr val="231F20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Canada</a:t>
                </a:r>
                <a:endParaRPr sz="2133" dirty="0">
                  <a:solidFill>
                    <a:srgbClr val="000000"/>
                  </a:solidFill>
                  <a:latin typeface="Roboto"/>
                  <a:ea typeface="Roboto Condensed" panose="02000000000000000000" pitchFamily="2" charset="0"/>
                  <a:cs typeface="Trebuchet MS"/>
                </a:endParaRPr>
              </a:p>
            </p:txBody>
          </p:sp>
          <p:sp>
            <p:nvSpPr>
              <p:cNvPr id="17" name="object 24">
                <a:extLst>
                  <a:ext uri="{FF2B5EF4-FFF2-40B4-BE49-F238E27FC236}">
                    <a16:creationId xmlns="" xmlns:a16="http://schemas.microsoft.com/office/drawing/2014/main" id="{1B45972A-742D-4F40-A473-737A6EEC42CE}"/>
                  </a:ext>
                </a:extLst>
              </p:cNvPr>
              <p:cNvSpPr/>
              <p:nvPr/>
            </p:nvSpPr>
            <p:spPr>
              <a:xfrm>
                <a:off x="264099" y="2745157"/>
                <a:ext cx="995533" cy="497085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sz="76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7" name="object 17">
                <a:extLst>
                  <a:ext uri="{FF2B5EF4-FFF2-40B4-BE49-F238E27FC236}">
                    <a16:creationId xmlns="" xmlns:a16="http://schemas.microsoft.com/office/drawing/2014/main" id="{9454C637-F442-456A-838C-DA4D47BE8EB7}"/>
                  </a:ext>
                </a:extLst>
              </p:cNvPr>
              <p:cNvSpPr/>
              <p:nvPr/>
            </p:nvSpPr>
            <p:spPr>
              <a:xfrm>
                <a:off x="2888301" y="81759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38100">
                <a:solidFill>
                  <a:srgbClr val="58595B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sz="76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" name="object 21">
                <a:extLst>
                  <a:ext uri="{FF2B5EF4-FFF2-40B4-BE49-F238E27FC236}">
                    <a16:creationId xmlns="" xmlns:a16="http://schemas.microsoft.com/office/drawing/2014/main" id="{5D571E66-51F2-4005-B4C1-660B92891B0F}"/>
                  </a:ext>
                </a:extLst>
              </p:cNvPr>
              <p:cNvSpPr txBox="1"/>
              <p:nvPr/>
            </p:nvSpPr>
            <p:spPr>
              <a:xfrm>
                <a:off x="271938" y="1059582"/>
                <a:ext cx="1200875" cy="20919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18573" algn="ctr" eaLnBrk="0" fontAlgn="base" hangingPunct="0">
                  <a:lnSpc>
                    <a:spcPts val="2077"/>
                  </a:lnSpc>
                  <a:spcBef>
                    <a:spcPts val="75"/>
                  </a:spcBef>
                  <a:spcAft>
                    <a:spcPct val="0"/>
                  </a:spcAft>
                </a:pPr>
                <a:r>
                  <a:rPr sz="1600" spc="-143" dirty="0">
                    <a:solidFill>
                      <a:srgbClr val="231F20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Team</a:t>
                </a:r>
                <a:r>
                  <a:rPr sz="1600" spc="-139" dirty="0">
                    <a:solidFill>
                      <a:srgbClr val="231F20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 </a:t>
                </a:r>
                <a:r>
                  <a:rPr sz="1600" spc="-109" dirty="0">
                    <a:solidFill>
                      <a:srgbClr val="231F20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strength</a:t>
                </a:r>
                <a:endParaRPr sz="1600" dirty="0">
                  <a:solidFill>
                    <a:srgbClr val="000000"/>
                  </a:solidFill>
                  <a:latin typeface="Roboto"/>
                  <a:ea typeface="Roboto Condensed" panose="02000000000000000000" pitchFamily="2" charset="0"/>
                  <a:cs typeface="Trebuchet MS"/>
                </a:endParaRPr>
              </a:p>
            </p:txBody>
          </p:sp>
          <p:sp>
            <p:nvSpPr>
              <p:cNvPr id="4" name="object 21">
                <a:extLst>
                  <a:ext uri="{FF2B5EF4-FFF2-40B4-BE49-F238E27FC236}">
                    <a16:creationId xmlns="" xmlns:a16="http://schemas.microsoft.com/office/drawing/2014/main" id="{5D571E66-51F2-4005-B4C1-660B92891B0F}"/>
                  </a:ext>
                </a:extLst>
              </p:cNvPr>
              <p:cNvSpPr txBox="1"/>
              <p:nvPr/>
            </p:nvSpPr>
            <p:spPr>
              <a:xfrm>
                <a:off x="1799400" y="1059582"/>
                <a:ext cx="1504117" cy="209192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18573" algn="ctr" eaLnBrk="0" fontAlgn="base" hangingPunct="0">
                  <a:lnSpc>
                    <a:spcPts val="2077"/>
                  </a:lnSpc>
                  <a:spcBef>
                    <a:spcPts val="75"/>
                  </a:spcBef>
                  <a:spcAft>
                    <a:spcPct val="0"/>
                  </a:spcAft>
                </a:pPr>
                <a:r>
                  <a:rPr lang="en-US" sz="1600" spc="-143" dirty="0">
                    <a:solidFill>
                      <a:srgbClr val="231F20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Certified Professionals</a:t>
                </a:r>
                <a:endParaRPr sz="1600" dirty="0">
                  <a:solidFill>
                    <a:srgbClr val="000000"/>
                  </a:solidFill>
                  <a:latin typeface="Roboto"/>
                  <a:ea typeface="Roboto Condensed" panose="02000000000000000000" pitchFamily="2" charset="0"/>
                  <a:cs typeface="Trebuchet M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4B4525F4-EC24-4294-A715-E2B2CE1FBB83}"/>
                  </a:ext>
                </a:extLst>
              </p:cNvPr>
              <p:cNvSpPr txBox="1"/>
              <p:nvPr/>
            </p:nvSpPr>
            <p:spPr>
              <a:xfrm>
                <a:off x="1879632" y="1729720"/>
                <a:ext cx="1355468" cy="530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spc="-67" dirty="0">
                    <a:solidFill>
                      <a:srgbClr val="000000"/>
                    </a:solidFill>
                    <a:latin typeface="Roboto" pitchFamily="2" charset="0"/>
                    <a:ea typeface="Roboto" pitchFamily="2" charset="0"/>
                  </a:rPr>
                  <a:t>Oracle Certified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spc="-67" dirty="0">
                    <a:solidFill>
                      <a:srgbClr val="000000"/>
                    </a:solidFill>
                    <a:latin typeface="Roboto" pitchFamily="2" charset="0"/>
                    <a:ea typeface="Roboto" pitchFamily="2" charset="0"/>
                  </a:rPr>
                  <a:t>MBA . PMI</a:t>
                </a:r>
                <a:endParaRPr lang="en-IN" sz="2000" spc="-67" dirty="0">
                  <a:solidFill>
                    <a:srgbClr val="000000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4B4525F4-EC24-4294-A715-E2B2CE1FBB83}"/>
                  </a:ext>
                </a:extLst>
              </p:cNvPr>
              <p:cNvSpPr txBox="1"/>
              <p:nvPr/>
            </p:nvSpPr>
            <p:spPr>
              <a:xfrm>
                <a:off x="560972" y="2357526"/>
                <a:ext cx="2426852" cy="263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fontAlgn="base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sz="2400" spc="-67" dirty="0">
                    <a:solidFill>
                      <a:srgbClr val="000000"/>
                    </a:solidFill>
                    <a:latin typeface="Roboto" pitchFamily="2" charset="0"/>
                    <a:ea typeface="Roboto" pitchFamily="2" charset="0"/>
                  </a:rPr>
                  <a:t>30+ </a:t>
                </a:r>
                <a:r>
                  <a:rPr lang="en-IN" sz="1600" spc="-67" dirty="0">
                    <a:solidFill>
                      <a:srgbClr val="000000"/>
                    </a:solidFill>
                    <a:latin typeface="Roboto" pitchFamily="2" charset="0"/>
                    <a:ea typeface="Roboto" pitchFamily="2" charset="0"/>
                  </a:rPr>
                  <a:t>Delighted Customers</a:t>
                </a: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="" xmlns:a16="http://schemas.microsoft.com/office/drawing/2014/main" id="{A626AC2F-5D14-4437-9C93-B4C2CBE53A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3878" y="1114828"/>
                <a:ext cx="0" cy="1096882"/>
              </a:xfrm>
              <a:prstGeom prst="line">
                <a:avLst/>
              </a:prstGeom>
              <a:ln w="19050" cap="rnd">
                <a:solidFill>
                  <a:srgbClr val="00769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="" xmlns:a16="http://schemas.microsoft.com/office/drawing/2014/main" id="{A626AC2F-5D14-4437-9C93-B4C2CBE53A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510" y="2283718"/>
                <a:ext cx="3111086" cy="0"/>
              </a:xfrm>
              <a:prstGeom prst="line">
                <a:avLst/>
              </a:prstGeom>
              <a:ln w="19050" cap="rnd">
                <a:solidFill>
                  <a:srgbClr val="00769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="" xmlns:a16="http://schemas.microsoft.com/office/drawing/2014/main" id="{A626AC2F-5D14-4437-9C93-B4C2CBE53A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510" y="987574"/>
                <a:ext cx="3124007" cy="0"/>
              </a:xfrm>
              <a:prstGeom prst="line">
                <a:avLst/>
              </a:prstGeom>
              <a:ln w="19050" cap="rnd">
                <a:solidFill>
                  <a:srgbClr val="00769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object 21">
                <a:extLst>
                  <a:ext uri="{FF2B5EF4-FFF2-40B4-BE49-F238E27FC236}">
                    <a16:creationId xmlns="" xmlns:a16="http://schemas.microsoft.com/office/drawing/2014/main" id="{5D571E66-51F2-4005-B4C1-660B92891B0F}"/>
                  </a:ext>
                </a:extLst>
              </p:cNvPr>
              <p:cNvSpPr txBox="1"/>
              <p:nvPr/>
            </p:nvSpPr>
            <p:spPr>
              <a:xfrm>
                <a:off x="1921662" y="1131590"/>
                <a:ext cx="1276639" cy="795891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algn="ctr" eaLnBrk="0" fontAlgn="base" hangingPunct="0">
                  <a:lnSpc>
                    <a:spcPts val="8242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333" spc="271" dirty="0">
                    <a:solidFill>
                      <a:srgbClr val="003A4C"/>
                    </a:solidFill>
                    <a:latin typeface="Roboto" pitchFamily="2" charset="0"/>
                    <a:ea typeface="Roboto" pitchFamily="2" charset="0"/>
                    <a:cs typeface="Trebuchet MS"/>
                  </a:rPr>
                  <a:t>91%</a:t>
                </a:r>
                <a:endParaRPr sz="5333" dirty="0">
                  <a:solidFill>
                    <a:srgbClr val="000000"/>
                  </a:solidFill>
                  <a:latin typeface="Roboto" pitchFamily="2" charset="0"/>
                  <a:ea typeface="Roboto" pitchFamily="2" charset="0"/>
                  <a:cs typeface="Trebuchet MS"/>
                </a:endParaRPr>
              </a:p>
            </p:txBody>
          </p:sp>
          <p:sp>
            <p:nvSpPr>
              <p:cNvPr id="105" name="object 21">
                <a:extLst>
                  <a:ext uri="{FF2B5EF4-FFF2-40B4-BE49-F238E27FC236}">
                    <a16:creationId xmlns="" xmlns:a16="http://schemas.microsoft.com/office/drawing/2014/main" id="{5D571E66-51F2-4005-B4C1-660B92891B0F}"/>
                  </a:ext>
                </a:extLst>
              </p:cNvPr>
              <p:cNvSpPr txBox="1"/>
              <p:nvPr/>
            </p:nvSpPr>
            <p:spPr>
              <a:xfrm>
                <a:off x="264099" y="1203598"/>
                <a:ext cx="1276639" cy="795891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algn="ctr" eaLnBrk="0" fontAlgn="base" hangingPunct="0">
                  <a:lnSpc>
                    <a:spcPts val="8242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333" spc="271" dirty="0">
                    <a:solidFill>
                      <a:srgbClr val="003A4C"/>
                    </a:solidFill>
                    <a:latin typeface="Roboto" pitchFamily="2" charset="0"/>
                    <a:ea typeface="Roboto" pitchFamily="2" charset="0"/>
                    <a:cs typeface="Trebuchet MS"/>
                  </a:rPr>
                  <a:t>250+</a:t>
                </a:r>
                <a:endParaRPr sz="5333" dirty="0">
                  <a:solidFill>
                    <a:srgbClr val="000000"/>
                  </a:solidFill>
                  <a:latin typeface="Roboto" pitchFamily="2" charset="0"/>
                  <a:ea typeface="Roboto" pitchFamily="2" charset="0"/>
                  <a:cs typeface="Trebuchet MS"/>
                </a:endParaRPr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="" xmlns:a16="http://schemas.microsoft.com/office/drawing/2014/main" id="{A626AC2F-5D14-4437-9C93-B4C2CBE53A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70" y="2655943"/>
                <a:ext cx="3111086" cy="0"/>
              </a:xfrm>
              <a:prstGeom prst="line">
                <a:avLst/>
              </a:prstGeom>
              <a:ln w="19050" cap="rnd">
                <a:solidFill>
                  <a:srgbClr val="00769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/>
          <p:cNvGrpSpPr/>
          <p:nvPr/>
        </p:nvGrpSpPr>
        <p:grpSpPr>
          <a:xfrm>
            <a:off x="4798651" y="659444"/>
            <a:ext cx="4548144" cy="3590893"/>
            <a:chOff x="3598988" y="494582"/>
            <a:chExt cx="3411108" cy="2693170"/>
          </a:xfrm>
        </p:grpSpPr>
        <p:sp>
          <p:nvSpPr>
            <p:cNvPr id="78" name="object 29">
              <a:extLst>
                <a:ext uri="{FF2B5EF4-FFF2-40B4-BE49-F238E27FC236}">
                  <a16:creationId xmlns:a16="http://schemas.microsoft.com/office/drawing/2014/main" xmlns="" id="{A4E1F9E6-9B93-459A-9ECA-AA3A8CC7EB1F}"/>
                </a:ext>
              </a:extLst>
            </p:cNvPr>
            <p:cNvSpPr txBox="1"/>
            <p:nvPr/>
          </p:nvSpPr>
          <p:spPr>
            <a:xfrm>
              <a:off x="6069357" y="1233547"/>
              <a:ext cx="940739" cy="345287"/>
            </a:xfrm>
            <a:prstGeom prst="rect">
              <a:avLst/>
            </a:prstGeom>
          </p:spPr>
          <p:txBody>
            <a:bodyPr vert="horz" wrap="square" lIns="0" tIns="49531" rIns="0" bIns="0" rtlCol="0">
              <a:spAutoFit/>
            </a:bodyPr>
            <a:lstStyle/>
            <a:p>
              <a:pPr marL="9525" marR="3811" eaLnBrk="0" fontAlgn="base" hangingPunct="0">
                <a:lnSpc>
                  <a:spcPts val="1575"/>
                </a:lnSpc>
                <a:spcBef>
                  <a:spcPts val="391"/>
                </a:spcBef>
                <a:spcAft>
                  <a:spcPct val="0"/>
                </a:spcAft>
              </a:pPr>
              <a:r>
                <a:rPr sz="1333" b="1" dirty="0">
                  <a:solidFill>
                    <a:srgbClr val="58595B"/>
                  </a:solidFill>
                  <a:latin typeface="Roboto"/>
                  <a:ea typeface="Roboto Condensed" panose="02000000000000000000" pitchFamily="2" charset="0"/>
                  <a:cs typeface="Trebuchet MS"/>
                </a:rPr>
                <a:t>Oracle APEX  Development</a:t>
              </a:r>
              <a:endParaRPr sz="1333" dirty="0">
                <a:solidFill>
                  <a:srgbClr val="000000"/>
                </a:solidFill>
                <a:latin typeface="Roboto"/>
                <a:ea typeface="Roboto Condensed" panose="02000000000000000000" pitchFamily="2" charset="0"/>
                <a:cs typeface="Trebuchet MS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598988" y="494582"/>
              <a:ext cx="3205260" cy="2693170"/>
              <a:chOff x="3598988" y="494582"/>
              <a:chExt cx="3205260" cy="2693170"/>
            </a:xfrm>
          </p:grpSpPr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1F1A4870-F360-4044-B846-D92AF5DD1530}"/>
                  </a:ext>
                </a:extLst>
              </p:cNvPr>
              <p:cNvSpPr txBox="1"/>
              <p:nvPr/>
            </p:nvSpPr>
            <p:spPr>
              <a:xfrm>
                <a:off x="3598988" y="671122"/>
                <a:ext cx="1864916" cy="392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>
                    <a:solidFill>
                      <a:srgbClr val="EEECE1">
                        <a:lumMod val="10000"/>
                      </a:srgbClr>
                    </a:solidFill>
                    <a:latin typeface="Roboto" pitchFamily="2" charset="0"/>
                    <a:ea typeface="Roboto" pitchFamily="2" charset="0"/>
                  </a:rPr>
                  <a:t>Service</a:t>
                </a:r>
              </a:p>
              <a:p>
                <a:pPr eaLnBrk="0" fontAlgn="base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>
                    <a:solidFill>
                      <a:srgbClr val="EEECE1">
                        <a:lumMod val="10000"/>
                      </a:srgbClr>
                    </a:solidFill>
                    <a:latin typeface="Roboto" pitchFamily="2" charset="0"/>
                    <a:ea typeface="Roboto" pitchFamily="2" charset="0"/>
                  </a:rPr>
                  <a:t>offerings</a:t>
                </a:r>
                <a:endParaRPr lang="en-IN" sz="2000" b="1" dirty="0">
                  <a:solidFill>
                    <a:srgbClr val="EEECE1">
                      <a:lumMod val="10000"/>
                    </a:srgbClr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grpSp>
            <p:nvGrpSpPr>
              <p:cNvPr id="116" name="Group 115"/>
              <p:cNvGrpSpPr/>
              <p:nvPr/>
            </p:nvGrpSpPr>
            <p:grpSpPr>
              <a:xfrm>
                <a:off x="4139952" y="1491630"/>
                <a:ext cx="1055978" cy="1055978"/>
                <a:chOff x="3779912" y="2211710"/>
                <a:chExt cx="1671332" cy="1671332"/>
              </a:xfrm>
            </p:grpSpPr>
            <p:grpSp>
              <p:nvGrpSpPr>
                <p:cNvPr id="69" name="Group 68"/>
                <p:cNvGrpSpPr/>
                <p:nvPr/>
              </p:nvGrpSpPr>
              <p:grpSpPr>
                <a:xfrm>
                  <a:off x="3779912" y="2211710"/>
                  <a:ext cx="1671332" cy="1671332"/>
                  <a:chOff x="3635896" y="2268570"/>
                  <a:chExt cx="1671332" cy="1671332"/>
                </a:xfrm>
              </p:grpSpPr>
              <p:sp>
                <p:nvSpPr>
                  <p:cNvPr id="62" name="Oval 61"/>
                  <p:cNvSpPr/>
                  <p:nvPr/>
                </p:nvSpPr>
                <p:spPr>
                  <a:xfrm>
                    <a:off x="3756818" y="2389492"/>
                    <a:ext cx="1429487" cy="1429487"/>
                  </a:xfrm>
                  <a:prstGeom prst="ellipse">
                    <a:avLst/>
                  </a:prstGeom>
                  <a:solidFill>
                    <a:schemeClr val="accent5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IN" sz="2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3" name="Oval 62"/>
                  <p:cNvSpPr/>
                  <p:nvPr/>
                </p:nvSpPr>
                <p:spPr>
                  <a:xfrm>
                    <a:off x="3635896" y="2268570"/>
                    <a:ext cx="1671332" cy="1671332"/>
                  </a:xfrm>
                  <a:prstGeom prst="ellipse">
                    <a:avLst/>
                  </a:prstGeom>
                  <a:noFill/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IN" sz="24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71" name="Rectangle 70"/>
                <p:cNvSpPr/>
                <p:nvPr/>
              </p:nvSpPr>
              <p:spPr>
                <a:xfrm>
                  <a:off x="3844488" y="2820487"/>
                  <a:ext cx="1307113" cy="4991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098" marR="3811" indent="-19050" algn="ctr" eaLnBrk="0" fontAlgn="base" hangingPunct="0">
                    <a:lnSpc>
                      <a:spcPct val="80000"/>
                    </a:lnSpc>
                    <a:spcBef>
                      <a:spcPts val="435"/>
                    </a:spcBef>
                    <a:spcAft>
                      <a:spcPct val="0"/>
                    </a:spcAft>
                  </a:pPr>
                  <a:r>
                    <a:rPr lang="en-IN" sz="1333" b="1" dirty="0">
                      <a:solidFill>
                        <a:srgbClr val="FFFFFF"/>
                      </a:solidFill>
                      <a:latin typeface="Roboto"/>
                      <a:ea typeface="Roboto Condensed" panose="02000000000000000000" pitchFamily="2" charset="0"/>
                      <a:cs typeface="Trebuchet MS"/>
                    </a:rPr>
                    <a:t>Software</a:t>
                  </a:r>
                  <a:br>
                    <a:rPr lang="en-IN" sz="1333" b="1" dirty="0">
                      <a:solidFill>
                        <a:srgbClr val="FFFFFF"/>
                      </a:solidFill>
                      <a:latin typeface="Roboto"/>
                      <a:ea typeface="Roboto Condensed" panose="02000000000000000000" pitchFamily="2" charset="0"/>
                      <a:cs typeface="Trebuchet MS"/>
                    </a:rPr>
                  </a:br>
                  <a:r>
                    <a:rPr lang="en-IN" sz="1333" b="1" dirty="0">
                      <a:solidFill>
                        <a:srgbClr val="FFFFFF"/>
                      </a:solidFill>
                      <a:latin typeface="Roboto"/>
                      <a:ea typeface="Roboto Condensed" panose="02000000000000000000" pitchFamily="2" charset="0"/>
                      <a:cs typeface="Trebuchet MS"/>
                    </a:rPr>
                    <a:t>Services</a:t>
                  </a:r>
                  <a:endParaRPr lang="en-IN" sz="1333" dirty="0">
                    <a:solidFill>
                      <a:srgbClr val="000000"/>
                    </a:solidFill>
                    <a:latin typeface="Roboto"/>
                    <a:ea typeface="Roboto Condensed" panose="02000000000000000000" pitchFamily="2" charset="0"/>
                    <a:cs typeface="Trebuchet MS"/>
                  </a:endParaRPr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4884174" y="1491630"/>
                <a:ext cx="1055978" cy="1055978"/>
                <a:chOff x="5013113" y="2211550"/>
                <a:chExt cx="1671332" cy="1671332"/>
              </a:xfrm>
            </p:grpSpPr>
            <p:sp>
              <p:nvSpPr>
                <p:cNvPr id="65" name="Oval 64"/>
                <p:cNvSpPr/>
                <p:nvPr/>
              </p:nvSpPr>
              <p:spPr>
                <a:xfrm>
                  <a:off x="5134035" y="2332472"/>
                  <a:ext cx="1429487" cy="1429487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IN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5013113" y="2211550"/>
                  <a:ext cx="1671332" cy="1671332"/>
                </a:xfrm>
                <a:prstGeom prst="ellipse">
                  <a:avLst/>
                </a:prstGeom>
                <a:noFill/>
                <a:ln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IN" sz="24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13" name="Group 112"/>
              <p:cNvGrpSpPr/>
              <p:nvPr/>
            </p:nvGrpSpPr>
            <p:grpSpPr>
              <a:xfrm>
                <a:off x="4516310" y="776775"/>
                <a:ext cx="1055978" cy="1055978"/>
                <a:chOff x="4171173" y="1052540"/>
                <a:chExt cx="1671332" cy="1671332"/>
              </a:xfrm>
            </p:grpSpPr>
            <p:sp>
              <p:nvSpPr>
                <p:cNvPr id="53" name="Oval 52"/>
                <p:cNvSpPr/>
                <p:nvPr/>
              </p:nvSpPr>
              <p:spPr>
                <a:xfrm>
                  <a:off x="4171173" y="1052540"/>
                  <a:ext cx="1671332" cy="1671332"/>
                </a:xfrm>
                <a:prstGeom prst="ellipse">
                  <a:avLst/>
                </a:prstGeom>
                <a:noFill/>
                <a:ln>
                  <a:solidFill>
                    <a:srgbClr val="097C9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IN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4292095" y="1173462"/>
                  <a:ext cx="1429487" cy="1429487"/>
                </a:xfrm>
                <a:prstGeom prst="ellipse">
                  <a:avLst/>
                </a:prstGeom>
                <a:solidFill>
                  <a:srgbClr val="00769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IN" sz="24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0" name="object 20">
                <a:extLst>
                  <a:ext uri="{FF2B5EF4-FFF2-40B4-BE49-F238E27FC236}">
                    <a16:creationId xmlns="" xmlns:a16="http://schemas.microsoft.com/office/drawing/2014/main" id="{6CE132F2-1827-46B8-95A5-F280C1479A85}"/>
                  </a:ext>
                </a:extLst>
              </p:cNvPr>
              <p:cNvSpPr/>
              <p:nvPr/>
            </p:nvSpPr>
            <p:spPr>
              <a:xfrm>
                <a:off x="5463904" y="654969"/>
                <a:ext cx="63966" cy="63966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sz="76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A626AC2F-5D14-4437-9C93-B4C2CBE53A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64088" y="699542"/>
                <a:ext cx="116824" cy="154753"/>
              </a:xfrm>
              <a:prstGeom prst="line">
                <a:avLst/>
              </a:prstGeom>
              <a:ln w="19050" cap="rnd">
                <a:solidFill>
                  <a:srgbClr val="00769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object 20">
                <a:extLst>
                  <a:ext uri="{FF2B5EF4-FFF2-40B4-BE49-F238E27FC236}">
                    <a16:creationId xmlns="" xmlns:a16="http://schemas.microsoft.com/office/drawing/2014/main" id="{6CE132F2-1827-46B8-95A5-F280C1479A85}"/>
                  </a:ext>
                </a:extLst>
              </p:cNvPr>
              <p:cNvSpPr/>
              <p:nvPr/>
            </p:nvSpPr>
            <p:spPr>
              <a:xfrm>
                <a:off x="5706155" y="970202"/>
                <a:ext cx="63966" cy="63966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sz="76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="" xmlns:a16="http://schemas.microsoft.com/office/drawing/2014/main" id="{A626AC2F-5D14-4437-9C93-B4C2CBE53A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34598" y="1004067"/>
                <a:ext cx="190378" cy="60203"/>
              </a:xfrm>
              <a:prstGeom prst="line">
                <a:avLst/>
              </a:prstGeom>
              <a:ln w="19050" cap="rnd">
                <a:solidFill>
                  <a:srgbClr val="00769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bject 27">
                <a:extLst>
                  <a:ext uri="{FF2B5EF4-FFF2-40B4-BE49-F238E27FC236}">
                    <a16:creationId xmlns:a16="http://schemas.microsoft.com/office/drawing/2014/main" xmlns="" id="{BA7C97FB-5BA4-42A1-B0E2-936194CEF1DB}"/>
                  </a:ext>
                </a:extLst>
              </p:cNvPr>
              <p:cNvSpPr txBox="1"/>
              <p:nvPr/>
            </p:nvSpPr>
            <p:spPr>
              <a:xfrm>
                <a:off x="5495887" y="494582"/>
                <a:ext cx="668504" cy="130277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sz="1333" b="1" dirty="0">
                    <a:solidFill>
                      <a:srgbClr val="58595B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Oracle EBS</a:t>
                </a:r>
                <a:endParaRPr sz="1333" dirty="0">
                  <a:solidFill>
                    <a:srgbClr val="000000"/>
                  </a:solidFill>
                  <a:latin typeface="Roboto"/>
                  <a:ea typeface="Roboto Condensed" panose="02000000000000000000" pitchFamily="2" charset="0"/>
                  <a:cs typeface="Trebuchet MS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5788344" y="718935"/>
                <a:ext cx="594288" cy="315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sz="1333" b="1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Roboto" pitchFamily="2" charset="0"/>
                    <a:ea typeface="Roboto" pitchFamily="2" charset="0"/>
                  </a:rPr>
                  <a:t>Oracle</a:t>
                </a:r>
                <a:br>
                  <a:rPr lang="en-IN" sz="1333" b="1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Roboto" pitchFamily="2" charset="0"/>
                    <a:ea typeface="Roboto" pitchFamily="2" charset="0"/>
                  </a:rPr>
                </a:br>
                <a:r>
                  <a:rPr lang="en-IN" sz="1333" b="1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Roboto" pitchFamily="2" charset="0"/>
                    <a:ea typeface="Roboto" pitchFamily="2" charset="0"/>
                  </a:rPr>
                  <a:t>Fusion</a:t>
                </a:r>
              </a:p>
            </p:txBody>
          </p:sp>
          <p:sp>
            <p:nvSpPr>
              <p:cNvPr id="80" name="object 25">
                <a:extLst>
                  <a:ext uri="{FF2B5EF4-FFF2-40B4-BE49-F238E27FC236}">
                    <a16:creationId xmlns:a16="http://schemas.microsoft.com/office/drawing/2014/main" xmlns="" id="{55C25991-FBB5-45E5-92B3-3F7F9EA48A3D}"/>
                  </a:ext>
                </a:extLst>
              </p:cNvPr>
              <p:cNvSpPr txBox="1"/>
              <p:nvPr/>
            </p:nvSpPr>
            <p:spPr>
              <a:xfrm>
                <a:off x="4867280" y="2872858"/>
                <a:ext cx="603352" cy="314894"/>
              </a:xfrm>
              <a:prstGeom prst="rect">
                <a:avLst/>
              </a:prstGeom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9525" eaLnBrk="0" fontAlgn="base" hangingPunct="0">
                  <a:spcBef>
                    <a:spcPts val="75"/>
                  </a:spcBef>
                  <a:spcAft>
                    <a:spcPct val="0"/>
                  </a:spcAft>
                </a:pPr>
                <a:r>
                  <a:rPr lang="en-US" sz="1333" b="1" dirty="0">
                    <a:solidFill>
                      <a:srgbClr val="58595B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Oracle</a:t>
                </a:r>
                <a:br>
                  <a:rPr lang="en-US" sz="1333" b="1" dirty="0">
                    <a:solidFill>
                      <a:srgbClr val="58595B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</a:br>
                <a:r>
                  <a:rPr lang="en-US" sz="1333" b="1" dirty="0">
                    <a:solidFill>
                      <a:srgbClr val="58595B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Cloud</a:t>
                </a:r>
                <a:endParaRPr sz="1333" dirty="0">
                  <a:solidFill>
                    <a:srgbClr val="000000"/>
                  </a:solidFill>
                  <a:latin typeface="Roboto"/>
                  <a:ea typeface="Roboto Condensed" panose="02000000000000000000" pitchFamily="2" charset="0"/>
                  <a:cs typeface="Trebuchet MS"/>
                </a:endParaRPr>
              </a:p>
            </p:txBody>
          </p:sp>
          <p:sp>
            <p:nvSpPr>
              <p:cNvPr id="82" name="object 20">
                <a:extLst>
                  <a:ext uri="{FF2B5EF4-FFF2-40B4-BE49-F238E27FC236}">
                    <a16:creationId xmlns="" xmlns:a16="http://schemas.microsoft.com/office/drawing/2014/main" id="{6CE132F2-1827-46B8-95A5-F280C1479A85}"/>
                  </a:ext>
                </a:extLst>
              </p:cNvPr>
              <p:cNvSpPr/>
              <p:nvPr/>
            </p:nvSpPr>
            <p:spPr>
              <a:xfrm>
                <a:off x="4919560" y="2801415"/>
                <a:ext cx="63966" cy="63966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sz="76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="" xmlns:a16="http://schemas.microsoft.com/office/drawing/2014/main" id="{A626AC2F-5D14-4437-9C93-B4C2CBE53A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0032" y="2525799"/>
                <a:ext cx="91511" cy="302743"/>
              </a:xfrm>
              <a:prstGeom prst="line">
                <a:avLst/>
              </a:prstGeom>
              <a:ln w="19050" cap="rnd">
                <a:solidFill>
                  <a:srgbClr val="00769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="" xmlns:a16="http://schemas.microsoft.com/office/drawing/2014/main" id="{A626AC2F-5D14-4437-9C93-B4C2CBE53A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70121" y="1458769"/>
                <a:ext cx="170031" cy="169085"/>
              </a:xfrm>
              <a:prstGeom prst="line">
                <a:avLst/>
              </a:prstGeom>
              <a:ln w="19050" cap="rnd">
                <a:solidFill>
                  <a:srgbClr val="00769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1" name="Group 100"/>
              <p:cNvGrpSpPr/>
              <p:nvPr/>
            </p:nvGrpSpPr>
            <p:grpSpPr>
              <a:xfrm>
                <a:off x="5675295" y="2492692"/>
                <a:ext cx="1128953" cy="596221"/>
                <a:chOff x="5675295" y="2708716"/>
                <a:chExt cx="1128953" cy="596221"/>
              </a:xfrm>
            </p:grpSpPr>
            <p:sp>
              <p:nvSpPr>
                <p:cNvPr id="81" name="object 30">
                  <a:extLst>
                    <a:ext uri="{FF2B5EF4-FFF2-40B4-BE49-F238E27FC236}">
                      <a16:creationId xmlns:a16="http://schemas.microsoft.com/office/drawing/2014/main" xmlns="" id="{33DC9238-F296-43AB-A70B-D825CEDCC04B}"/>
                    </a:ext>
                  </a:extLst>
                </p:cNvPr>
                <p:cNvSpPr txBox="1"/>
                <p:nvPr/>
              </p:nvSpPr>
              <p:spPr>
                <a:xfrm>
                  <a:off x="5691919" y="2959650"/>
                  <a:ext cx="1112329" cy="345287"/>
                </a:xfrm>
                <a:prstGeom prst="rect">
                  <a:avLst/>
                </a:prstGeom>
              </p:spPr>
              <p:txBody>
                <a:bodyPr vert="horz" wrap="square" lIns="0" tIns="49531" rIns="0" bIns="0" rtlCol="0">
                  <a:spAutoFit/>
                </a:bodyPr>
                <a:lstStyle/>
                <a:p>
                  <a:pPr marL="9525" marR="3811" eaLnBrk="0" fontAlgn="base" hangingPunct="0">
                    <a:lnSpc>
                      <a:spcPts val="1575"/>
                    </a:lnSpc>
                    <a:spcBef>
                      <a:spcPts val="391"/>
                    </a:spcBef>
                    <a:spcAft>
                      <a:spcPct val="0"/>
                    </a:spcAft>
                  </a:pPr>
                  <a:r>
                    <a:rPr sz="1333" b="1" dirty="0">
                      <a:solidFill>
                        <a:srgbClr val="58595B"/>
                      </a:solidFill>
                      <a:latin typeface="Roboto"/>
                      <a:ea typeface="Roboto Condensed" panose="02000000000000000000" pitchFamily="2" charset="0"/>
                      <a:cs typeface="Trebuchet MS"/>
                    </a:rPr>
                    <a:t>Oracle</a:t>
                  </a:r>
                  <a:r>
                    <a:rPr lang="en-US" sz="1333" b="1" dirty="0">
                      <a:solidFill>
                        <a:srgbClr val="58595B"/>
                      </a:solidFill>
                      <a:latin typeface="Roboto"/>
                      <a:ea typeface="Roboto Condensed" panose="02000000000000000000" pitchFamily="2" charset="0"/>
                      <a:cs typeface="Trebuchet MS"/>
                    </a:rPr>
                    <a:t> </a:t>
                  </a:r>
                  <a:r>
                    <a:rPr sz="1333" b="1" dirty="0">
                      <a:solidFill>
                        <a:srgbClr val="58595B"/>
                      </a:solidFill>
                      <a:latin typeface="Roboto"/>
                      <a:ea typeface="Roboto Condensed" panose="02000000000000000000" pitchFamily="2" charset="0"/>
                      <a:cs typeface="Trebuchet MS"/>
                    </a:rPr>
                    <a:t>Custom  Development</a:t>
                  </a:r>
                  <a:endParaRPr sz="1333" dirty="0">
                    <a:solidFill>
                      <a:srgbClr val="000000"/>
                    </a:solidFill>
                    <a:latin typeface="Roboto"/>
                    <a:ea typeface="Roboto Condensed" panose="02000000000000000000" pitchFamily="2" charset="0"/>
                    <a:cs typeface="Trebuchet MS"/>
                  </a:endParaRPr>
                </a:p>
              </p:txBody>
            </p:sp>
            <p:grpSp>
              <p:nvGrpSpPr>
                <p:cNvPr id="100" name="Group 99"/>
                <p:cNvGrpSpPr/>
                <p:nvPr/>
              </p:nvGrpSpPr>
              <p:grpSpPr>
                <a:xfrm>
                  <a:off x="5675295" y="2708716"/>
                  <a:ext cx="131340" cy="204534"/>
                  <a:chOff x="5675295" y="2708716"/>
                  <a:chExt cx="131340" cy="204534"/>
                </a:xfrm>
              </p:grpSpPr>
              <p:cxnSp>
                <p:nvCxnSpPr>
                  <p:cNvPr id="94" name="Straight Connector 93">
                    <a:extLst>
                      <a:ext uri="{FF2B5EF4-FFF2-40B4-BE49-F238E27FC236}">
                        <a16:creationId xmlns="" xmlns:a16="http://schemas.microsoft.com/office/drawing/2014/main" id="{A626AC2F-5D14-4437-9C93-B4C2CBE53A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75295" y="2708716"/>
                    <a:ext cx="99357" cy="172551"/>
                  </a:xfrm>
                  <a:prstGeom prst="line">
                    <a:avLst/>
                  </a:prstGeom>
                  <a:ln w="19050" cap="rnd">
                    <a:solidFill>
                      <a:srgbClr val="00769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6" name="object 20">
                    <a:extLst>
                      <a:ext uri="{FF2B5EF4-FFF2-40B4-BE49-F238E27FC236}">
                        <a16:creationId xmlns="" xmlns:a16="http://schemas.microsoft.com/office/drawing/2014/main" id="{6CE132F2-1827-46B8-95A5-F280C1479A85}"/>
                      </a:ext>
                    </a:extLst>
                  </p:cNvPr>
                  <p:cNvSpPr/>
                  <p:nvPr/>
                </p:nvSpPr>
                <p:spPr>
                  <a:xfrm>
                    <a:off x="5742669" y="2849284"/>
                    <a:ext cx="63966" cy="63966"/>
                  </a:xfrm>
                  <a:prstGeom prst="rect">
                    <a:avLst/>
                  </a:prstGeom>
                  <a:blipFill>
                    <a:blip r:embed="rId16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sz="76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79" name="object 26">
                <a:extLst>
                  <a:ext uri="{FF2B5EF4-FFF2-40B4-BE49-F238E27FC236}">
                    <a16:creationId xmlns:a16="http://schemas.microsoft.com/office/drawing/2014/main" xmlns="" id="{0E0703E5-B585-4D30-BB54-3A1777D0BD6B}"/>
                  </a:ext>
                </a:extLst>
              </p:cNvPr>
              <p:cNvSpPr txBox="1"/>
              <p:nvPr/>
            </p:nvSpPr>
            <p:spPr>
              <a:xfrm>
                <a:off x="3598988" y="2339142"/>
                <a:ext cx="1194172" cy="806712"/>
              </a:xfrm>
              <a:prstGeom prst="rect">
                <a:avLst/>
              </a:prstGeom>
            </p:spPr>
            <p:txBody>
              <a:bodyPr vert="horz" wrap="square" lIns="0" tIns="49531" rIns="0" bIns="0" rtlCol="0">
                <a:spAutoFit/>
              </a:bodyPr>
              <a:lstStyle/>
              <a:p>
                <a:pPr marL="49052" marR="3811" indent="-40004" algn="just" eaLnBrk="0" fontAlgn="base" hangingPunct="0">
                  <a:lnSpc>
                    <a:spcPct val="80000"/>
                  </a:lnSpc>
                  <a:spcBef>
                    <a:spcPts val="391"/>
                  </a:spcBef>
                  <a:spcAft>
                    <a:spcPct val="0"/>
                  </a:spcAft>
                </a:pPr>
                <a:r>
                  <a:rPr sz="1333" b="1" dirty="0">
                    <a:solidFill>
                      <a:srgbClr val="58595B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Oracle</a:t>
                </a:r>
                <a:r>
                  <a:rPr lang="en-US" sz="1333" b="1" dirty="0">
                    <a:solidFill>
                      <a:srgbClr val="58595B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 </a:t>
                </a:r>
              </a:p>
              <a:p>
                <a:pPr marL="49052" marR="3811" indent="-40004" algn="just" eaLnBrk="0" fontAlgn="base" hangingPunct="0">
                  <a:lnSpc>
                    <a:spcPct val="80000"/>
                  </a:lnSpc>
                  <a:spcBef>
                    <a:spcPts val="391"/>
                  </a:spcBef>
                  <a:spcAft>
                    <a:spcPct val="0"/>
                  </a:spcAft>
                </a:pPr>
                <a:r>
                  <a:rPr sz="1333" b="1" dirty="0">
                    <a:solidFill>
                      <a:srgbClr val="58595B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Database  </a:t>
                </a:r>
                <a:endParaRPr lang="en-US" sz="1333" b="1" dirty="0">
                  <a:solidFill>
                    <a:srgbClr val="58595B"/>
                  </a:solidFill>
                  <a:latin typeface="Roboto"/>
                  <a:ea typeface="Roboto Condensed" panose="02000000000000000000" pitchFamily="2" charset="0"/>
                  <a:cs typeface="Trebuchet MS"/>
                </a:endParaRPr>
              </a:p>
              <a:p>
                <a:pPr marL="49052" marR="3811" indent="-40004" algn="just" eaLnBrk="0" fontAlgn="base" hangingPunct="0">
                  <a:lnSpc>
                    <a:spcPct val="80000"/>
                  </a:lnSpc>
                  <a:spcBef>
                    <a:spcPts val="391"/>
                  </a:spcBef>
                  <a:spcAft>
                    <a:spcPct val="0"/>
                  </a:spcAft>
                </a:pPr>
                <a:r>
                  <a:rPr sz="1333" b="1" dirty="0">
                    <a:solidFill>
                      <a:srgbClr val="58595B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and </a:t>
                </a:r>
                <a:endParaRPr lang="en-US" sz="1333" b="1" dirty="0">
                  <a:solidFill>
                    <a:srgbClr val="58595B"/>
                  </a:solidFill>
                  <a:latin typeface="Roboto"/>
                  <a:ea typeface="Roboto Condensed" panose="02000000000000000000" pitchFamily="2" charset="0"/>
                  <a:cs typeface="Trebuchet MS"/>
                </a:endParaRPr>
              </a:p>
              <a:p>
                <a:pPr marL="49052" marR="3811" indent="-40004" algn="just" eaLnBrk="0" fontAlgn="base" hangingPunct="0">
                  <a:lnSpc>
                    <a:spcPct val="80000"/>
                  </a:lnSpc>
                  <a:spcBef>
                    <a:spcPts val="391"/>
                  </a:spcBef>
                  <a:spcAft>
                    <a:spcPct val="0"/>
                  </a:spcAft>
                </a:pPr>
                <a:r>
                  <a:rPr sz="1333" b="1" dirty="0">
                    <a:solidFill>
                      <a:srgbClr val="58595B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Middleware</a:t>
                </a:r>
                <a:endParaRPr lang="en-US" sz="1333" b="1" dirty="0">
                  <a:solidFill>
                    <a:srgbClr val="58595B"/>
                  </a:solidFill>
                  <a:latin typeface="Roboto"/>
                  <a:ea typeface="Roboto Condensed" panose="02000000000000000000" pitchFamily="2" charset="0"/>
                  <a:cs typeface="Trebuchet MS"/>
                </a:endParaRPr>
              </a:p>
              <a:p>
                <a:pPr marL="49052" marR="3811" indent="-40004" algn="just" eaLnBrk="0" fontAlgn="base" hangingPunct="0">
                  <a:lnSpc>
                    <a:spcPct val="80000"/>
                  </a:lnSpc>
                  <a:spcBef>
                    <a:spcPts val="391"/>
                  </a:spcBef>
                  <a:spcAft>
                    <a:spcPct val="0"/>
                  </a:spcAft>
                </a:pPr>
                <a:r>
                  <a:rPr lang="en-US" sz="1333" b="1" dirty="0">
                    <a:solidFill>
                      <a:srgbClr val="58595B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A</a:t>
                </a:r>
                <a:r>
                  <a:rPr sz="1333" b="1" dirty="0">
                    <a:solidFill>
                      <a:srgbClr val="58595B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dministration</a:t>
                </a:r>
                <a:endParaRPr sz="1333" dirty="0">
                  <a:solidFill>
                    <a:srgbClr val="000000"/>
                  </a:solidFill>
                  <a:latin typeface="Roboto"/>
                  <a:ea typeface="Roboto Condensed" panose="02000000000000000000" pitchFamily="2" charset="0"/>
                  <a:cs typeface="Trebuchet MS"/>
                </a:endParaRPr>
              </a:p>
            </p:txBody>
          </p:sp>
          <p:sp>
            <p:nvSpPr>
              <p:cNvPr id="117" name="object 20">
                <a:extLst>
                  <a:ext uri="{FF2B5EF4-FFF2-40B4-BE49-F238E27FC236}">
                    <a16:creationId xmlns="" xmlns:a16="http://schemas.microsoft.com/office/drawing/2014/main" id="{6CE132F2-1827-46B8-95A5-F280C1479A85}"/>
                  </a:ext>
                </a:extLst>
              </p:cNvPr>
              <p:cNvSpPr/>
              <p:nvPr/>
            </p:nvSpPr>
            <p:spPr>
              <a:xfrm>
                <a:off x="4179121" y="2493816"/>
                <a:ext cx="63966" cy="63966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sz="76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592711" y="1064270"/>
                <a:ext cx="909904" cy="315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811"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sz="1333" b="1" dirty="0">
                    <a:solidFill>
                      <a:srgbClr val="FFFFFF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Packaged</a:t>
                </a:r>
                <a:br>
                  <a:rPr lang="en-IN" sz="1333" b="1" dirty="0">
                    <a:solidFill>
                      <a:srgbClr val="FFFFFF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</a:br>
                <a:r>
                  <a:rPr lang="en-IN" sz="1333" b="1" dirty="0">
                    <a:solidFill>
                      <a:srgbClr val="FFFFFF"/>
                    </a:solidFill>
                    <a:latin typeface="Roboto"/>
                    <a:ea typeface="Roboto Condensed" panose="02000000000000000000" pitchFamily="2" charset="0"/>
                    <a:cs typeface="Trebuchet MS"/>
                  </a:rPr>
                  <a:t>Applications</a:t>
                </a:r>
                <a:endParaRPr lang="en-IN" sz="1333" dirty="0">
                  <a:solidFill>
                    <a:srgbClr val="000000"/>
                  </a:solidFill>
                  <a:latin typeface="Roboto"/>
                  <a:ea typeface="Roboto Condensed" panose="02000000000000000000" pitchFamily="2" charset="0"/>
                  <a:cs typeface="Trebuchet MS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949659" y="1841697"/>
                <a:ext cx="955310" cy="315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3811"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sz="1333" b="1" dirty="0">
                    <a:solidFill>
                      <a:srgbClr val="FFFFFF"/>
                    </a:solidFill>
                    <a:latin typeface="Roboto" pitchFamily="2" charset="0"/>
                    <a:ea typeface="Roboto" pitchFamily="2" charset="0"/>
                  </a:rPr>
                  <a:t>Software</a:t>
                </a:r>
                <a:br>
                  <a:rPr lang="en-IN" sz="1333" b="1" dirty="0">
                    <a:solidFill>
                      <a:srgbClr val="FFFFFF"/>
                    </a:solidFill>
                    <a:latin typeface="Roboto" pitchFamily="2" charset="0"/>
                    <a:ea typeface="Roboto" pitchFamily="2" charset="0"/>
                  </a:rPr>
                </a:br>
                <a:r>
                  <a:rPr lang="en-IN" sz="1333" b="1" dirty="0">
                    <a:solidFill>
                      <a:srgbClr val="FFFFFF"/>
                    </a:solidFill>
                    <a:latin typeface="Roboto" pitchFamily="2" charset="0"/>
                    <a:ea typeface="Roboto" pitchFamily="2" charset="0"/>
                  </a:rPr>
                  <a:t>Development</a:t>
                </a:r>
              </a:p>
            </p:txBody>
          </p:sp>
          <p:sp>
            <p:nvSpPr>
              <p:cNvPr id="119" name="object 20">
                <a:extLst>
                  <a:ext uri="{FF2B5EF4-FFF2-40B4-BE49-F238E27FC236}">
                    <a16:creationId xmlns="" xmlns:a16="http://schemas.microsoft.com/office/drawing/2014/main" id="{6CE132F2-1827-46B8-95A5-F280C1479A85}"/>
                  </a:ext>
                </a:extLst>
              </p:cNvPr>
              <p:cNvSpPr/>
              <p:nvPr/>
            </p:nvSpPr>
            <p:spPr>
              <a:xfrm>
                <a:off x="5929560" y="1418705"/>
                <a:ext cx="63966" cy="63966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sz="76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="" xmlns:a16="http://schemas.microsoft.com/office/drawing/2014/main" id="{A626AC2F-5D14-4437-9C93-B4C2CBE53A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16353" y="2427734"/>
                <a:ext cx="67615" cy="98065"/>
              </a:xfrm>
              <a:prstGeom prst="line">
                <a:avLst/>
              </a:prstGeom>
              <a:ln w="19050" cap="rnd">
                <a:solidFill>
                  <a:srgbClr val="00769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8" name="Straight Connector 137">
            <a:extLst>
              <a:ext uri="{FF2B5EF4-FFF2-40B4-BE49-F238E27FC236}">
                <a16:creationId xmlns="" xmlns:a16="http://schemas.microsoft.com/office/drawing/2014/main" id="{A626AC2F-5D14-4437-9C93-B4C2CBE53AD2}"/>
              </a:ext>
            </a:extLst>
          </p:cNvPr>
          <p:cNvCxnSpPr>
            <a:cxnSpLocks/>
          </p:cNvCxnSpPr>
          <p:nvPr/>
        </p:nvCxnSpPr>
        <p:spPr>
          <a:xfrm>
            <a:off x="258813" y="4485117"/>
            <a:ext cx="8813519" cy="0"/>
          </a:xfrm>
          <a:prstGeom prst="line">
            <a:avLst/>
          </a:prstGeom>
          <a:ln w="19050" cap="rnd">
            <a:solidFill>
              <a:srgbClr val="00769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1963751" y="4818249"/>
            <a:ext cx="6734195" cy="1571556"/>
            <a:chOff x="1472813" y="3613686"/>
            <a:chExt cx="5050646" cy="1178667"/>
          </a:xfrm>
        </p:grpSpPr>
        <p:pic>
          <p:nvPicPr>
            <p:cNvPr id="76" name="Picture 3" descr="D:\Doyensis\Book1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813" y="3754594"/>
              <a:ext cx="690021" cy="1037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4" descr="D:\Doyensis\Book2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519" y="3696883"/>
              <a:ext cx="671138" cy="1035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5" descr="D:\Doyensis\Book3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665" y="3696883"/>
              <a:ext cx="677955" cy="1018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6" descr="D:\Doyensis\Book4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1745" y="3701184"/>
              <a:ext cx="660242" cy="992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7" descr="D:\Doyensis\Book5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1825" y="3685694"/>
              <a:ext cx="655627" cy="986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9" descr="D:\Doyensis\Book6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2357" y="3646779"/>
              <a:ext cx="647620" cy="97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10" descr="D:\Doyensis\Book7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985" y="3613686"/>
              <a:ext cx="671474" cy="1022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967474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5291"/>
            <a:ext cx="10515600" cy="961399"/>
          </a:xfrm>
        </p:spPr>
        <p:txBody>
          <a:bodyPr/>
          <a:lstStyle/>
          <a:p>
            <a:r>
              <a:rPr lang="en-US" dirty="0" smtClean="0"/>
              <a:t>Use Case 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15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GB" dirty="0" smtClean="0"/>
              <a:t>Use Case – Python Code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32" y="1017428"/>
            <a:ext cx="10310620" cy="24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GB" dirty="0" smtClean="0"/>
              <a:t>Use Case – Python Code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77" y="1017428"/>
            <a:ext cx="8786813" cy="332216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5" y="1007534"/>
            <a:ext cx="10197711" cy="333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98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GB" dirty="0" smtClean="0"/>
              <a:t>Use Case – Python Code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77" y="1017428"/>
            <a:ext cx="8786813" cy="3322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677" y="4339589"/>
            <a:ext cx="7711159" cy="193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1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GB" dirty="0" smtClean="0"/>
              <a:t>Use Case – Python Code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17428"/>
            <a:ext cx="9132901" cy="204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14528"/>
            <a:ext cx="8882213" cy="167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92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GB" dirty="0" smtClean="0"/>
              <a:t>Use Case – Python Code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03075"/>
            <a:ext cx="10233552" cy="324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56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GB" dirty="0" smtClean="0"/>
              <a:t>Way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017426"/>
            <a:ext cx="8782319" cy="4881097"/>
          </a:xfrm>
        </p:spPr>
        <p:txBody>
          <a:bodyPr>
            <a:noAutofit/>
          </a:bodyPr>
          <a:lstStyle/>
          <a:p>
            <a:pPr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US" altLang="zh-CN" sz="18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Key Considerations while building the ML Model:</a:t>
            </a:r>
          </a:p>
          <a:p>
            <a:pPr lvl="1" algn="just">
              <a:spcBef>
                <a:spcPct val="0"/>
              </a:spcBef>
              <a:defRPr/>
            </a:pPr>
            <a:r>
              <a:rPr lang="en-US" altLang="zh-CN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Your </a:t>
            </a:r>
            <a:r>
              <a:rPr lang="en-US" altLang="zh-CN" sz="1600" i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model is Only as good as your Data [ Quality, Quantity , Right Data Elements, </a:t>
            </a:r>
            <a:r>
              <a:rPr lang="en-US" altLang="zh-CN" sz="1600" i="1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etc</a:t>
            </a:r>
            <a:r>
              <a:rPr lang="en-US" altLang="zh-CN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]</a:t>
            </a:r>
          </a:p>
          <a:p>
            <a:pPr lvl="1" algn="just">
              <a:spcBef>
                <a:spcPct val="0"/>
              </a:spcBef>
              <a:defRPr/>
            </a:pPr>
            <a:endParaRPr lang="en-US" altLang="zh-CN" sz="1600" i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 algn="just">
              <a:spcBef>
                <a:spcPct val="0"/>
              </a:spcBef>
              <a:defRPr/>
            </a:pPr>
            <a:r>
              <a:rPr lang="en-US" altLang="zh-CN" sz="1600" i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Data Cleansing / Normalization is an pre-requisite to be </a:t>
            </a:r>
            <a:r>
              <a:rPr lang="en-US" altLang="zh-CN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done</a:t>
            </a:r>
          </a:p>
          <a:p>
            <a:pPr lvl="1" algn="just">
              <a:spcBef>
                <a:spcPct val="0"/>
              </a:spcBef>
              <a:defRPr/>
            </a:pPr>
            <a:endParaRPr lang="en-US" altLang="zh-CN" sz="1600" i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 algn="just">
              <a:spcBef>
                <a:spcPct val="0"/>
              </a:spcBef>
              <a:defRPr/>
            </a:pPr>
            <a:r>
              <a:rPr lang="en-US" altLang="zh-CN" sz="1600" i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Multiple Algorithms available to address a single use-case. We need to try out a multiple options &amp; combinations to arrive at an optimal </a:t>
            </a:r>
            <a:r>
              <a:rPr lang="en-US" altLang="zh-CN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Model</a:t>
            </a:r>
          </a:p>
          <a:p>
            <a:pPr lvl="1" algn="just">
              <a:spcBef>
                <a:spcPct val="0"/>
              </a:spcBef>
              <a:defRPr/>
            </a:pPr>
            <a:endParaRPr lang="en-US" altLang="zh-CN" sz="1600" i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 algn="just">
              <a:spcBef>
                <a:spcPct val="0"/>
              </a:spcBef>
              <a:defRPr/>
            </a:pPr>
            <a:r>
              <a:rPr lang="en-US" altLang="zh-CN" sz="1600" i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Efficiency of an Model decreases over a period due to various </a:t>
            </a:r>
            <a:r>
              <a:rPr lang="en-US" altLang="zh-CN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factors. Should </a:t>
            </a:r>
            <a:r>
              <a:rPr lang="en-US" altLang="zh-CN" sz="1600" i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have the model re-evaluated/re-trained with new data set on a periodic basis</a:t>
            </a:r>
          </a:p>
          <a:p>
            <a:pPr lvl="1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endParaRPr lang="en-US" altLang="zh-CN" sz="1800" b="1" i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US" altLang="zh-CN" sz="18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ML based models allows to extend to AI based solution in future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endParaRPr lang="en-US" altLang="zh-CN" sz="1800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US" altLang="zh-CN" sz="18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Common ML Models can be built and exposed as an </a:t>
            </a:r>
            <a:r>
              <a:rPr lang="en-US" altLang="zh-CN" sz="1800" dirty="0" err="1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Webservice</a:t>
            </a:r>
            <a:r>
              <a:rPr lang="en-US" altLang="zh-CN" sz="18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to be consumed by various </a:t>
            </a:r>
            <a:r>
              <a:rPr lang="en-US" altLang="zh-CN" sz="1800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applications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endParaRPr lang="en-US" altLang="zh-CN" sz="1800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US" altLang="zh-CN" sz="1800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Build Predictive models leveraging Industry level Benchmark data , Market trends along with EBS data </a:t>
            </a:r>
            <a:endParaRPr lang="en-US" altLang="zh-CN" sz="1800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 algn="just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zh-CN" sz="1800" b="1" i="1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 algn="just">
              <a:spcBef>
                <a:spcPct val="0"/>
              </a:spcBef>
              <a:buNone/>
            </a:pPr>
            <a:endParaRPr lang="en-US" altLang="zh-CN" sz="1800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55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57621"/>
            <a:ext cx="10515600" cy="1325563"/>
          </a:xfrm>
        </p:spPr>
        <p:txBody>
          <a:bodyPr/>
          <a:lstStyle/>
          <a:p>
            <a:r>
              <a:rPr lang="en-US" dirty="0" smtClean="0"/>
              <a:t>Screen 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035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344" y="690306"/>
            <a:ext cx="893445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29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940158" y="798490"/>
            <a:ext cx="8564450" cy="538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60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4785" y="165100"/>
            <a:ext cx="9326033" cy="670984"/>
          </a:xfrm>
          <a:solidFill>
            <a:srgbClr val="FDE9D8"/>
          </a:solidFill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altLang="en-US" sz="2667"/>
              <a:t>Presenter(s) Info </a:t>
            </a:r>
            <a:endParaRPr lang="en-US" sz="2667"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4100" name="Content Placeholder 2"/>
          <p:cNvSpPr txBox="1">
            <a:spLocks noChangeArrowheads="1"/>
          </p:cNvSpPr>
          <p:nvPr/>
        </p:nvSpPr>
        <p:spPr bwMode="auto">
          <a:xfrm>
            <a:off x="508000" y="2607733"/>
            <a:ext cx="109728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667" dirty="0"/>
              <a:t>24+ years of overall IT experience involving a spectrum of responsibilities - Program management, Technical Leadership , Technical Development, Business processes understanding</a:t>
            </a:r>
          </a:p>
          <a:p>
            <a:pPr eaLnBrk="1" hangingPunct="1"/>
            <a:r>
              <a:rPr lang="en-US" altLang="en-US" sz="2667" dirty="0"/>
              <a:t>Associated with Oracle &amp; related Technologies for 20+ Years  </a:t>
            </a:r>
          </a:p>
        </p:txBody>
      </p:sp>
      <p:pic>
        <p:nvPicPr>
          <p:cNvPr id="41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1" y="1007533"/>
            <a:ext cx="12573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2319867" y="1629834"/>
            <a:ext cx="8392584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133" b="1">
                <a:solidFill>
                  <a:schemeClr val="tx2"/>
                </a:solidFill>
                <a:latin typeface="Arial" panose="020B0604020202020204" pitchFamily="34" charset="0"/>
              </a:rPr>
              <a:t>Competency Head - EBS</a:t>
            </a:r>
            <a:r>
              <a:rPr lang="en-US" altLang="en-US" sz="2133">
                <a:latin typeface="Arial" panose="020B0604020202020204" pitchFamily="34" charset="0"/>
              </a:rPr>
              <a:t>,  </a:t>
            </a:r>
            <a:r>
              <a:rPr lang="en-US" altLang="en-US" sz="2133" b="1">
                <a:solidFill>
                  <a:schemeClr val="tx2"/>
                </a:solidFill>
                <a:latin typeface="Arial" panose="020B0604020202020204" pitchFamily="34" charset="0"/>
              </a:rPr>
              <a:t>Doyen Systems Pvt Ltd </a:t>
            </a:r>
          </a:p>
        </p:txBody>
      </p:sp>
      <p:sp>
        <p:nvSpPr>
          <p:cNvPr id="4103" name="Rectangle 5"/>
          <p:cNvSpPr>
            <a:spLocks noChangeArrowheads="1"/>
          </p:cNvSpPr>
          <p:nvPr/>
        </p:nvSpPr>
        <p:spPr bwMode="auto">
          <a:xfrm>
            <a:off x="2319867" y="1189567"/>
            <a:ext cx="4248151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133" b="1">
                <a:latin typeface="Arial" panose="020B0604020202020204" pitchFamily="34" charset="0"/>
              </a:rPr>
              <a:t>Prakash Ramamurthy</a:t>
            </a:r>
            <a:endParaRPr lang="en-US" altLang="en-US" sz="2133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4712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850005" y="965916"/>
            <a:ext cx="8436735" cy="441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77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34213" y="789233"/>
            <a:ext cx="3064300" cy="73047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134213" y="2691685"/>
            <a:ext cx="5112041" cy="311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65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940158" y="888644"/>
            <a:ext cx="7322779" cy="453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68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399" y="360608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Call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914399" y="916076"/>
            <a:ext cx="6774287" cy="822572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914399" y="2362665"/>
            <a:ext cx="7186411" cy="42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84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68946" y="1081825"/>
            <a:ext cx="6910119" cy="398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26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681" y="2593170"/>
            <a:ext cx="10515600" cy="1325563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042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ngam19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9388"/>
            <a:ext cx="12192000" cy="649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2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5291"/>
            <a:ext cx="10515600" cy="961399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84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4785" y="165100"/>
            <a:ext cx="9326033" cy="670984"/>
          </a:xfrm>
          <a:solidFill>
            <a:srgbClr val="FDE9D8"/>
          </a:solidFill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altLang="en-US" sz="2667"/>
              <a:t>Presenter(s) Info </a:t>
            </a:r>
            <a:endParaRPr lang="en-US" sz="2667">
              <a:latin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5124" name="Content Placeholder 2"/>
          <p:cNvSpPr txBox="1">
            <a:spLocks noChangeArrowheads="1"/>
          </p:cNvSpPr>
          <p:nvPr/>
        </p:nvSpPr>
        <p:spPr bwMode="auto">
          <a:xfrm>
            <a:off x="508000" y="2607733"/>
            <a:ext cx="109728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667" dirty="0"/>
              <a:t>8+ years of overall IT experience involving in APEX application development implementation and support</a:t>
            </a:r>
          </a:p>
          <a:p>
            <a:pPr eaLnBrk="1" hangingPunct="1"/>
            <a:r>
              <a:rPr lang="en-US" altLang="en-US" sz="2667" dirty="0"/>
              <a:t>Associated with Oracle APEX and other oracle related technologies for 8+ Years, with expertise in mutual fund domain .</a:t>
            </a:r>
          </a:p>
          <a:p>
            <a:pPr marL="0" indent="0" eaLnBrk="1" hangingPunct="1">
              <a:buNone/>
            </a:pPr>
            <a:endParaRPr lang="en-US" altLang="en-US" sz="2667" dirty="0"/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2319867" y="1629833"/>
            <a:ext cx="8392584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133" b="1" dirty="0" err="1">
                <a:solidFill>
                  <a:schemeClr val="tx2"/>
                </a:solidFill>
                <a:latin typeface="Arial" panose="020B0604020202020204" pitchFamily="34" charset="0"/>
              </a:rPr>
              <a:t>Sr</a:t>
            </a:r>
            <a:r>
              <a:rPr lang="en-US" altLang="en-US" sz="2133" b="1" dirty="0">
                <a:solidFill>
                  <a:schemeClr val="tx2"/>
                </a:solidFill>
                <a:latin typeface="Arial" panose="020B0604020202020204" pitchFamily="34" charset="0"/>
              </a:rPr>
              <a:t> Consultant</a:t>
            </a:r>
            <a:r>
              <a:rPr lang="en-US" altLang="en-US" sz="2133" dirty="0">
                <a:latin typeface="Arial" panose="020B0604020202020204" pitchFamily="34" charset="0"/>
              </a:rPr>
              <a:t>,  </a:t>
            </a:r>
            <a:r>
              <a:rPr lang="en-US" altLang="en-US" sz="2133" b="1" dirty="0">
                <a:solidFill>
                  <a:schemeClr val="tx2"/>
                </a:solidFill>
                <a:latin typeface="Arial" panose="020B0604020202020204" pitchFamily="34" charset="0"/>
              </a:rPr>
              <a:t>Doyen Systems </a:t>
            </a:r>
            <a:r>
              <a:rPr lang="en-US" altLang="en-US" sz="2133" b="1" dirty="0" err="1">
                <a:solidFill>
                  <a:schemeClr val="tx2"/>
                </a:solidFill>
                <a:latin typeface="Arial" panose="020B0604020202020204" pitchFamily="34" charset="0"/>
              </a:rPr>
              <a:t>Pvt</a:t>
            </a:r>
            <a:r>
              <a:rPr lang="en-US" altLang="en-US" sz="2133" b="1" dirty="0">
                <a:solidFill>
                  <a:schemeClr val="tx2"/>
                </a:solidFill>
                <a:latin typeface="Arial" panose="020B0604020202020204" pitchFamily="34" charset="0"/>
              </a:rPr>
              <a:t> Ltd </a:t>
            </a:r>
          </a:p>
        </p:txBody>
      </p:sp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2319867" y="1189567"/>
            <a:ext cx="4248151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133" b="1">
                <a:latin typeface="Arial" panose="020B0604020202020204" pitchFamily="34" charset="0"/>
              </a:rPr>
              <a:t>Rajan Chandru</a:t>
            </a:r>
            <a:endParaRPr lang="en-US" altLang="en-US" sz="2133">
              <a:latin typeface="Arial" panose="020B0604020202020204" pitchFamily="34" charset="0"/>
            </a:endParaRPr>
          </a:p>
        </p:txBody>
      </p:sp>
      <p:pic>
        <p:nvPicPr>
          <p:cNvPr id="512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7" y="880534"/>
            <a:ext cx="1358900" cy="175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0362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3881901"/>
              </p:ext>
            </p:extLst>
          </p:nvPr>
        </p:nvGraphicFramePr>
        <p:xfrm>
          <a:off x="838200" y="1017428"/>
          <a:ext cx="8833834" cy="5473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997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US" dirty="0"/>
              <a:t>Why ML?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7887"/>
            <a:ext cx="10515600" cy="488907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  <a:defRPr/>
            </a:pPr>
            <a:r>
              <a:rPr lang="en-US" altLang="zh-CN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In Today’s world, Machine Learning is leveraged extensively , for instance </a:t>
            </a:r>
          </a:p>
          <a:p>
            <a:pPr lvl="1" algn="just">
              <a:buFont typeface="Wingdings" panose="05000000000000000000" pitchFamily="2" charset="2"/>
              <a:buChar char="q"/>
              <a:defRPr/>
            </a:pPr>
            <a:r>
              <a:rPr lang="en-US" altLang="zh-CN" sz="1050" dirty="0">
                <a:solidFill>
                  <a:srgbClr val="002060"/>
                </a:solidFill>
                <a:cs typeface="Times New Roman" panose="02020603050405020304" pitchFamily="18" charset="0"/>
              </a:rPr>
              <a:t>Online Shopping recommendations, Customer Service, Social Media , Sales Promotions etc.  </a:t>
            </a:r>
          </a:p>
          <a:p>
            <a:pPr marL="457200" lvl="1" indent="0" algn="just">
              <a:buNone/>
              <a:defRPr/>
            </a:pPr>
            <a:endParaRPr lang="en-US" altLang="zh-CN" sz="105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  <a:defRPr/>
            </a:pPr>
            <a:r>
              <a:rPr lang="en-US" altLang="zh-CN" sz="18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Enabling </a:t>
            </a:r>
            <a:r>
              <a:rPr lang="en-US" altLang="zh-CN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Systems to make educated guesses rather than keeping things Manual</a:t>
            </a:r>
          </a:p>
          <a:p>
            <a:pPr marL="0" indent="0" algn="just">
              <a:buNone/>
              <a:defRPr/>
            </a:pPr>
            <a:endParaRPr lang="en-US" altLang="zh-CN" sz="18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  <a:defRPr/>
            </a:pPr>
            <a:r>
              <a:rPr lang="en-US" altLang="zh-CN" sz="1800" dirty="0">
                <a:solidFill>
                  <a:srgbClr val="002060"/>
                </a:solidFill>
                <a:cs typeface="Times New Roman" panose="02020603050405020304" pitchFamily="18" charset="0"/>
              </a:rPr>
              <a:t>Oracle recent Product releases strengthen this fact further:</a:t>
            </a:r>
          </a:p>
          <a:p>
            <a:pPr lvl="1" algn="just">
              <a:buFont typeface="Wingdings" panose="05000000000000000000" pitchFamily="2" charset="2"/>
              <a:buChar char="q"/>
              <a:defRPr/>
            </a:pPr>
            <a:r>
              <a:rPr lang="en-US" altLang="zh-CN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Autonomous Database</a:t>
            </a:r>
          </a:p>
          <a:p>
            <a:pPr lvl="1" algn="just">
              <a:buFont typeface="Wingdings" panose="05000000000000000000" pitchFamily="2" charset="2"/>
              <a:buChar char="q"/>
              <a:defRPr/>
            </a:pPr>
            <a:r>
              <a:rPr lang="en-US" altLang="zh-CN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Security Tier : </a:t>
            </a:r>
            <a:r>
              <a:rPr lang="en-US" altLang="zh-CN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Anamoly</a:t>
            </a:r>
            <a:r>
              <a:rPr lang="en-US" altLang="zh-CN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Detection </a:t>
            </a:r>
          </a:p>
          <a:p>
            <a:pPr lvl="1" algn="just">
              <a:buFont typeface="Wingdings" panose="05000000000000000000" pitchFamily="2" charset="2"/>
              <a:buChar char="q"/>
              <a:defRPr/>
            </a:pPr>
            <a:r>
              <a:rPr lang="en-US" altLang="zh-CN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Oracle Adaptive Intelligent (AI) Apps for Manufacturing</a:t>
            </a:r>
          </a:p>
          <a:p>
            <a:pPr lvl="1" algn="just">
              <a:buFont typeface="Wingdings" panose="05000000000000000000" pitchFamily="2" charset="2"/>
              <a:buChar char="q"/>
              <a:defRPr/>
            </a:pPr>
            <a:r>
              <a:rPr lang="en-US" altLang="zh-CN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Configure, Price, Quote (CPQ</a:t>
            </a:r>
            <a:r>
              <a:rPr lang="en-US" altLang="zh-CN" sz="1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</a:t>
            </a:r>
            <a:endParaRPr lang="en-GB" sz="28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14047877"/>
              </p:ext>
            </p:extLst>
          </p:nvPr>
        </p:nvGraphicFramePr>
        <p:xfrm>
          <a:off x="244699" y="4500611"/>
          <a:ext cx="9916732" cy="1676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533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US" dirty="0"/>
              <a:t>Why ML?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7887"/>
            <a:ext cx="10515600" cy="4889076"/>
          </a:xfrm>
        </p:spPr>
        <p:txBody>
          <a:bodyPr/>
          <a:lstStyle/>
          <a:p>
            <a:pPr marL="285750" indent="-285750" algn="just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ML provides the system , Ability to learn without explicit </a:t>
            </a:r>
            <a:r>
              <a:rPr lang="en-US" altLang="zh-CN" sz="2000" dirty="0" smtClean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programming</a:t>
            </a:r>
          </a:p>
          <a:p>
            <a:pPr marL="0" indent="0" algn="just" fontAlgn="base">
              <a:spcBef>
                <a:spcPct val="20000"/>
              </a:spcBef>
              <a:spcAft>
                <a:spcPct val="0"/>
              </a:spcAft>
              <a:buNone/>
              <a:defRPr/>
            </a:pPr>
            <a:endParaRPr lang="en-US" altLang="zh-CN" sz="2000" dirty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  <a:p>
            <a:pPr marL="285750" indent="-285750" algn="just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ML is the Subset of Artificial Intelligence (AI) which allows systems to mimic Human </a:t>
            </a:r>
            <a:r>
              <a:rPr lang="en-US" altLang="zh-CN" sz="2000" dirty="0" smtClean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Intelligence</a:t>
            </a:r>
          </a:p>
          <a:p>
            <a:pPr marL="285750" indent="-285750" algn="just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en-US" altLang="zh-CN" sz="2000" dirty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  <a:p>
            <a:pPr marL="285750" indent="-285750" algn="just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Builds the platform for developing AI based Features / Solutions</a:t>
            </a:r>
          </a:p>
          <a:p>
            <a:endParaRPr lang="en-GB" dirty="0"/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138" y="3172202"/>
            <a:ext cx="5885309" cy="368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99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US" dirty="0"/>
              <a:t>Why ML?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01517"/>
            <a:ext cx="10515600" cy="4889076"/>
          </a:xfrm>
        </p:spPr>
        <p:txBody>
          <a:bodyPr/>
          <a:lstStyle/>
          <a:p>
            <a:r>
              <a:rPr lang="en-US" altLang="zh-CN" sz="20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EBS has the Data and ML has the Algorithms to bring - </a:t>
            </a:r>
            <a:r>
              <a:rPr lang="en-US" altLang="zh-CN" sz="2000" b="1" i="1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Insights and Predictability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67931867"/>
              </p:ext>
            </p:extLst>
          </p:nvPr>
        </p:nvGraphicFramePr>
        <p:xfrm>
          <a:off x="311271" y="1645848"/>
          <a:ext cx="5551893" cy="4028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03538609"/>
              </p:ext>
            </p:extLst>
          </p:nvPr>
        </p:nvGraphicFramePr>
        <p:xfrm>
          <a:off x="4101857" y="1556702"/>
          <a:ext cx="6935337" cy="398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extBox 3"/>
          <p:cNvSpPr txBox="1">
            <a:spLocks noChangeArrowheads="1"/>
          </p:cNvSpPr>
          <p:nvPr/>
        </p:nvSpPr>
        <p:spPr bwMode="auto">
          <a:xfrm rot="567492">
            <a:off x="494245" y="5743482"/>
            <a:ext cx="32187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sz="1200">
                <a:solidFill>
                  <a:srgbClr val="FF0000"/>
                </a:solidFill>
                <a:latin typeface="Arial" panose="020B0604020202020204" pitchFamily="34" charset="0"/>
              </a:rPr>
              <a:t>How long will the employee stay with the Organization?</a:t>
            </a:r>
            <a:endParaRPr lang="en-GB" sz="12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Cloud Callout 4"/>
          <p:cNvSpPr>
            <a:spLocks noChangeArrowheads="1"/>
          </p:cNvSpPr>
          <p:nvPr/>
        </p:nvSpPr>
        <p:spPr bwMode="auto">
          <a:xfrm rot="11718149">
            <a:off x="178585" y="5517227"/>
            <a:ext cx="3790406" cy="984169"/>
          </a:xfrm>
          <a:prstGeom prst="cloudCallout">
            <a:avLst>
              <a:gd name="adj1" fmla="val -3875"/>
              <a:gd name="adj2" fmla="val 105463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sz="1800">
              <a:latin typeface="Arial" panose="020B0604020202020204" pitchFamily="34" charset="0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 rot="20583359">
            <a:off x="6727716" y="5739469"/>
            <a:ext cx="33648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sz="1200">
                <a:solidFill>
                  <a:srgbClr val="FF0000"/>
                </a:solidFill>
                <a:latin typeface="Arial" panose="020B0604020202020204" pitchFamily="34" charset="0"/>
              </a:rPr>
              <a:t>Will the new vendor deliver on-time?</a:t>
            </a:r>
            <a:endParaRPr lang="en-GB" sz="12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Cloud Callout 9"/>
          <p:cNvSpPr>
            <a:spLocks noChangeArrowheads="1"/>
          </p:cNvSpPr>
          <p:nvPr/>
        </p:nvSpPr>
        <p:spPr bwMode="auto">
          <a:xfrm rot="10134016">
            <a:off x="6423863" y="5326287"/>
            <a:ext cx="3964726" cy="1155919"/>
          </a:xfrm>
          <a:prstGeom prst="cloudCallout">
            <a:avLst>
              <a:gd name="adj1" fmla="val -3875"/>
              <a:gd name="adj2" fmla="val 105463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06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29"/>
            <a:ext cx="10515600" cy="961399"/>
          </a:xfrm>
        </p:spPr>
        <p:txBody>
          <a:bodyPr/>
          <a:lstStyle/>
          <a:p>
            <a:r>
              <a:rPr lang="en-GB" dirty="0"/>
              <a:t>How ML can Augment EBS?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7887"/>
            <a:ext cx="10515600" cy="4889076"/>
          </a:xfrm>
        </p:spPr>
        <p:txBody>
          <a:bodyPr>
            <a:normAutofit/>
          </a:bodyPr>
          <a:lstStyle/>
          <a:p>
            <a:pPr algn="just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2000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EBS </a:t>
            </a:r>
            <a:r>
              <a:rPr lang="en-US" altLang="zh-CN" sz="20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has Structured data and can leverage on “Supervised Learning” ML Algorithms </a:t>
            </a: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3094856193"/>
              </p:ext>
            </p:extLst>
          </p:nvPr>
        </p:nvGraphicFramePr>
        <p:xfrm>
          <a:off x="2482936" y="2172148"/>
          <a:ext cx="6634441" cy="273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008189" y="5677639"/>
            <a:ext cx="4106318" cy="36988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IN" b="1" dirty="0">
                <a:solidFill>
                  <a:schemeClr val="accent2">
                    <a:lumMod val="75000"/>
                  </a:schemeClr>
                </a:solidFill>
              </a:rPr>
              <a:t>Known Data + Known Response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1614" y="5677639"/>
            <a:ext cx="2626500" cy="36988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IN" b="1" dirty="0" err="1">
                <a:solidFill>
                  <a:schemeClr val="accent2">
                    <a:lumMod val="75000"/>
                  </a:schemeClr>
                </a:solidFill>
              </a:rPr>
              <a:t>UnCategorized</a:t>
            </a:r>
            <a:r>
              <a:rPr lang="en-IN" b="1" dirty="0">
                <a:solidFill>
                  <a:schemeClr val="accent2">
                    <a:lumMod val="75000"/>
                  </a:schemeClr>
                </a:solidFill>
              </a:rPr>
              <a:t> Data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008189" y="2955076"/>
            <a:ext cx="4106318" cy="2622550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b="1"/>
          </a:p>
        </p:txBody>
      </p:sp>
      <p:sp>
        <p:nvSpPr>
          <p:cNvPr id="20" name="Rectangle 19"/>
          <p:cNvSpPr/>
          <p:nvPr/>
        </p:nvSpPr>
        <p:spPr bwMode="auto">
          <a:xfrm>
            <a:off x="6286500" y="2955076"/>
            <a:ext cx="3127955" cy="2622550"/>
          </a:xfrm>
          <a:prstGeom prst="rect">
            <a:avLst/>
          </a:prstGeom>
          <a:noFill/>
          <a:ln w="12700" cap="flat" cmpd="sng" algn="ctr">
            <a:solidFill>
              <a:schemeClr val="accent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en-GB" b="1"/>
          </a:p>
        </p:txBody>
      </p:sp>
      <p:sp>
        <p:nvSpPr>
          <p:cNvPr id="21" name="Oval 20"/>
          <p:cNvSpPr/>
          <p:nvPr/>
        </p:nvSpPr>
        <p:spPr bwMode="auto">
          <a:xfrm rot="16200000">
            <a:off x="24120" y="3994583"/>
            <a:ext cx="2724150" cy="54353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IN" sz="1400" dirty="0">
                <a:solidFill>
                  <a:srgbClr val="FF0000"/>
                </a:solidFill>
              </a:rPr>
              <a:t>More relevant to EBS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2" name="Right Arrow 11"/>
          <p:cNvSpPr>
            <a:spLocks noChangeArrowheads="1"/>
          </p:cNvSpPr>
          <p:nvPr/>
        </p:nvSpPr>
        <p:spPr bwMode="auto">
          <a:xfrm>
            <a:off x="1633539" y="3998064"/>
            <a:ext cx="385734" cy="4841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sz="1800">
              <a:latin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851434" y="5063355"/>
            <a:ext cx="2026859" cy="3063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IN" sz="1200" dirty="0">
                <a:solidFill>
                  <a:srgbClr val="FF0000"/>
                </a:solidFill>
              </a:rPr>
              <a:t>Finding Patterns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203450" y="4945801"/>
            <a:ext cx="1697231" cy="45402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IN" sz="900" dirty="0">
                <a:solidFill>
                  <a:srgbClr val="FF0000"/>
                </a:solidFill>
              </a:rPr>
              <a:t>Yes/No type  predictions</a:t>
            </a:r>
            <a:endParaRPr lang="en-GB" sz="9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250907" y="5013920"/>
            <a:ext cx="1776131" cy="42703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IN" sz="900" dirty="0" err="1">
                <a:solidFill>
                  <a:srgbClr val="FF0000"/>
                </a:solidFill>
              </a:rPr>
              <a:t>Qty</a:t>
            </a:r>
            <a:r>
              <a:rPr lang="en-IN" sz="900" dirty="0">
                <a:solidFill>
                  <a:srgbClr val="FF0000"/>
                </a:solidFill>
              </a:rPr>
              <a:t>/Price type  predictions</a:t>
            </a:r>
            <a:endParaRPr lang="en-GB" sz="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9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dge-PowerPoint-Template" id="{713936BF-85C3-E943-A9E3-799648AB7B31}" vid="{9570180A-2844-2E41-A24D-8D79CDD9CB0E}"/>
    </a:ext>
  </a:extLst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628A99ED521045B2C47BC6B87FDE61" ma:contentTypeVersion="8" ma:contentTypeDescription="Create a new document." ma:contentTypeScope="" ma:versionID="8bd8374300f741b8e89b3d1ca3df2f6e">
  <xsd:schema xmlns:xsd="http://www.w3.org/2001/XMLSchema" xmlns:xs="http://www.w3.org/2001/XMLSchema" xmlns:p="http://schemas.microsoft.com/office/2006/metadata/properties" xmlns:ns2="fde3ddba-829c-4936-b4c2-0ed2c51da83c" xmlns:ns3="03a1bba1-dc91-4d62-b036-6df3f41bc8a6" targetNamespace="http://schemas.microsoft.com/office/2006/metadata/properties" ma:root="true" ma:fieldsID="1237ac0fa68eb4c8cc743013ef9b2c3c" ns2:_="" ns3:_="">
    <xsd:import namespace="fde3ddba-829c-4936-b4c2-0ed2c51da83c"/>
    <xsd:import namespace="03a1bba1-dc91-4d62-b036-6df3f41bc8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e3ddba-829c-4936-b4c2-0ed2c51da8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1bba1-dc91-4d62-b036-6df3f41bc8a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31EE885-81F2-4717-9317-FF1DB5545297}"/>
</file>

<file path=customXml/itemProps2.xml><?xml version="1.0" encoding="utf-8"?>
<ds:datastoreItem xmlns:ds="http://schemas.openxmlformats.org/officeDocument/2006/customXml" ds:itemID="{2BC81CCF-FF3A-42F5-8A16-CEFDC8950CF5}"/>
</file>

<file path=customXml/itemProps3.xml><?xml version="1.0" encoding="utf-8"?>
<ds:datastoreItem xmlns:ds="http://schemas.openxmlformats.org/officeDocument/2006/customXml" ds:itemID="{4DAC117B-24A0-4A55-AE52-A97B4E34F2B4}"/>
</file>

<file path=docProps/app.xml><?xml version="1.0" encoding="utf-8"?>
<Properties xmlns="http://schemas.openxmlformats.org/officeDocument/2006/extended-properties" xmlns:vt="http://schemas.openxmlformats.org/officeDocument/2006/docPropsVTypes">
  <Template>Machine-Learning-PowerPoint-Template</Template>
  <TotalTime>588</TotalTime>
  <Words>1131</Words>
  <Application>Microsoft Office PowerPoint</Application>
  <PresentationFormat>Widescreen</PresentationFormat>
  <Paragraphs>237</Paragraphs>
  <Slides>37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SimSun</vt:lpstr>
      <vt:lpstr>Arial</vt:lpstr>
      <vt:lpstr>Calibri</vt:lpstr>
      <vt:lpstr>Century Gothic</vt:lpstr>
      <vt:lpstr>Roboto</vt:lpstr>
      <vt:lpstr>Roboto Condensed</vt:lpstr>
      <vt:lpstr>华文新魏</vt:lpstr>
      <vt:lpstr>Times New Roman</vt:lpstr>
      <vt:lpstr>Trebuchet MS</vt:lpstr>
      <vt:lpstr>Wingdings</vt:lpstr>
      <vt:lpstr>Office Theme</vt:lpstr>
      <vt:lpstr>1_Office Theme</vt:lpstr>
      <vt:lpstr>Augumented Intelligence through ML </vt:lpstr>
      <vt:lpstr>PowerPoint Presentation</vt:lpstr>
      <vt:lpstr>Presenter(s) Info </vt:lpstr>
      <vt:lpstr>Presenter(s) Info </vt:lpstr>
      <vt:lpstr>Agenda</vt:lpstr>
      <vt:lpstr>Why ML?</vt:lpstr>
      <vt:lpstr>Why ML?</vt:lpstr>
      <vt:lpstr>Why ML?</vt:lpstr>
      <vt:lpstr>How ML can Augment EBS? </vt:lpstr>
      <vt:lpstr>ML Tools &amp; Options </vt:lpstr>
      <vt:lpstr>ML Tools &amp; Options </vt:lpstr>
      <vt:lpstr>ML Tools &amp; Options </vt:lpstr>
      <vt:lpstr>ML Tools &amp; Options </vt:lpstr>
      <vt:lpstr>ML Model Development Process</vt:lpstr>
      <vt:lpstr>ML Model Development Process</vt:lpstr>
      <vt:lpstr>ML Deployment Options</vt:lpstr>
      <vt:lpstr>ML Deployment Options</vt:lpstr>
      <vt:lpstr>Use Case</vt:lpstr>
      <vt:lpstr>Use Case</vt:lpstr>
      <vt:lpstr>Use Case Demo</vt:lpstr>
      <vt:lpstr>Use Case – Python Code</vt:lpstr>
      <vt:lpstr>Use Case – Python Code</vt:lpstr>
      <vt:lpstr>Use Case – Python Code</vt:lpstr>
      <vt:lpstr>Use Case – Python Code</vt:lpstr>
      <vt:lpstr>Use Case – Python Code</vt:lpstr>
      <vt:lpstr>Way Forward</vt:lpstr>
      <vt:lpstr>Screen Shot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DOYENLTP0272</dc:creator>
  <cp:lastModifiedBy>DOYENLTP0272</cp:lastModifiedBy>
  <cp:revision>43</cp:revision>
  <dcterms:created xsi:type="dcterms:W3CDTF">2019-11-28T09:45:58Z</dcterms:created>
  <dcterms:modified xsi:type="dcterms:W3CDTF">2019-12-11T04:30:58Z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0x010100B8628A99ED521045B2C47BC6B87FDE61</vt:lpwstr>
  </property>
</Properties>
</file>